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.jpg"/>
  <Default Extension="png" ContentType="image/png"/>
  <Default Extension="rels" ContentType="application/vnd.openxmlformats-package.relationshi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3"/>
    <p:sldId id="258" r:id="rId5"/>
    <p:sldId id="263" r:id="rId6"/>
    <p:sldId id="259" r:id="rId7"/>
    <p:sldId id="293" r:id="rId8"/>
    <p:sldId id="266" r:id="rId9"/>
    <p:sldId id="264" r:id="rId10"/>
    <p:sldId id="295" r:id="rId11"/>
    <p:sldId id="260" r:id="rId12"/>
    <p:sldId id="292" r:id="rId13"/>
    <p:sldId id="294" r:id="rId14"/>
  </p:sldIdLst>
  <p:sldSz cx="9144000" cy="5143500" type="screen16x9"/>
  <p:notesSz cx="6858000" cy="9144000"/>
  <p:embeddedFontLst>
    <p:embeddedFont>
      <p:font typeface="Rammetto One" panose="02000505020000020004"/>
      <p:regular r:id="rId18"/>
    </p:embeddedFont>
    <p:embeddedFont>
      <p:font typeface="Lexend Deca Light"/>
      <p:regular r:id="rId19"/>
    </p:embeddedFont>
    <p:embeddedFont>
      <p:font typeface="Rammetto One" panose="02000505020000020004" charset="0"/>
      <p:regular r:id="rId20"/>
    </p:embeddedFont>
    <p:embeddedFont>
      <p:font typeface="Lexend Deca Light" charset="0"/>
      <p:regular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82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4" Type="http://schemas.openxmlformats.org/officeDocument/2006/relationships/customXml" Target="../customXml/item3.xml"/><Relationship Id="rId23" Type="http://schemas.openxmlformats.org/officeDocument/2006/relationships/customXml" Target="../customXml/item2.xml"/><Relationship Id="rId22" Type="http://schemas.openxmlformats.org/officeDocument/2006/relationships/customXml" Target="../customXml/item1.xml"/><Relationship Id="rId21" Type="http://schemas.openxmlformats.org/officeDocument/2006/relationships/font" Target="fonts/font4.fntdata"/><Relationship Id="rId20" Type="http://schemas.openxmlformats.org/officeDocument/2006/relationships/font" Target="fonts/font3.fntdata"/><Relationship Id="rId2" Type="http://schemas.openxmlformats.org/officeDocument/2006/relationships/theme" Target="theme/theme1.xml"/><Relationship Id="rId19" Type="http://schemas.openxmlformats.org/officeDocument/2006/relationships/font" Target="fonts/font2.fntdata"/><Relationship Id="rId18" Type="http://schemas.openxmlformats.org/officeDocument/2006/relationships/font" Target="fonts/font1.fntdata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g110629b6a19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5" name="Google Shape;725;g110629b6a19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Google Shape;1035;gd1c896a54b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6" name="Google Shape;1036;gd1c896a54b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g1108c1de073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4" name="Google Shape;744;g1108c1de073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8" name="Google Shape;1268;g1108c1de073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9" name="Google Shape;1269;g1108c1de073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" name="Google Shape;1219;g1108c1de073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0" name="Google Shape;1220;g1108c1de073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8" name="Google Shape;1268;g1108c1de073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9" name="Google Shape;1269;g1108c1de073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g110629b6a19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2" name="Google Shape;752;g110629b6a19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9" name="Google Shape;3489;g1108c1de073_0_7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0" name="Google Shape;3490;g1108c1de073_0_7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96275" y="738400"/>
            <a:ext cx="7151700" cy="1337100"/>
          </a:xfrm>
          <a:prstGeom prst="rect">
            <a:avLst/>
          </a:prstGeom>
          <a:effectLst>
            <a:outerShdw dist="28575" dir="54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3500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990300" y="2075499"/>
            <a:ext cx="7151700" cy="5289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1" name="Google Shape;11;p2"/>
          <p:cNvSpPr/>
          <p:nvPr/>
        </p:nvSpPr>
        <p:spPr>
          <a:xfrm>
            <a:off x="8768450" y="4671138"/>
            <a:ext cx="194650" cy="209075"/>
          </a:xfrm>
          <a:custGeom>
            <a:avLst/>
            <a:gdLst/>
            <a:ahLst/>
            <a:cxnLst/>
            <a:rect l="l" t="t" r="r" b="b"/>
            <a:pathLst>
              <a:path w="7786" h="8363" extrusionOk="0">
                <a:moveTo>
                  <a:pt x="3776" y="1"/>
                </a:moveTo>
                <a:cubicBezTo>
                  <a:pt x="3617" y="1"/>
                  <a:pt x="3458" y="101"/>
                  <a:pt x="3426" y="297"/>
                </a:cubicBezTo>
                <a:lnTo>
                  <a:pt x="3106" y="2286"/>
                </a:lnTo>
                <a:cubicBezTo>
                  <a:pt x="3018" y="2831"/>
                  <a:pt x="2670" y="3260"/>
                  <a:pt x="2207" y="3396"/>
                </a:cubicBezTo>
                <a:lnTo>
                  <a:pt x="375" y="3928"/>
                </a:lnTo>
                <a:cubicBezTo>
                  <a:pt x="0" y="4037"/>
                  <a:pt x="14" y="4561"/>
                  <a:pt x="395" y="4656"/>
                </a:cubicBezTo>
                <a:lnTo>
                  <a:pt x="2268" y="5072"/>
                </a:lnTo>
                <a:cubicBezTo>
                  <a:pt x="2731" y="5181"/>
                  <a:pt x="3106" y="5583"/>
                  <a:pt x="3222" y="6114"/>
                </a:cubicBezTo>
                <a:lnTo>
                  <a:pt x="3665" y="8089"/>
                </a:lnTo>
                <a:cubicBezTo>
                  <a:pt x="3708" y="8272"/>
                  <a:pt x="3860" y="8363"/>
                  <a:pt x="4012" y="8363"/>
                </a:cubicBezTo>
                <a:cubicBezTo>
                  <a:pt x="4170" y="8363"/>
                  <a:pt x="4328" y="8264"/>
                  <a:pt x="4359" y="8069"/>
                </a:cubicBezTo>
                <a:lnTo>
                  <a:pt x="4652" y="6230"/>
                </a:lnTo>
                <a:cubicBezTo>
                  <a:pt x="4754" y="5596"/>
                  <a:pt x="5170" y="5092"/>
                  <a:pt x="5708" y="4936"/>
                </a:cubicBezTo>
                <a:lnTo>
                  <a:pt x="7411" y="4438"/>
                </a:lnTo>
                <a:cubicBezTo>
                  <a:pt x="7785" y="4336"/>
                  <a:pt x="7772" y="3798"/>
                  <a:pt x="7390" y="3710"/>
                </a:cubicBezTo>
                <a:lnTo>
                  <a:pt x="5660" y="3321"/>
                </a:lnTo>
                <a:cubicBezTo>
                  <a:pt x="5109" y="3192"/>
                  <a:pt x="4666" y="2715"/>
                  <a:pt x="4530" y="2089"/>
                </a:cubicBezTo>
                <a:lnTo>
                  <a:pt x="4121" y="277"/>
                </a:lnTo>
                <a:cubicBezTo>
                  <a:pt x="4078" y="91"/>
                  <a:pt x="3927" y="1"/>
                  <a:pt x="377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" name="Google Shape;12;p2"/>
          <p:cNvSpPr/>
          <p:nvPr/>
        </p:nvSpPr>
        <p:spPr>
          <a:xfrm>
            <a:off x="8331575" y="1184813"/>
            <a:ext cx="194650" cy="209075"/>
          </a:xfrm>
          <a:custGeom>
            <a:avLst/>
            <a:gdLst/>
            <a:ahLst/>
            <a:cxnLst/>
            <a:rect l="l" t="t" r="r" b="b"/>
            <a:pathLst>
              <a:path w="7786" h="8363" extrusionOk="0">
                <a:moveTo>
                  <a:pt x="3776" y="1"/>
                </a:moveTo>
                <a:cubicBezTo>
                  <a:pt x="3617" y="1"/>
                  <a:pt x="3458" y="101"/>
                  <a:pt x="3426" y="297"/>
                </a:cubicBezTo>
                <a:lnTo>
                  <a:pt x="3106" y="2286"/>
                </a:lnTo>
                <a:cubicBezTo>
                  <a:pt x="3018" y="2831"/>
                  <a:pt x="2670" y="3260"/>
                  <a:pt x="2207" y="3396"/>
                </a:cubicBezTo>
                <a:lnTo>
                  <a:pt x="375" y="3928"/>
                </a:lnTo>
                <a:cubicBezTo>
                  <a:pt x="0" y="4037"/>
                  <a:pt x="14" y="4561"/>
                  <a:pt x="395" y="4656"/>
                </a:cubicBezTo>
                <a:lnTo>
                  <a:pt x="2268" y="5072"/>
                </a:lnTo>
                <a:cubicBezTo>
                  <a:pt x="2731" y="5181"/>
                  <a:pt x="3106" y="5583"/>
                  <a:pt x="3222" y="6114"/>
                </a:cubicBezTo>
                <a:lnTo>
                  <a:pt x="3665" y="8089"/>
                </a:lnTo>
                <a:cubicBezTo>
                  <a:pt x="3708" y="8272"/>
                  <a:pt x="3860" y="8363"/>
                  <a:pt x="4012" y="8363"/>
                </a:cubicBezTo>
                <a:cubicBezTo>
                  <a:pt x="4170" y="8363"/>
                  <a:pt x="4328" y="8264"/>
                  <a:pt x="4359" y="8069"/>
                </a:cubicBezTo>
                <a:lnTo>
                  <a:pt x="4652" y="6230"/>
                </a:lnTo>
                <a:cubicBezTo>
                  <a:pt x="4754" y="5596"/>
                  <a:pt x="5170" y="5092"/>
                  <a:pt x="5708" y="4936"/>
                </a:cubicBezTo>
                <a:lnTo>
                  <a:pt x="7411" y="4438"/>
                </a:lnTo>
                <a:cubicBezTo>
                  <a:pt x="7785" y="4336"/>
                  <a:pt x="7772" y="3798"/>
                  <a:pt x="7390" y="3710"/>
                </a:cubicBezTo>
                <a:lnTo>
                  <a:pt x="5660" y="3321"/>
                </a:lnTo>
                <a:cubicBezTo>
                  <a:pt x="5109" y="3192"/>
                  <a:pt x="4666" y="2715"/>
                  <a:pt x="4530" y="2089"/>
                </a:cubicBezTo>
                <a:lnTo>
                  <a:pt x="4121" y="277"/>
                </a:lnTo>
                <a:cubicBezTo>
                  <a:pt x="4078" y="91"/>
                  <a:pt x="3927" y="1"/>
                  <a:pt x="377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" name="Google Shape;13;p2"/>
          <p:cNvSpPr/>
          <p:nvPr/>
        </p:nvSpPr>
        <p:spPr>
          <a:xfrm>
            <a:off x="6179538" y="2945750"/>
            <a:ext cx="96575" cy="103450"/>
          </a:xfrm>
          <a:custGeom>
            <a:avLst/>
            <a:gdLst/>
            <a:ahLst/>
            <a:cxnLst/>
            <a:rect l="l" t="t" r="r" b="b"/>
            <a:pathLst>
              <a:path w="3863" h="4138" extrusionOk="0">
                <a:moveTo>
                  <a:pt x="1874" y="1"/>
                </a:moveTo>
                <a:cubicBezTo>
                  <a:pt x="1796" y="1"/>
                  <a:pt x="1717" y="52"/>
                  <a:pt x="1703" y="153"/>
                </a:cubicBezTo>
                <a:lnTo>
                  <a:pt x="1540" y="1134"/>
                </a:lnTo>
                <a:cubicBezTo>
                  <a:pt x="1513" y="1386"/>
                  <a:pt x="1342" y="1604"/>
                  <a:pt x="1097" y="1686"/>
                </a:cubicBezTo>
                <a:lnTo>
                  <a:pt x="191" y="1945"/>
                </a:lnTo>
                <a:cubicBezTo>
                  <a:pt x="0" y="1999"/>
                  <a:pt x="14" y="2272"/>
                  <a:pt x="205" y="2312"/>
                </a:cubicBezTo>
                <a:lnTo>
                  <a:pt x="1131" y="2517"/>
                </a:lnTo>
                <a:cubicBezTo>
                  <a:pt x="1370" y="2585"/>
                  <a:pt x="1560" y="2782"/>
                  <a:pt x="1601" y="3034"/>
                </a:cubicBezTo>
                <a:lnTo>
                  <a:pt x="1819" y="4008"/>
                </a:lnTo>
                <a:cubicBezTo>
                  <a:pt x="1846" y="4095"/>
                  <a:pt x="1920" y="4138"/>
                  <a:pt x="1993" y="4138"/>
                </a:cubicBezTo>
                <a:cubicBezTo>
                  <a:pt x="2068" y="4138"/>
                  <a:pt x="2142" y="4092"/>
                  <a:pt x="2160" y="4002"/>
                </a:cubicBezTo>
                <a:lnTo>
                  <a:pt x="2309" y="3089"/>
                </a:lnTo>
                <a:cubicBezTo>
                  <a:pt x="2344" y="2796"/>
                  <a:pt x="2548" y="2544"/>
                  <a:pt x="2834" y="2449"/>
                </a:cubicBezTo>
                <a:lnTo>
                  <a:pt x="3679" y="2203"/>
                </a:lnTo>
                <a:cubicBezTo>
                  <a:pt x="3862" y="2149"/>
                  <a:pt x="3856" y="1883"/>
                  <a:pt x="3665" y="1842"/>
                </a:cubicBezTo>
                <a:lnTo>
                  <a:pt x="2807" y="1652"/>
                </a:lnTo>
                <a:cubicBezTo>
                  <a:pt x="2521" y="1570"/>
                  <a:pt x="2303" y="1332"/>
                  <a:pt x="2248" y="1039"/>
                </a:cubicBezTo>
                <a:lnTo>
                  <a:pt x="2044" y="140"/>
                </a:lnTo>
                <a:cubicBezTo>
                  <a:pt x="2024" y="47"/>
                  <a:pt x="1949" y="1"/>
                  <a:pt x="187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" name="Google Shape;14;p2"/>
          <p:cNvSpPr/>
          <p:nvPr/>
        </p:nvSpPr>
        <p:spPr>
          <a:xfrm>
            <a:off x="4973163" y="4030775"/>
            <a:ext cx="96575" cy="103450"/>
          </a:xfrm>
          <a:custGeom>
            <a:avLst/>
            <a:gdLst/>
            <a:ahLst/>
            <a:cxnLst/>
            <a:rect l="l" t="t" r="r" b="b"/>
            <a:pathLst>
              <a:path w="3863" h="4138" extrusionOk="0">
                <a:moveTo>
                  <a:pt x="1874" y="1"/>
                </a:moveTo>
                <a:cubicBezTo>
                  <a:pt x="1796" y="1"/>
                  <a:pt x="1717" y="52"/>
                  <a:pt x="1703" y="153"/>
                </a:cubicBezTo>
                <a:lnTo>
                  <a:pt x="1540" y="1134"/>
                </a:lnTo>
                <a:cubicBezTo>
                  <a:pt x="1513" y="1386"/>
                  <a:pt x="1342" y="1604"/>
                  <a:pt x="1097" y="1686"/>
                </a:cubicBezTo>
                <a:lnTo>
                  <a:pt x="191" y="1945"/>
                </a:lnTo>
                <a:cubicBezTo>
                  <a:pt x="0" y="1999"/>
                  <a:pt x="14" y="2272"/>
                  <a:pt x="205" y="2312"/>
                </a:cubicBezTo>
                <a:lnTo>
                  <a:pt x="1131" y="2517"/>
                </a:lnTo>
                <a:cubicBezTo>
                  <a:pt x="1370" y="2585"/>
                  <a:pt x="1560" y="2782"/>
                  <a:pt x="1601" y="3034"/>
                </a:cubicBezTo>
                <a:lnTo>
                  <a:pt x="1819" y="4008"/>
                </a:lnTo>
                <a:cubicBezTo>
                  <a:pt x="1846" y="4095"/>
                  <a:pt x="1920" y="4138"/>
                  <a:pt x="1993" y="4138"/>
                </a:cubicBezTo>
                <a:cubicBezTo>
                  <a:pt x="2068" y="4138"/>
                  <a:pt x="2142" y="4092"/>
                  <a:pt x="2160" y="4002"/>
                </a:cubicBezTo>
                <a:lnTo>
                  <a:pt x="2309" y="3089"/>
                </a:lnTo>
                <a:cubicBezTo>
                  <a:pt x="2344" y="2796"/>
                  <a:pt x="2548" y="2544"/>
                  <a:pt x="2834" y="2449"/>
                </a:cubicBezTo>
                <a:lnTo>
                  <a:pt x="3679" y="2203"/>
                </a:lnTo>
                <a:cubicBezTo>
                  <a:pt x="3862" y="2149"/>
                  <a:pt x="3856" y="1883"/>
                  <a:pt x="3665" y="1842"/>
                </a:cubicBezTo>
                <a:lnTo>
                  <a:pt x="2807" y="1652"/>
                </a:lnTo>
                <a:cubicBezTo>
                  <a:pt x="2521" y="1570"/>
                  <a:pt x="2303" y="1332"/>
                  <a:pt x="2248" y="1039"/>
                </a:cubicBezTo>
                <a:lnTo>
                  <a:pt x="2044" y="140"/>
                </a:lnTo>
                <a:cubicBezTo>
                  <a:pt x="2024" y="47"/>
                  <a:pt x="1949" y="1"/>
                  <a:pt x="187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" name="Google Shape;15;p2"/>
          <p:cNvSpPr/>
          <p:nvPr/>
        </p:nvSpPr>
        <p:spPr>
          <a:xfrm>
            <a:off x="3778200" y="3060363"/>
            <a:ext cx="96575" cy="103450"/>
          </a:xfrm>
          <a:custGeom>
            <a:avLst/>
            <a:gdLst/>
            <a:ahLst/>
            <a:cxnLst/>
            <a:rect l="l" t="t" r="r" b="b"/>
            <a:pathLst>
              <a:path w="3863" h="4138" extrusionOk="0">
                <a:moveTo>
                  <a:pt x="1874" y="1"/>
                </a:moveTo>
                <a:cubicBezTo>
                  <a:pt x="1796" y="1"/>
                  <a:pt x="1717" y="52"/>
                  <a:pt x="1703" y="153"/>
                </a:cubicBezTo>
                <a:lnTo>
                  <a:pt x="1540" y="1134"/>
                </a:lnTo>
                <a:cubicBezTo>
                  <a:pt x="1513" y="1386"/>
                  <a:pt x="1342" y="1604"/>
                  <a:pt x="1097" y="1686"/>
                </a:cubicBezTo>
                <a:lnTo>
                  <a:pt x="191" y="1945"/>
                </a:lnTo>
                <a:cubicBezTo>
                  <a:pt x="0" y="1999"/>
                  <a:pt x="14" y="2272"/>
                  <a:pt x="205" y="2312"/>
                </a:cubicBezTo>
                <a:lnTo>
                  <a:pt x="1131" y="2517"/>
                </a:lnTo>
                <a:cubicBezTo>
                  <a:pt x="1370" y="2585"/>
                  <a:pt x="1560" y="2782"/>
                  <a:pt x="1601" y="3034"/>
                </a:cubicBezTo>
                <a:lnTo>
                  <a:pt x="1819" y="4008"/>
                </a:lnTo>
                <a:cubicBezTo>
                  <a:pt x="1846" y="4095"/>
                  <a:pt x="1920" y="4138"/>
                  <a:pt x="1993" y="4138"/>
                </a:cubicBezTo>
                <a:cubicBezTo>
                  <a:pt x="2068" y="4138"/>
                  <a:pt x="2142" y="4092"/>
                  <a:pt x="2160" y="4002"/>
                </a:cubicBezTo>
                <a:lnTo>
                  <a:pt x="2309" y="3089"/>
                </a:lnTo>
                <a:cubicBezTo>
                  <a:pt x="2344" y="2796"/>
                  <a:pt x="2548" y="2544"/>
                  <a:pt x="2834" y="2449"/>
                </a:cubicBezTo>
                <a:lnTo>
                  <a:pt x="3679" y="2203"/>
                </a:lnTo>
                <a:cubicBezTo>
                  <a:pt x="3862" y="2149"/>
                  <a:pt x="3856" y="1883"/>
                  <a:pt x="3665" y="1842"/>
                </a:cubicBezTo>
                <a:lnTo>
                  <a:pt x="2807" y="1652"/>
                </a:lnTo>
                <a:cubicBezTo>
                  <a:pt x="2521" y="1570"/>
                  <a:pt x="2303" y="1332"/>
                  <a:pt x="2248" y="1039"/>
                </a:cubicBezTo>
                <a:lnTo>
                  <a:pt x="2044" y="140"/>
                </a:lnTo>
                <a:cubicBezTo>
                  <a:pt x="2024" y="47"/>
                  <a:pt x="1949" y="1"/>
                  <a:pt x="187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" name="Google Shape;16;p2"/>
          <p:cNvSpPr/>
          <p:nvPr/>
        </p:nvSpPr>
        <p:spPr>
          <a:xfrm>
            <a:off x="2569275" y="2847913"/>
            <a:ext cx="96575" cy="103450"/>
          </a:xfrm>
          <a:custGeom>
            <a:avLst/>
            <a:gdLst/>
            <a:ahLst/>
            <a:cxnLst/>
            <a:rect l="l" t="t" r="r" b="b"/>
            <a:pathLst>
              <a:path w="3863" h="4138" extrusionOk="0">
                <a:moveTo>
                  <a:pt x="1874" y="1"/>
                </a:moveTo>
                <a:cubicBezTo>
                  <a:pt x="1796" y="1"/>
                  <a:pt x="1717" y="52"/>
                  <a:pt x="1703" y="153"/>
                </a:cubicBezTo>
                <a:lnTo>
                  <a:pt x="1540" y="1134"/>
                </a:lnTo>
                <a:cubicBezTo>
                  <a:pt x="1513" y="1386"/>
                  <a:pt x="1342" y="1604"/>
                  <a:pt x="1097" y="1686"/>
                </a:cubicBezTo>
                <a:lnTo>
                  <a:pt x="191" y="1945"/>
                </a:lnTo>
                <a:cubicBezTo>
                  <a:pt x="0" y="1999"/>
                  <a:pt x="14" y="2272"/>
                  <a:pt x="205" y="2312"/>
                </a:cubicBezTo>
                <a:lnTo>
                  <a:pt x="1131" y="2517"/>
                </a:lnTo>
                <a:cubicBezTo>
                  <a:pt x="1370" y="2585"/>
                  <a:pt x="1560" y="2782"/>
                  <a:pt x="1601" y="3034"/>
                </a:cubicBezTo>
                <a:lnTo>
                  <a:pt x="1819" y="4008"/>
                </a:lnTo>
                <a:cubicBezTo>
                  <a:pt x="1846" y="4095"/>
                  <a:pt x="1920" y="4138"/>
                  <a:pt x="1993" y="4138"/>
                </a:cubicBezTo>
                <a:cubicBezTo>
                  <a:pt x="2068" y="4138"/>
                  <a:pt x="2142" y="4092"/>
                  <a:pt x="2160" y="4002"/>
                </a:cubicBezTo>
                <a:lnTo>
                  <a:pt x="2309" y="3089"/>
                </a:lnTo>
                <a:cubicBezTo>
                  <a:pt x="2344" y="2796"/>
                  <a:pt x="2548" y="2544"/>
                  <a:pt x="2834" y="2449"/>
                </a:cubicBezTo>
                <a:lnTo>
                  <a:pt x="3679" y="2203"/>
                </a:lnTo>
                <a:cubicBezTo>
                  <a:pt x="3862" y="2149"/>
                  <a:pt x="3856" y="1883"/>
                  <a:pt x="3665" y="1842"/>
                </a:cubicBezTo>
                <a:lnTo>
                  <a:pt x="2807" y="1652"/>
                </a:lnTo>
                <a:cubicBezTo>
                  <a:pt x="2521" y="1570"/>
                  <a:pt x="2303" y="1332"/>
                  <a:pt x="2248" y="1039"/>
                </a:cubicBezTo>
                <a:lnTo>
                  <a:pt x="2044" y="140"/>
                </a:lnTo>
                <a:cubicBezTo>
                  <a:pt x="2024" y="47"/>
                  <a:pt x="1949" y="1"/>
                  <a:pt x="187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" name="Google Shape;17;p2"/>
          <p:cNvSpPr/>
          <p:nvPr/>
        </p:nvSpPr>
        <p:spPr>
          <a:xfrm>
            <a:off x="2851025" y="3710538"/>
            <a:ext cx="194650" cy="209075"/>
          </a:xfrm>
          <a:custGeom>
            <a:avLst/>
            <a:gdLst/>
            <a:ahLst/>
            <a:cxnLst/>
            <a:rect l="l" t="t" r="r" b="b"/>
            <a:pathLst>
              <a:path w="7786" h="8363" extrusionOk="0">
                <a:moveTo>
                  <a:pt x="3776" y="1"/>
                </a:moveTo>
                <a:cubicBezTo>
                  <a:pt x="3617" y="1"/>
                  <a:pt x="3458" y="101"/>
                  <a:pt x="3426" y="297"/>
                </a:cubicBezTo>
                <a:lnTo>
                  <a:pt x="3106" y="2286"/>
                </a:lnTo>
                <a:cubicBezTo>
                  <a:pt x="3018" y="2831"/>
                  <a:pt x="2670" y="3260"/>
                  <a:pt x="2207" y="3396"/>
                </a:cubicBezTo>
                <a:lnTo>
                  <a:pt x="375" y="3928"/>
                </a:lnTo>
                <a:cubicBezTo>
                  <a:pt x="0" y="4037"/>
                  <a:pt x="14" y="4561"/>
                  <a:pt x="395" y="4656"/>
                </a:cubicBezTo>
                <a:lnTo>
                  <a:pt x="2268" y="5072"/>
                </a:lnTo>
                <a:cubicBezTo>
                  <a:pt x="2731" y="5181"/>
                  <a:pt x="3106" y="5583"/>
                  <a:pt x="3222" y="6114"/>
                </a:cubicBezTo>
                <a:lnTo>
                  <a:pt x="3665" y="8089"/>
                </a:lnTo>
                <a:cubicBezTo>
                  <a:pt x="3708" y="8272"/>
                  <a:pt x="3860" y="8363"/>
                  <a:pt x="4012" y="8363"/>
                </a:cubicBezTo>
                <a:cubicBezTo>
                  <a:pt x="4170" y="8363"/>
                  <a:pt x="4328" y="8264"/>
                  <a:pt x="4359" y="8069"/>
                </a:cubicBezTo>
                <a:lnTo>
                  <a:pt x="4652" y="6230"/>
                </a:lnTo>
                <a:cubicBezTo>
                  <a:pt x="4754" y="5596"/>
                  <a:pt x="5170" y="5092"/>
                  <a:pt x="5708" y="4936"/>
                </a:cubicBezTo>
                <a:lnTo>
                  <a:pt x="7411" y="4438"/>
                </a:lnTo>
                <a:cubicBezTo>
                  <a:pt x="7785" y="4336"/>
                  <a:pt x="7772" y="3798"/>
                  <a:pt x="7390" y="3710"/>
                </a:cubicBezTo>
                <a:lnTo>
                  <a:pt x="5660" y="3321"/>
                </a:lnTo>
                <a:cubicBezTo>
                  <a:pt x="5109" y="3192"/>
                  <a:pt x="4666" y="2715"/>
                  <a:pt x="4530" y="2089"/>
                </a:cubicBezTo>
                <a:lnTo>
                  <a:pt x="4121" y="277"/>
                </a:lnTo>
                <a:cubicBezTo>
                  <a:pt x="4078" y="91"/>
                  <a:pt x="3927" y="1"/>
                  <a:pt x="377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" name="Google Shape;18;p2"/>
          <p:cNvSpPr/>
          <p:nvPr/>
        </p:nvSpPr>
        <p:spPr>
          <a:xfrm>
            <a:off x="4910575" y="2851025"/>
            <a:ext cx="194650" cy="209075"/>
          </a:xfrm>
          <a:custGeom>
            <a:avLst/>
            <a:gdLst/>
            <a:ahLst/>
            <a:cxnLst/>
            <a:rect l="l" t="t" r="r" b="b"/>
            <a:pathLst>
              <a:path w="7786" h="8363" extrusionOk="0">
                <a:moveTo>
                  <a:pt x="3776" y="1"/>
                </a:moveTo>
                <a:cubicBezTo>
                  <a:pt x="3617" y="1"/>
                  <a:pt x="3458" y="101"/>
                  <a:pt x="3426" y="297"/>
                </a:cubicBezTo>
                <a:lnTo>
                  <a:pt x="3106" y="2286"/>
                </a:lnTo>
                <a:cubicBezTo>
                  <a:pt x="3018" y="2831"/>
                  <a:pt x="2670" y="3260"/>
                  <a:pt x="2207" y="3396"/>
                </a:cubicBezTo>
                <a:lnTo>
                  <a:pt x="375" y="3928"/>
                </a:lnTo>
                <a:cubicBezTo>
                  <a:pt x="0" y="4037"/>
                  <a:pt x="14" y="4561"/>
                  <a:pt x="395" y="4656"/>
                </a:cubicBezTo>
                <a:lnTo>
                  <a:pt x="2268" y="5072"/>
                </a:lnTo>
                <a:cubicBezTo>
                  <a:pt x="2731" y="5181"/>
                  <a:pt x="3106" y="5583"/>
                  <a:pt x="3222" y="6114"/>
                </a:cubicBezTo>
                <a:lnTo>
                  <a:pt x="3665" y="8089"/>
                </a:lnTo>
                <a:cubicBezTo>
                  <a:pt x="3708" y="8272"/>
                  <a:pt x="3860" y="8363"/>
                  <a:pt x="4012" y="8363"/>
                </a:cubicBezTo>
                <a:cubicBezTo>
                  <a:pt x="4170" y="8363"/>
                  <a:pt x="4328" y="8264"/>
                  <a:pt x="4359" y="8069"/>
                </a:cubicBezTo>
                <a:lnTo>
                  <a:pt x="4652" y="6230"/>
                </a:lnTo>
                <a:cubicBezTo>
                  <a:pt x="4754" y="5596"/>
                  <a:pt x="5170" y="5092"/>
                  <a:pt x="5708" y="4936"/>
                </a:cubicBezTo>
                <a:lnTo>
                  <a:pt x="7411" y="4438"/>
                </a:lnTo>
                <a:cubicBezTo>
                  <a:pt x="7785" y="4336"/>
                  <a:pt x="7772" y="3798"/>
                  <a:pt x="7390" y="3710"/>
                </a:cubicBezTo>
                <a:lnTo>
                  <a:pt x="5660" y="3321"/>
                </a:lnTo>
                <a:cubicBezTo>
                  <a:pt x="5109" y="3192"/>
                  <a:pt x="4666" y="2715"/>
                  <a:pt x="4530" y="2089"/>
                </a:cubicBezTo>
                <a:lnTo>
                  <a:pt x="4121" y="277"/>
                </a:lnTo>
                <a:cubicBezTo>
                  <a:pt x="4078" y="91"/>
                  <a:pt x="3927" y="1"/>
                  <a:pt x="377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" name="Google Shape;19;p2"/>
          <p:cNvSpPr/>
          <p:nvPr/>
        </p:nvSpPr>
        <p:spPr>
          <a:xfrm>
            <a:off x="666813" y="4776438"/>
            <a:ext cx="96575" cy="103450"/>
          </a:xfrm>
          <a:custGeom>
            <a:avLst/>
            <a:gdLst/>
            <a:ahLst/>
            <a:cxnLst/>
            <a:rect l="l" t="t" r="r" b="b"/>
            <a:pathLst>
              <a:path w="3863" h="4138" extrusionOk="0">
                <a:moveTo>
                  <a:pt x="1874" y="1"/>
                </a:moveTo>
                <a:cubicBezTo>
                  <a:pt x="1796" y="1"/>
                  <a:pt x="1717" y="52"/>
                  <a:pt x="1703" y="153"/>
                </a:cubicBezTo>
                <a:lnTo>
                  <a:pt x="1540" y="1134"/>
                </a:lnTo>
                <a:cubicBezTo>
                  <a:pt x="1513" y="1386"/>
                  <a:pt x="1342" y="1604"/>
                  <a:pt x="1097" y="1686"/>
                </a:cubicBezTo>
                <a:lnTo>
                  <a:pt x="191" y="1945"/>
                </a:lnTo>
                <a:cubicBezTo>
                  <a:pt x="0" y="1999"/>
                  <a:pt x="14" y="2272"/>
                  <a:pt x="205" y="2312"/>
                </a:cubicBezTo>
                <a:lnTo>
                  <a:pt x="1131" y="2517"/>
                </a:lnTo>
                <a:cubicBezTo>
                  <a:pt x="1370" y="2585"/>
                  <a:pt x="1560" y="2782"/>
                  <a:pt x="1601" y="3034"/>
                </a:cubicBezTo>
                <a:lnTo>
                  <a:pt x="1819" y="4008"/>
                </a:lnTo>
                <a:cubicBezTo>
                  <a:pt x="1846" y="4095"/>
                  <a:pt x="1920" y="4138"/>
                  <a:pt x="1993" y="4138"/>
                </a:cubicBezTo>
                <a:cubicBezTo>
                  <a:pt x="2068" y="4138"/>
                  <a:pt x="2142" y="4092"/>
                  <a:pt x="2160" y="4002"/>
                </a:cubicBezTo>
                <a:lnTo>
                  <a:pt x="2309" y="3089"/>
                </a:lnTo>
                <a:cubicBezTo>
                  <a:pt x="2344" y="2796"/>
                  <a:pt x="2548" y="2544"/>
                  <a:pt x="2834" y="2449"/>
                </a:cubicBezTo>
                <a:lnTo>
                  <a:pt x="3679" y="2203"/>
                </a:lnTo>
                <a:cubicBezTo>
                  <a:pt x="3862" y="2149"/>
                  <a:pt x="3856" y="1883"/>
                  <a:pt x="3665" y="1842"/>
                </a:cubicBezTo>
                <a:lnTo>
                  <a:pt x="2807" y="1652"/>
                </a:lnTo>
                <a:cubicBezTo>
                  <a:pt x="2521" y="1570"/>
                  <a:pt x="2303" y="1332"/>
                  <a:pt x="2248" y="1039"/>
                </a:cubicBezTo>
                <a:lnTo>
                  <a:pt x="2044" y="140"/>
                </a:lnTo>
                <a:cubicBezTo>
                  <a:pt x="2024" y="47"/>
                  <a:pt x="1949" y="1"/>
                  <a:pt x="187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" name="Google Shape;20;p2"/>
          <p:cNvSpPr/>
          <p:nvPr/>
        </p:nvSpPr>
        <p:spPr>
          <a:xfrm>
            <a:off x="281613" y="4477913"/>
            <a:ext cx="96575" cy="103450"/>
          </a:xfrm>
          <a:custGeom>
            <a:avLst/>
            <a:gdLst/>
            <a:ahLst/>
            <a:cxnLst/>
            <a:rect l="l" t="t" r="r" b="b"/>
            <a:pathLst>
              <a:path w="3863" h="4138" extrusionOk="0">
                <a:moveTo>
                  <a:pt x="1874" y="1"/>
                </a:moveTo>
                <a:cubicBezTo>
                  <a:pt x="1796" y="1"/>
                  <a:pt x="1717" y="52"/>
                  <a:pt x="1703" y="153"/>
                </a:cubicBezTo>
                <a:lnTo>
                  <a:pt x="1540" y="1134"/>
                </a:lnTo>
                <a:cubicBezTo>
                  <a:pt x="1513" y="1386"/>
                  <a:pt x="1342" y="1604"/>
                  <a:pt x="1097" y="1686"/>
                </a:cubicBezTo>
                <a:lnTo>
                  <a:pt x="191" y="1945"/>
                </a:lnTo>
                <a:cubicBezTo>
                  <a:pt x="0" y="1999"/>
                  <a:pt x="14" y="2272"/>
                  <a:pt x="205" y="2312"/>
                </a:cubicBezTo>
                <a:lnTo>
                  <a:pt x="1131" y="2517"/>
                </a:lnTo>
                <a:cubicBezTo>
                  <a:pt x="1370" y="2585"/>
                  <a:pt x="1560" y="2782"/>
                  <a:pt x="1601" y="3034"/>
                </a:cubicBezTo>
                <a:lnTo>
                  <a:pt x="1819" y="4008"/>
                </a:lnTo>
                <a:cubicBezTo>
                  <a:pt x="1846" y="4095"/>
                  <a:pt x="1920" y="4138"/>
                  <a:pt x="1993" y="4138"/>
                </a:cubicBezTo>
                <a:cubicBezTo>
                  <a:pt x="2068" y="4138"/>
                  <a:pt x="2142" y="4092"/>
                  <a:pt x="2160" y="4002"/>
                </a:cubicBezTo>
                <a:lnTo>
                  <a:pt x="2309" y="3089"/>
                </a:lnTo>
                <a:cubicBezTo>
                  <a:pt x="2344" y="2796"/>
                  <a:pt x="2548" y="2544"/>
                  <a:pt x="2834" y="2449"/>
                </a:cubicBezTo>
                <a:lnTo>
                  <a:pt x="3679" y="2203"/>
                </a:lnTo>
                <a:cubicBezTo>
                  <a:pt x="3862" y="2149"/>
                  <a:pt x="3856" y="1883"/>
                  <a:pt x="3665" y="1842"/>
                </a:cubicBezTo>
                <a:lnTo>
                  <a:pt x="2807" y="1652"/>
                </a:lnTo>
                <a:cubicBezTo>
                  <a:pt x="2521" y="1570"/>
                  <a:pt x="2303" y="1332"/>
                  <a:pt x="2248" y="1039"/>
                </a:cubicBezTo>
                <a:lnTo>
                  <a:pt x="2044" y="140"/>
                </a:lnTo>
                <a:cubicBezTo>
                  <a:pt x="2024" y="47"/>
                  <a:pt x="1949" y="1"/>
                  <a:pt x="187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1" name="Google Shape;21;p2"/>
          <p:cNvSpPr/>
          <p:nvPr/>
        </p:nvSpPr>
        <p:spPr>
          <a:xfrm>
            <a:off x="3549063" y="327888"/>
            <a:ext cx="96575" cy="103450"/>
          </a:xfrm>
          <a:custGeom>
            <a:avLst/>
            <a:gdLst/>
            <a:ahLst/>
            <a:cxnLst/>
            <a:rect l="l" t="t" r="r" b="b"/>
            <a:pathLst>
              <a:path w="3863" h="4138" extrusionOk="0">
                <a:moveTo>
                  <a:pt x="1874" y="1"/>
                </a:moveTo>
                <a:cubicBezTo>
                  <a:pt x="1796" y="1"/>
                  <a:pt x="1717" y="52"/>
                  <a:pt x="1703" y="153"/>
                </a:cubicBezTo>
                <a:lnTo>
                  <a:pt x="1540" y="1134"/>
                </a:lnTo>
                <a:cubicBezTo>
                  <a:pt x="1513" y="1386"/>
                  <a:pt x="1342" y="1604"/>
                  <a:pt x="1097" y="1686"/>
                </a:cubicBezTo>
                <a:lnTo>
                  <a:pt x="191" y="1945"/>
                </a:lnTo>
                <a:cubicBezTo>
                  <a:pt x="0" y="1999"/>
                  <a:pt x="14" y="2272"/>
                  <a:pt x="205" y="2312"/>
                </a:cubicBezTo>
                <a:lnTo>
                  <a:pt x="1131" y="2517"/>
                </a:lnTo>
                <a:cubicBezTo>
                  <a:pt x="1370" y="2585"/>
                  <a:pt x="1560" y="2782"/>
                  <a:pt x="1601" y="3034"/>
                </a:cubicBezTo>
                <a:lnTo>
                  <a:pt x="1819" y="4008"/>
                </a:lnTo>
                <a:cubicBezTo>
                  <a:pt x="1846" y="4095"/>
                  <a:pt x="1920" y="4138"/>
                  <a:pt x="1993" y="4138"/>
                </a:cubicBezTo>
                <a:cubicBezTo>
                  <a:pt x="2068" y="4138"/>
                  <a:pt x="2142" y="4092"/>
                  <a:pt x="2160" y="4002"/>
                </a:cubicBezTo>
                <a:lnTo>
                  <a:pt x="2309" y="3089"/>
                </a:lnTo>
                <a:cubicBezTo>
                  <a:pt x="2344" y="2796"/>
                  <a:pt x="2548" y="2544"/>
                  <a:pt x="2834" y="2449"/>
                </a:cubicBezTo>
                <a:lnTo>
                  <a:pt x="3679" y="2203"/>
                </a:lnTo>
                <a:cubicBezTo>
                  <a:pt x="3862" y="2149"/>
                  <a:pt x="3856" y="1883"/>
                  <a:pt x="3665" y="1842"/>
                </a:cubicBezTo>
                <a:lnTo>
                  <a:pt x="2807" y="1652"/>
                </a:lnTo>
                <a:cubicBezTo>
                  <a:pt x="2521" y="1570"/>
                  <a:pt x="2303" y="1332"/>
                  <a:pt x="2248" y="1039"/>
                </a:cubicBezTo>
                <a:lnTo>
                  <a:pt x="2044" y="140"/>
                </a:lnTo>
                <a:cubicBezTo>
                  <a:pt x="2024" y="47"/>
                  <a:pt x="1949" y="1"/>
                  <a:pt x="187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" name="Google Shape;22;p2"/>
          <p:cNvSpPr/>
          <p:nvPr/>
        </p:nvSpPr>
        <p:spPr>
          <a:xfrm>
            <a:off x="3756325" y="118813"/>
            <a:ext cx="194650" cy="209075"/>
          </a:xfrm>
          <a:custGeom>
            <a:avLst/>
            <a:gdLst/>
            <a:ahLst/>
            <a:cxnLst/>
            <a:rect l="l" t="t" r="r" b="b"/>
            <a:pathLst>
              <a:path w="7786" h="8363" extrusionOk="0">
                <a:moveTo>
                  <a:pt x="3776" y="1"/>
                </a:moveTo>
                <a:cubicBezTo>
                  <a:pt x="3617" y="1"/>
                  <a:pt x="3458" y="101"/>
                  <a:pt x="3426" y="297"/>
                </a:cubicBezTo>
                <a:lnTo>
                  <a:pt x="3106" y="2286"/>
                </a:lnTo>
                <a:cubicBezTo>
                  <a:pt x="3018" y="2831"/>
                  <a:pt x="2670" y="3260"/>
                  <a:pt x="2207" y="3396"/>
                </a:cubicBezTo>
                <a:lnTo>
                  <a:pt x="375" y="3928"/>
                </a:lnTo>
                <a:cubicBezTo>
                  <a:pt x="0" y="4037"/>
                  <a:pt x="14" y="4561"/>
                  <a:pt x="395" y="4656"/>
                </a:cubicBezTo>
                <a:lnTo>
                  <a:pt x="2268" y="5072"/>
                </a:lnTo>
                <a:cubicBezTo>
                  <a:pt x="2731" y="5181"/>
                  <a:pt x="3106" y="5583"/>
                  <a:pt x="3222" y="6114"/>
                </a:cubicBezTo>
                <a:lnTo>
                  <a:pt x="3665" y="8089"/>
                </a:lnTo>
                <a:cubicBezTo>
                  <a:pt x="3708" y="8272"/>
                  <a:pt x="3860" y="8363"/>
                  <a:pt x="4012" y="8363"/>
                </a:cubicBezTo>
                <a:cubicBezTo>
                  <a:pt x="4170" y="8363"/>
                  <a:pt x="4328" y="8264"/>
                  <a:pt x="4359" y="8069"/>
                </a:cubicBezTo>
                <a:lnTo>
                  <a:pt x="4652" y="6230"/>
                </a:lnTo>
                <a:cubicBezTo>
                  <a:pt x="4754" y="5596"/>
                  <a:pt x="5170" y="5092"/>
                  <a:pt x="5708" y="4936"/>
                </a:cubicBezTo>
                <a:lnTo>
                  <a:pt x="7411" y="4438"/>
                </a:lnTo>
                <a:cubicBezTo>
                  <a:pt x="7785" y="4336"/>
                  <a:pt x="7772" y="3798"/>
                  <a:pt x="7390" y="3710"/>
                </a:cubicBezTo>
                <a:lnTo>
                  <a:pt x="5660" y="3321"/>
                </a:lnTo>
                <a:cubicBezTo>
                  <a:pt x="5109" y="3192"/>
                  <a:pt x="4666" y="2715"/>
                  <a:pt x="4530" y="2089"/>
                </a:cubicBezTo>
                <a:lnTo>
                  <a:pt x="4121" y="277"/>
                </a:lnTo>
                <a:cubicBezTo>
                  <a:pt x="4078" y="91"/>
                  <a:pt x="3927" y="1"/>
                  <a:pt x="377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" name="Google Shape;23;p2"/>
          <p:cNvSpPr/>
          <p:nvPr/>
        </p:nvSpPr>
        <p:spPr>
          <a:xfrm>
            <a:off x="666825" y="534988"/>
            <a:ext cx="194650" cy="209075"/>
          </a:xfrm>
          <a:custGeom>
            <a:avLst/>
            <a:gdLst/>
            <a:ahLst/>
            <a:cxnLst/>
            <a:rect l="l" t="t" r="r" b="b"/>
            <a:pathLst>
              <a:path w="7786" h="8363" extrusionOk="0">
                <a:moveTo>
                  <a:pt x="3776" y="1"/>
                </a:moveTo>
                <a:cubicBezTo>
                  <a:pt x="3617" y="1"/>
                  <a:pt x="3458" y="101"/>
                  <a:pt x="3426" y="297"/>
                </a:cubicBezTo>
                <a:lnTo>
                  <a:pt x="3106" y="2286"/>
                </a:lnTo>
                <a:cubicBezTo>
                  <a:pt x="3018" y="2831"/>
                  <a:pt x="2670" y="3260"/>
                  <a:pt x="2207" y="3396"/>
                </a:cubicBezTo>
                <a:lnTo>
                  <a:pt x="375" y="3928"/>
                </a:lnTo>
                <a:cubicBezTo>
                  <a:pt x="0" y="4037"/>
                  <a:pt x="14" y="4561"/>
                  <a:pt x="395" y="4656"/>
                </a:cubicBezTo>
                <a:lnTo>
                  <a:pt x="2268" y="5072"/>
                </a:lnTo>
                <a:cubicBezTo>
                  <a:pt x="2731" y="5181"/>
                  <a:pt x="3106" y="5583"/>
                  <a:pt x="3222" y="6114"/>
                </a:cubicBezTo>
                <a:lnTo>
                  <a:pt x="3665" y="8089"/>
                </a:lnTo>
                <a:cubicBezTo>
                  <a:pt x="3708" y="8272"/>
                  <a:pt x="3860" y="8363"/>
                  <a:pt x="4012" y="8363"/>
                </a:cubicBezTo>
                <a:cubicBezTo>
                  <a:pt x="4170" y="8363"/>
                  <a:pt x="4328" y="8264"/>
                  <a:pt x="4359" y="8069"/>
                </a:cubicBezTo>
                <a:lnTo>
                  <a:pt x="4652" y="6230"/>
                </a:lnTo>
                <a:cubicBezTo>
                  <a:pt x="4754" y="5596"/>
                  <a:pt x="5170" y="5092"/>
                  <a:pt x="5708" y="4936"/>
                </a:cubicBezTo>
                <a:lnTo>
                  <a:pt x="7411" y="4438"/>
                </a:lnTo>
                <a:cubicBezTo>
                  <a:pt x="7785" y="4336"/>
                  <a:pt x="7772" y="3798"/>
                  <a:pt x="7390" y="3710"/>
                </a:cubicBezTo>
                <a:lnTo>
                  <a:pt x="5660" y="3321"/>
                </a:lnTo>
                <a:cubicBezTo>
                  <a:pt x="5109" y="3192"/>
                  <a:pt x="4666" y="2715"/>
                  <a:pt x="4530" y="2089"/>
                </a:cubicBezTo>
                <a:lnTo>
                  <a:pt x="4121" y="277"/>
                </a:lnTo>
                <a:cubicBezTo>
                  <a:pt x="4078" y="91"/>
                  <a:pt x="3927" y="1"/>
                  <a:pt x="377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4" name="Google Shape;24;p2"/>
          <p:cNvSpPr/>
          <p:nvPr/>
        </p:nvSpPr>
        <p:spPr>
          <a:xfrm>
            <a:off x="6767813" y="536350"/>
            <a:ext cx="96575" cy="103450"/>
          </a:xfrm>
          <a:custGeom>
            <a:avLst/>
            <a:gdLst/>
            <a:ahLst/>
            <a:cxnLst/>
            <a:rect l="l" t="t" r="r" b="b"/>
            <a:pathLst>
              <a:path w="3863" h="4138" extrusionOk="0">
                <a:moveTo>
                  <a:pt x="1874" y="1"/>
                </a:moveTo>
                <a:cubicBezTo>
                  <a:pt x="1796" y="1"/>
                  <a:pt x="1717" y="52"/>
                  <a:pt x="1703" y="153"/>
                </a:cubicBezTo>
                <a:lnTo>
                  <a:pt x="1540" y="1134"/>
                </a:lnTo>
                <a:cubicBezTo>
                  <a:pt x="1513" y="1386"/>
                  <a:pt x="1342" y="1604"/>
                  <a:pt x="1097" y="1686"/>
                </a:cubicBezTo>
                <a:lnTo>
                  <a:pt x="191" y="1945"/>
                </a:lnTo>
                <a:cubicBezTo>
                  <a:pt x="0" y="1999"/>
                  <a:pt x="14" y="2272"/>
                  <a:pt x="205" y="2312"/>
                </a:cubicBezTo>
                <a:lnTo>
                  <a:pt x="1131" y="2517"/>
                </a:lnTo>
                <a:cubicBezTo>
                  <a:pt x="1370" y="2585"/>
                  <a:pt x="1560" y="2782"/>
                  <a:pt x="1601" y="3034"/>
                </a:cubicBezTo>
                <a:lnTo>
                  <a:pt x="1819" y="4008"/>
                </a:lnTo>
                <a:cubicBezTo>
                  <a:pt x="1846" y="4095"/>
                  <a:pt x="1920" y="4138"/>
                  <a:pt x="1993" y="4138"/>
                </a:cubicBezTo>
                <a:cubicBezTo>
                  <a:pt x="2068" y="4138"/>
                  <a:pt x="2142" y="4092"/>
                  <a:pt x="2160" y="4002"/>
                </a:cubicBezTo>
                <a:lnTo>
                  <a:pt x="2309" y="3089"/>
                </a:lnTo>
                <a:cubicBezTo>
                  <a:pt x="2344" y="2796"/>
                  <a:pt x="2548" y="2544"/>
                  <a:pt x="2834" y="2449"/>
                </a:cubicBezTo>
                <a:lnTo>
                  <a:pt x="3679" y="2203"/>
                </a:lnTo>
                <a:cubicBezTo>
                  <a:pt x="3862" y="2149"/>
                  <a:pt x="3856" y="1883"/>
                  <a:pt x="3665" y="1842"/>
                </a:cubicBezTo>
                <a:lnTo>
                  <a:pt x="2807" y="1652"/>
                </a:lnTo>
                <a:cubicBezTo>
                  <a:pt x="2521" y="1570"/>
                  <a:pt x="2303" y="1332"/>
                  <a:pt x="2248" y="1039"/>
                </a:cubicBezTo>
                <a:lnTo>
                  <a:pt x="2044" y="140"/>
                </a:lnTo>
                <a:cubicBezTo>
                  <a:pt x="2024" y="47"/>
                  <a:pt x="1949" y="1"/>
                  <a:pt x="187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BLANK_1_1_1_2_1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4"/>
          <p:cNvSpPr txBox="1">
            <a:spLocks noGrp="1"/>
          </p:cNvSpPr>
          <p:nvPr>
            <p:ph type="title"/>
          </p:nvPr>
        </p:nvSpPr>
        <p:spPr>
          <a:xfrm>
            <a:off x="720000" y="270906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05" name="Google Shape;305;p24"/>
          <p:cNvSpPr txBox="1">
            <a:spLocks noGrp="1"/>
          </p:cNvSpPr>
          <p:nvPr>
            <p:ph type="subTitle" idx="1"/>
          </p:nvPr>
        </p:nvSpPr>
        <p:spPr>
          <a:xfrm>
            <a:off x="720000" y="3200861"/>
            <a:ext cx="2336400" cy="72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6" name="Google Shape;306;p24"/>
          <p:cNvSpPr txBox="1">
            <a:spLocks noGrp="1"/>
          </p:cNvSpPr>
          <p:nvPr>
            <p:ph type="title" idx="2"/>
          </p:nvPr>
        </p:nvSpPr>
        <p:spPr>
          <a:xfrm>
            <a:off x="3403800" y="270906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07" name="Google Shape;307;p24"/>
          <p:cNvSpPr txBox="1">
            <a:spLocks noGrp="1"/>
          </p:cNvSpPr>
          <p:nvPr>
            <p:ph type="subTitle" idx="3"/>
          </p:nvPr>
        </p:nvSpPr>
        <p:spPr>
          <a:xfrm>
            <a:off x="3403800" y="3200861"/>
            <a:ext cx="2336400" cy="72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8" name="Google Shape;308;p24"/>
          <p:cNvSpPr txBox="1">
            <a:spLocks noGrp="1"/>
          </p:cNvSpPr>
          <p:nvPr>
            <p:ph type="title" idx="4"/>
          </p:nvPr>
        </p:nvSpPr>
        <p:spPr>
          <a:xfrm>
            <a:off x="6087600" y="270906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09" name="Google Shape;309;p24"/>
          <p:cNvSpPr txBox="1">
            <a:spLocks noGrp="1"/>
          </p:cNvSpPr>
          <p:nvPr>
            <p:ph type="subTitle" idx="5"/>
          </p:nvPr>
        </p:nvSpPr>
        <p:spPr>
          <a:xfrm>
            <a:off x="6087600" y="3200861"/>
            <a:ext cx="2336400" cy="72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0" name="Google Shape;310;p24"/>
          <p:cNvSpPr txBox="1">
            <a:spLocks noGrp="1"/>
          </p:cNvSpPr>
          <p:nvPr>
            <p:ph type="title" idx="6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1" name="Google Shape;311;p24"/>
          <p:cNvSpPr/>
          <p:nvPr/>
        </p:nvSpPr>
        <p:spPr>
          <a:xfrm>
            <a:off x="2559950" y="91613"/>
            <a:ext cx="194650" cy="209075"/>
          </a:xfrm>
          <a:custGeom>
            <a:avLst/>
            <a:gdLst/>
            <a:ahLst/>
            <a:cxnLst/>
            <a:rect l="l" t="t" r="r" b="b"/>
            <a:pathLst>
              <a:path w="7786" h="8363" extrusionOk="0">
                <a:moveTo>
                  <a:pt x="3776" y="1"/>
                </a:moveTo>
                <a:cubicBezTo>
                  <a:pt x="3617" y="1"/>
                  <a:pt x="3458" y="101"/>
                  <a:pt x="3426" y="297"/>
                </a:cubicBezTo>
                <a:lnTo>
                  <a:pt x="3106" y="2286"/>
                </a:lnTo>
                <a:cubicBezTo>
                  <a:pt x="3018" y="2831"/>
                  <a:pt x="2670" y="3260"/>
                  <a:pt x="2207" y="3396"/>
                </a:cubicBezTo>
                <a:lnTo>
                  <a:pt x="375" y="3928"/>
                </a:lnTo>
                <a:cubicBezTo>
                  <a:pt x="0" y="4037"/>
                  <a:pt x="14" y="4561"/>
                  <a:pt x="395" y="4656"/>
                </a:cubicBezTo>
                <a:lnTo>
                  <a:pt x="2268" y="5072"/>
                </a:lnTo>
                <a:cubicBezTo>
                  <a:pt x="2731" y="5181"/>
                  <a:pt x="3106" y="5583"/>
                  <a:pt x="3222" y="6114"/>
                </a:cubicBezTo>
                <a:lnTo>
                  <a:pt x="3665" y="8089"/>
                </a:lnTo>
                <a:cubicBezTo>
                  <a:pt x="3708" y="8272"/>
                  <a:pt x="3860" y="8363"/>
                  <a:pt x="4012" y="8363"/>
                </a:cubicBezTo>
                <a:cubicBezTo>
                  <a:pt x="4170" y="8363"/>
                  <a:pt x="4328" y="8264"/>
                  <a:pt x="4359" y="8069"/>
                </a:cubicBezTo>
                <a:lnTo>
                  <a:pt x="4652" y="6230"/>
                </a:lnTo>
                <a:cubicBezTo>
                  <a:pt x="4754" y="5596"/>
                  <a:pt x="5170" y="5092"/>
                  <a:pt x="5708" y="4936"/>
                </a:cubicBezTo>
                <a:lnTo>
                  <a:pt x="7411" y="4438"/>
                </a:lnTo>
                <a:cubicBezTo>
                  <a:pt x="7785" y="4336"/>
                  <a:pt x="7772" y="3798"/>
                  <a:pt x="7390" y="3710"/>
                </a:cubicBezTo>
                <a:lnTo>
                  <a:pt x="5660" y="3321"/>
                </a:lnTo>
                <a:cubicBezTo>
                  <a:pt x="5109" y="3192"/>
                  <a:pt x="4666" y="2715"/>
                  <a:pt x="4530" y="2089"/>
                </a:cubicBezTo>
                <a:lnTo>
                  <a:pt x="4121" y="277"/>
                </a:lnTo>
                <a:cubicBezTo>
                  <a:pt x="4078" y="91"/>
                  <a:pt x="3927" y="1"/>
                  <a:pt x="377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12" name="Google Shape;312;p24"/>
          <p:cNvSpPr/>
          <p:nvPr/>
        </p:nvSpPr>
        <p:spPr>
          <a:xfrm>
            <a:off x="8719763" y="4688188"/>
            <a:ext cx="96575" cy="103450"/>
          </a:xfrm>
          <a:custGeom>
            <a:avLst/>
            <a:gdLst/>
            <a:ahLst/>
            <a:cxnLst/>
            <a:rect l="l" t="t" r="r" b="b"/>
            <a:pathLst>
              <a:path w="3863" h="4138" extrusionOk="0">
                <a:moveTo>
                  <a:pt x="1874" y="1"/>
                </a:moveTo>
                <a:cubicBezTo>
                  <a:pt x="1796" y="1"/>
                  <a:pt x="1717" y="52"/>
                  <a:pt x="1703" y="153"/>
                </a:cubicBezTo>
                <a:lnTo>
                  <a:pt x="1540" y="1134"/>
                </a:lnTo>
                <a:cubicBezTo>
                  <a:pt x="1513" y="1386"/>
                  <a:pt x="1342" y="1604"/>
                  <a:pt x="1097" y="1686"/>
                </a:cubicBezTo>
                <a:lnTo>
                  <a:pt x="191" y="1945"/>
                </a:lnTo>
                <a:cubicBezTo>
                  <a:pt x="0" y="1999"/>
                  <a:pt x="14" y="2272"/>
                  <a:pt x="205" y="2312"/>
                </a:cubicBezTo>
                <a:lnTo>
                  <a:pt x="1131" y="2517"/>
                </a:lnTo>
                <a:cubicBezTo>
                  <a:pt x="1370" y="2585"/>
                  <a:pt x="1560" y="2782"/>
                  <a:pt x="1601" y="3034"/>
                </a:cubicBezTo>
                <a:lnTo>
                  <a:pt x="1819" y="4008"/>
                </a:lnTo>
                <a:cubicBezTo>
                  <a:pt x="1846" y="4095"/>
                  <a:pt x="1920" y="4138"/>
                  <a:pt x="1993" y="4138"/>
                </a:cubicBezTo>
                <a:cubicBezTo>
                  <a:pt x="2068" y="4138"/>
                  <a:pt x="2142" y="4092"/>
                  <a:pt x="2160" y="4002"/>
                </a:cubicBezTo>
                <a:lnTo>
                  <a:pt x="2309" y="3089"/>
                </a:lnTo>
                <a:cubicBezTo>
                  <a:pt x="2344" y="2796"/>
                  <a:pt x="2548" y="2544"/>
                  <a:pt x="2834" y="2449"/>
                </a:cubicBezTo>
                <a:lnTo>
                  <a:pt x="3679" y="2203"/>
                </a:lnTo>
                <a:cubicBezTo>
                  <a:pt x="3862" y="2149"/>
                  <a:pt x="3856" y="1883"/>
                  <a:pt x="3665" y="1842"/>
                </a:cubicBezTo>
                <a:lnTo>
                  <a:pt x="2807" y="1652"/>
                </a:lnTo>
                <a:cubicBezTo>
                  <a:pt x="2521" y="1570"/>
                  <a:pt x="2303" y="1332"/>
                  <a:pt x="2248" y="1039"/>
                </a:cubicBezTo>
                <a:lnTo>
                  <a:pt x="2044" y="140"/>
                </a:lnTo>
                <a:cubicBezTo>
                  <a:pt x="2024" y="47"/>
                  <a:pt x="1949" y="1"/>
                  <a:pt x="187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13" name="Google Shape;313;p24"/>
          <p:cNvSpPr/>
          <p:nvPr/>
        </p:nvSpPr>
        <p:spPr>
          <a:xfrm>
            <a:off x="389250" y="939063"/>
            <a:ext cx="194650" cy="209075"/>
          </a:xfrm>
          <a:custGeom>
            <a:avLst/>
            <a:gdLst/>
            <a:ahLst/>
            <a:cxnLst/>
            <a:rect l="l" t="t" r="r" b="b"/>
            <a:pathLst>
              <a:path w="7786" h="8363" extrusionOk="0">
                <a:moveTo>
                  <a:pt x="3776" y="1"/>
                </a:moveTo>
                <a:cubicBezTo>
                  <a:pt x="3617" y="1"/>
                  <a:pt x="3458" y="101"/>
                  <a:pt x="3426" y="297"/>
                </a:cubicBezTo>
                <a:lnTo>
                  <a:pt x="3106" y="2286"/>
                </a:lnTo>
                <a:cubicBezTo>
                  <a:pt x="3018" y="2831"/>
                  <a:pt x="2670" y="3260"/>
                  <a:pt x="2207" y="3396"/>
                </a:cubicBezTo>
                <a:lnTo>
                  <a:pt x="375" y="3928"/>
                </a:lnTo>
                <a:cubicBezTo>
                  <a:pt x="0" y="4037"/>
                  <a:pt x="14" y="4561"/>
                  <a:pt x="395" y="4656"/>
                </a:cubicBezTo>
                <a:lnTo>
                  <a:pt x="2268" y="5072"/>
                </a:lnTo>
                <a:cubicBezTo>
                  <a:pt x="2731" y="5181"/>
                  <a:pt x="3106" y="5583"/>
                  <a:pt x="3222" y="6114"/>
                </a:cubicBezTo>
                <a:lnTo>
                  <a:pt x="3665" y="8089"/>
                </a:lnTo>
                <a:cubicBezTo>
                  <a:pt x="3708" y="8272"/>
                  <a:pt x="3860" y="8363"/>
                  <a:pt x="4012" y="8363"/>
                </a:cubicBezTo>
                <a:cubicBezTo>
                  <a:pt x="4170" y="8363"/>
                  <a:pt x="4328" y="8264"/>
                  <a:pt x="4359" y="8069"/>
                </a:cubicBezTo>
                <a:lnTo>
                  <a:pt x="4652" y="6230"/>
                </a:lnTo>
                <a:cubicBezTo>
                  <a:pt x="4754" y="5596"/>
                  <a:pt x="5170" y="5092"/>
                  <a:pt x="5708" y="4936"/>
                </a:cubicBezTo>
                <a:lnTo>
                  <a:pt x="7411" y="4438"/>
                </a:lnTo>
                <a:cubicBezTo>
                  <a:pt x="7785" y="4336"/>
                  <a:pt x="7772" y="3798"/>
                  <a:pt x="7390" y="3710"/>
                </a:cubicBezTo>
                <a:lnTo>
                  <a:pt x="5660" y="3321"/>
                </a:lnTo>
                <a:cubicBezTo>
                  <a:pt x="5109" y="3192"/>
                  <a:pt x="4666" y="2715"/>
                  <a:pt x="4530" y="2089"/>
                </a:cubicBezTo>
                <a:lnTo>
                  <a:pt x="4121" y="277"/>
                </a:lnTo>
                <a:cubicBezTo>
                  <a:pt x="4078" y="91"/>
                  <a:pt x="3927" y="1"/>
                  <a:pt x="377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14" name="Google Shape;314;p24"/>
          <p:cNvSpPr/>
          <p:nvPr/>
        </p:nvSpPr>
        <p:spPr>
          <a:xfrm>
            <a:off x="327013" y="4791638"/>
            <a:ext cx="96575" cy="103450"/>
          </a:xfrm>
          <a:custGeom>
            <a:avLst/>
            <a:gdLst/>
            <a:ahLst/>
            <a:cxnLst/>
            <a:rect l="l" t="t" r="r" b="b"/>
            <a:pathLst>
              <a:path w="3863" h="4138" extrusionOk="0">
                <a:moveTo>
                  <a:pt x="1874" y="1"/>
                </a:moveTo>
                <a:cubicBezTo>
                  <a:pt x="1796" y="1"/>
                  <a:pt x="1717" y="52"/>
                  <a:pt x="1703" y="153"/>
                </a:cubicBezTo>
                <a:lnTo>
                  <a:pt x="1540" y="1134"/>
                </a:lnTo>
                <a:cubicBezTo>
                  <a:pt x="1513" y="1386"/>
                  <a:pt x="1342" y="1604"/>
                  <a:pt x="1097" y="1686"/>
                </a:cubicBezTo>
                <a:lnTo>
                  <a:pt x="191" y="1945"/>
                </a:lnTo>
                <a:cubicBezTo>
                  <a:pt x="0" y="1999"/>
                  <a:pt x="14" y="2272"/>
                  <a:pt x="205" y="2312"/>
                </a:cubicBezTo>
                <a:lnTo>
                  <a:pt x="1131" y="2517"/>
                </a:lnTo>
                <a:cubicBezTo>
                  <a:pt x="1370" y="2585"/>
                  <a:pt x="1560" y="2782"/>
                  <a:pt x="1601" y="3034"/>
                </a:cubicBezTo>
                <a:lnTo>
                  <a:pt x="1819" y="4008"/>
                </a:lnTo>
                <a:cubicBezTo>
                  <a:pt x="1846" y="4095"/>
                  <a:pt x="1920" y="4138"/>
                  <a:pt x="1993" y="4138"/>
                </a:cubicBezTo>
                <a:cubicBezTo>
                  <a:pt x="2068" y="4138"/>
                  <a:pt x="2142" y="4092"/>
                  <a:pt x="2160" y="4002"/>
                </a:cubicBezTo>
                <a:lnTo>
                  <a:pt x="2309" y="3089"/>
                </a:lnTo>
                <a:cubicBezTo>
                  <a:pt x="2344" y="2796"/>
                  <a:pt x="2548" y="2544"/>
                  <a:pt x="2834" y="2449"/>
                </a:cubicBezTo>
                <a:lnTo>
                  <a:pt x="3679" y="2203"/>
                </a:lnTo>
                <a:cubicBezTo>
                  <a:pt x="3862" y="2149"/>
                  <a:pt x="3856" y="1883"/>
                  <a:pt x="3665" y="1842"/>
                </a:cubicBezTo>
                <a:lnTo>
                  <a:pt x="2807" y="1652"/>
                </a:lnTo>
                <a:cubicBezTo>
                  <a:pt x="2521" y="1570"/>
                  <a:pt x="2303" y="1332"/>
                  <a:pt x="2248" y="1039"/>
                </a:cubicBezTo>
                <a:lnTo>
                  <a:pt x="2044" y="140"/>
                </a:lnTo>
                <a:cubicBezTo>
                  <a:pt x="2024" y="47"/>
                  <a:pt x="1949" y="1"/>
                  <a:pt x="187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15" name="Google Shape;315;p24"/>
          <p:cNvSpPr/>
          <p:nvPr/>
        </p:nvSpPr>
        <p:spPr>
          <a:xfrm>
            <a:off x="623413" y="4954763"/>
            <a:ext cx="96575" cy="103450"/>
          </a:xfrm>
          <a:custGeom>
            <a:avLst/>
            <a:gdLst/>
            <a:ahLst/>
            <a:cxnLst/>
            <a:rect l="l" t="t" r="r" b="b"/>
            <a:pathLst>
              <a:path w="3863" h="4138" extrusionOk="0">
                <a:moveTo>
                  <a:pt x="1874" y="1"/>
                </a:moveTo>
                <a:cubicBezTo>
                  <a:pt x="1796" y="1"/>
                  <a:pt x="1717" y="52"/>
                  <a:pt x="1703" y="153"/>
                </a:cubicBezTo>
                <a:lnTo>
                  <a:pt x="1540" y="1134"/>
                </a:lnTo>
                <a:cubicBezTo>
                  <a:pt x="1513" y="1386"/>
                  <a:pt x="1342" y="1604"/>
                  <a:pt x="1097" y="1686"/>
                </a:cubicBezTo>
                <a:lnTo>
                  <a:pt x="191" y="1945"/>
                </a:lnTo>
                <a:cubicBezTo>
                  <a:pt x="0" y="1999"/>
                  <a:pt x="14" y="2272"/>
                  <a:pt x="205" y="2312"/>
                </a:cubicBezTo>
                <a:lnTo>
                  <a:pt x="1131" y="2517"/>
                </a:lnTo>
                <a:cubicBezTo>
                  <a:pt x="1370" y="2585"/>
                  <a:pt x="1560" y="2782"/>
                  <a:pt x="1601" y="3034"/>
                </a:cubicBezTo>
                <a:lnTo>
                  <a:pt x="1819" y="4008"/>
                </a:lnTo>
                <a:cubicBezTo>
                  <a:pt x="1846" y="4095"/>
                  <a:pt x="1920" y="4138"/>
                  <a:pt x="1993" y="4138"/>
                </a:cubicBezTo>
                <a:cubicBezTo>
                  <a:pt x="2068" y="4138"/>
                  <a:pt x="2142" y="4092"/>
                  <a:pt x="2160" y="4002"/>
                </a:cubicBezTo>
                <a:lnTo>
                  <a:pt x="2309" y="3089"/>
                </a:lnTo>
                <a:cubicBezTo>
                  <a:pt x="2344" y="2796"/>
                  <a:pt x="2548" y="2544"/>
                  <a:pt x="2834" y="2449"/>
                </a:cubicBezTo>
                <a:lnTo>
                  <a:pt x="3679" y="2203"/>
                </a:lnTo>
                <a:cubicBezTo>
                  <a:pt x="3862" y="2149"/>
                  <a:pt x="3856" y="1883"/>
                  <a:pt x="3665" y="1842"/>
                </a:cubicBezTo>
                <a:lnTo>
                  <a:pt x="2807" y="1652"/>
                </a:lnTo>
                <a:cubicBezTo>
                  <a:pt x="2521" y="1570"/>
                  <a:pt x="2303" y="1332"/>
                  <a:pt x="2248" y="1039"/>
                </a:cubicBezTo>
                <a:lnTo>
                  <a:pt x="2044" y="140"/>
                </a:lnTo>
                <a:cubicBezTo>
                  <a:pt x="2024" y="47"/>
                  <a:pt x="1949" y="1"/>
                  <a:pt x="187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16" name="Google Shape;316;p24"/>
          <p:cNvSpPr/>
          <p:nvPr/>
        </p:nvSpPr>
        <p:spPr>
          <a:xfrm>
            <a:off x="8772925" y="1528163"/>
            <a:ext cx="194650" cy="209075"/>
          </a:xfrm>
          <a:custGeom>
            <a:avLst/>
            <a:gdLst/>
            <a:ahLst/>
            <a:cxnLst/>
            <a:rect l="l" t="t" r="r" b="b"/>
            <a:pathLst>
              <a:path w="7786" h="8363" extrusionOk="0">
                <a:moveTo>
                  <a:pt x="3776" y="1"/>
                </a:moveTo>
                <a:cubicBezTo>
                  <a:pt x="3617" y="1"/>
                  <a:pt x="3458" y="101"/>
                  <a:pt x="3426" y="297"/>
                </a:cubicBezTo>
                <a:lnTo>
                  <a:pt x="3106" y="2286"/>
                </a:lnTo>
                <a:cubicBezTo>
                  <a:pt x="3018" y="2831"/>
                  <a:pt x="2670" y="3260"/>
                  <a:pt x="2207" y="3396"/>
                </a:cubicBezTo>
                <a:lnTo>
                  <a:pt x="375" y="3928"/>
                </a:lnTo>
                <a:cubicBezTo>
                  <a:pt x="0" y="4037"/>
                  <a:pt x="14" y="4561"/>
                  <a:pt x="395" y="4656"/>
                </a:cubicBezTo>
                <a:lnTo>
                  <a:pt x="2268" y="5072"/>
                </a:lnTo>
                <a:cubicBezTo>
                  <a:pt x="2731" y="5181"/>
                  <a:pt x="3106" y="5583"/>
                  <a:pt x="3222" y="6114"/>
                </a:cubicBezTo>
                <a:lnTo>
                  <a:pt x="3665" y="8089"/>
                </a:lnTo>
                <a:cubicBezTo>
                  <a:pt x="3708" y="8272"/>
                  <a:pt x="3860" y="8363"/>
                  <a:pt x="4012" y="8363"/>
                </a:cubicBezTo>
                <a:cubicBezTo>
                  <a:pt x="4170" y="8363"/>
                  <a:pt x="4328" y="8264"/>
                  <a:pt x="4359" y="8069"/>
                </a:cubicBezTo>
                <a:lnTo>
                  <a:pt x="4652" y="6230"/>
                </a:lnTo>
                <a:cubicBezTo>
                  <a:pt x="4754" y="5596"/>
                  <a:pt x="5170" y="5092"/>
                  <a:pt x="5708" y="4936"/>
                </a:cubicBezTo>
                <a:lnTo>
                  <a:pt x="7411" y="4438"/>
                </a:lnTo>
                <a:cubicBezTo>
                  <a:pt x="7785" y="4336"/>
                  <a:pt x="7772" y="3798"/>
                  <a:pt x="7390" y="3710"/>
                </a:cubicBezTo>
                <a:lnTo>
                  <a:pt x="5660" y="3321"/>
                </a:lnTo>
                <a:cubicBezTo>
                  <a:pt x="5109" y="3192"/>
                  <a:pt x="4666" y="2715"/>
                  <a:pt x="4530" y="2089"/>
                </a:cubicBezTo>
                <a:lnTo>
                  <a:pt x="4121" y="277"/>
                </a:lnTo>
                <a:cubicBezTo>
                  <a:pt x="4078" y="91"/>
                  <a:pt x="3927" y="1"/>
                  <a:pt x="377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17" name="Google Shape;317;p24"/>
          <p:cNvSpPr/>
          <p:nvPr/>
        </p:nvSpPr>
        <p:spPr>
          <a:xfrm>
            <a:off x="8426987" y="4849731"/>
            <a:ext cx="194647" cy="208503"/>
          </a:xfrm>
          <a:custGeom>
            <a:avLst/>
            <a:gdLst/>
            <a:ahLst/>
            <a:cxnLst/>
            <a:rect l="l" t="t" r="r" b="b"/>
            <a:pathLst>
              <a:path w="3863" h="4138" extrusionOk="0">
                <a:moveTo>
                  <a:pt x="1874" y="1"/>
                </a:moveTo>
                <a:cubicBezTo>
                  <a:pt x="1796" y="1"/>
                  <a:pt x="1717" y="52"/>
                  <a:pt x="1703" y="153"/>
                </a:cubicBezTo>
                <a:lnTo>
                  <a:pt x="1540" y="1134"/>
                </a:lnTo>
                <a:cubicBezTo>
                  <a:pt x="1513" y="1386"/>
                  <a:pt x="1342" y="1604"/>
                  <a:pt x="1097" y="1686"/>
                </a:cubicBezTo>
                <a:lnTo>
                  <a:pt x="191" y="1945"/>
                </a:lnTo>
                <a:cubicBezTo>
                  <a:pt x="0" y="1999"/>
                  <a:pt x="14" y="2272"/>
                  <a:pt x="205" y="2312"/>
                </a:cubicBezTo>
                <a:lnTo>
                  <a:pt x="1131" y="2517"/>
                </a:lnTo>
                <a:cubicBezTo>
                  <a:pt x="1370" y="2585"/>
                  <a:pt x="1560" y="2782"/>
                  <a:pt x="1601" y="3034"/>
                </a:cubicBezTo>
                <a:lnTo>
                  <a:pt x="1819" y="4008"/>
                </a:lnTo>
                <a:cubicBezTo>
                  <a:pt x="1846" y="4095"/>
                  <a:pt x="1920" y="4138"/>
                  <a:pt x="1993" y="4138"/>
                </a:cubicBezTo>
                <a:cubicBezTo>
                  <a:pt x="2068" y="4138"/>
                  <a:pt x="2142" y="4092"/>
                  <a:pt x="2160" y="4002"/>
                </a:cubicBezTo>
                <a:lnTo>
                  <a:pt x="2309" y="3089"/>
                </a:lnTo>
                <a:cubicBezTo>
                  <a:pt x="2344" y="2796"/>
                  <a:pt x="2548" y="2544"/>
                  <a:pt x="2834" y="2449"/>
                </a:cubicBezTo>
                <a:lnTo>
                  <a:pt x="3679" y="2203"/>
                </a:lnTo>
                <a:cubicBezTo>
                  <a:pt x="3862" y="2149"/>
                  <a:pt x="3856" y="1883"/>
                  <a:pt x="3665" y="1842"/>
                </a:cubicBezTo>
                <a:lnTo>
                  <a:pt x="2807" y="1652"/>
                </a:lnTo>
                <a:cubicBezTo>
                  <a:pt x="2521" y="1570"/>
                  <a:pt x="2303" y="1332"/>
                  <a:pt x="2248" y="1039"/>
                </a:cubicBezTo>
                <a:lnTo>
                  <a:pt x="2044" y="140"/>
                </a:lnTo>
                <a:cubicBezTo>
                  <a:pt x="2024" y="47"/>
                  <a:pt x="1949" y="1"/>
                  <a:pt x="187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18" name="Google Shape;318;p24"/>
          <p:cNvSpPr/>
          <p:nvPr/>
        </p:nvSpPr>
        <p:spPr>
          <a:xfrm>
            <a:off x="2869313" y="278038"/>
            <a:ext cx="96575" cy="103450"/>
          </a:xfrm>
          <a:custGeom>
            <a:avLst/>
            <a:gdLst/>
            <a:ahLst/>
            <a:cxnLst/>
            <a:rect l="l" t="t" r="r" b="b"/>
            <a:pathLst>
              <a:path w="3863" h="4138" extrusionOk="0">
                <a:moveTo>
                  <a:pt x="1874" y="1"/>
                </a:moveTo>
                <a:cubicBezTo>
                  <a:pt x="1796" y="1"/>
                  <a:pt x="1717" y="52"/>
                  <a:pt x="1703" y="153"/>
                </a:cubicBezTo>
                <a:lnTo>
                  <a:pt x="1540" y="1134"/>
                </a:lnTo>
                <a:cubicBezTo>
                  <a:pt x="1513" y="1386"/>
                  <a:pt x="1342" y="1604"/>
                  <a:pt x="1097" y="1686"/>
                </a:cubicBezTo>
                <a:lnTo>
                  <a:pt x="191" y="1945"/>
                </a:lnTo>
                <a:cubicBezTo>
                  <a:pt x="0" y="1999"/>
                  <a:pt x="14" y="2272"/>
                  <a:pt x="205" y="2312"/>
                </a:cubicBezTo>
                <a:lnTo>
                  <a:pt x="1131" y="2517"/>
                </a:lnTo>
                <a:cubicBezTo>
                  <a:pt x="1370" y="2585"/>
                  <a:pt x="1560" y="2782"/>
                  <a:pt x="1601" y="3034"/>
                </a:cubicBezTo>
                <a:lnTo>
                  <a:pt x="1819" y="4008"/>
                </a:lnTo>
                <a:cubicBezTo>
                  <a:pt x="1846" y="4095"/>
                  <a:pt x="1920" y="4138"/>
                  <a:pt x="1993" y="4138"/>
                </a:cubicBezTo>
                <a:cubicBezTo>
                  <a:pt x="2068" y="4138"/>
                  <a:pt x="2142" y="4092"/>
                  <a:pt x="2160" y="4002"/>
                </a:cubicBezTo>
                <a:lnTo>
                  <a:pt x="2309" y="3089"/>
                </a:lnTo>
                <a:cubicBezTo>
                  <a:pt x="2344" y="2796"/>
                  <a:pt x="2548" y="2544"/>
                  <a:pt x="2834" y="2449"/>
                </a:cubicBezTo>
                <a:lnTo>
                  <a:pt x="3679" y="2203"/>
                </a:lnTo>
                <a:cubicBezTo>
                  <a:pt x="3862" y="2149"/>
                  <a:pt x="3856" y="1883"/>
                  <a:pt x="3665" y="1842"/>
                </a:cubicBezTo>
                <a:lnTo>
                  <a:pt x="2807" y="1652"/>
                </a:lnTo>
                <a:cubicBezTo>
                  <a:pt x="2521" y="1570"/>
                  <a:pt x="2303" y="1332"/>
                  <a:pt x="2248" y="1039"/>
                </a:cubicBezTo>
                <a:lnTo>
                  <a:pt x="2044" y="140"/>
                </a:lnTo>
                <a:cubicBezTo>
                  <a:pt x="2024" y="47"/>
                  <a:pt x="1949" y="1"/>
                  <a:pt x="187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30"/>
          <p:cNvSpPr/>
          <p:nvPr/>
        </p:nvSpPr>
        <p:spPr>
          <a:xfrm flipH="1">
            <a:off x="6140705" y="278038"/>
            <a:ext cx="96575" cy="103450"/>
          </a:xfrm>
          <a:custGeom>
            <a:avLst/>
            <a:gdLst/>
            <a:ahLst/>
            <a:cxnLst/>
            <a:rect l="l" t="t" r="r" b="b"/>
            <a:pathLst>
              <a:path w="3863" h="4138" extrusionOk="0">
                <a:moveTo>
                  <a:pt x="1874" y="1"/>
                </a:moveTo>
                <a:cubicBezTo>
                  <a:pt x="1796" y="1"/>
                  <a:pt x="1717" y="52"/>
                  <a:pt x="1703" y="153"/>
                </a:cubicBezTo>
                <a:lnTo>
                  <a:pt x="1540" y="1134"/>
                </a:lnTo>
                <a:cubicBezTo>
                  <a:pt x="1513" y="1386"/>
                  <a:pt x="1342" y="1604"/>
                  <a:pt x="1097" y="1686"/>
                </a:cubicBezTo>
                <a:lnTo>
                  <a:pt x="191" y="1945"/>
                </a:lnTo>
                <a:cubicBezTo>
                  <a:pt x="0" y="1999"/>
                  <a:pt x="14" y="2272"/>
                  <a:pt x="205" y="2312"/>
                </a:cubicBezTo>
                <a:lnTo>
                  <a:pt x="1131" y="2517"/>
                </a:lnTo>
                <a:cubicBezTo>
                  <a:pt x="1370" y="2585"/>
                  <a:pt x="1560" y="2782"/>
                  <a:pt x="1601" y="3034"/>
                </a:cubicBezTo>
                <a:lnTo>
                  <a:pt x="1819" y="4008"/>
                </a:lnTo>
                <a:cubicBezTo>
                  <a:pt x="1846" y="4095"/>
                  <a:pt x="1920" y="4138"/>
                  <a:pt x="1993" y="4138"/>
                </a:cubicBezTo>
                <a:cubicBezTo>
                  <a:pt x="2068" y="4138"/>
                  <a:pt x="2142" y="4092"/>
                  <a:pt x="2160" y="4002"/>
                </a:cubicBezTo>
                <a:lnTo>
                  <a:pt x="2309" y="3089"/>
                </a:lnTo>
                <a:cubicBezTo>
                  <a:pt x="2344" y="2796"/>
                  <a:pt x="2548" y="2544"/>
                  <a:pt x="2834" y="2449"/>
                </a:cubicBezTo>
                <a:lnTo>
                  <a:pt x="3679" y="2203"/>
                </a:lnTo>
                <a:cubicBezTo>
                  <a:pt x="3862" y="2149"/>
                  <a:pt x="3856" y="1883"/>
                  <a:pt x="3665" y="1842"/>
                </a:cubicBezTo>
                <a:lnTo>
                  <a:pt x="2807" y="1652"/>
                </a:lnTo>
                <a:cubicBezTo>
                  <a:pt x="2521" y="1570"/>
                  <a:pt x="2303" y="1332"/>
                  <a:pt x="2248" y="1039"/>
                </a:cubicBezTo>
                <a:lnTo>
                  <a:pt x="2044" y="140"/>
                </a:lnTo>
                <a:cubicBezTo>
                  <a:pt x="2024" y="47"/>
                  <a:pt x="1949" y="1"/>
                  <a:pt x="187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03" name="Google Shape;403;p30"/>
          <p:cNvSpPr/>
          <p:nvPr/>
        </p:nvSpPr>
        <p:spPr>
          <a:xfrm flipH="1">
            <a:off x="6351992" y="91613"/>
            <a:ext cx="194650" cy="209075"/>
          </a:xfrm>
          <a:custGeom>
            <a:avLst/>
            <a:gdLst/>
            <a:ahLst/>
            <a:cxnLst/>
            <a:rect l="l" t="t" r="r" b="b"/>
            <a:pathLst>
              <a:path w="7786" h="8363" extrusionOk="0">
                <a:moveTo>
                  <a:pt x="3776" y="1"/>
                </a:moveTo>
                <a:cubicBezTo>
                  <a:pt x="3617" y="1"/>
                  <a:pt x="3458" y="101"/>
                  <a:pt x="3426" y="297"/>
                </a:cubicBezTo>
                <a:lnTo>
                  <a:pt x="3106" y="2286"/>
                </a:lnTo>
                <a:cubicBezTo>
                  <a:pt x="3018" y="2831"/>
                  <a:pt x="2670" y="3260"/>
                  <a:pt x="2207" y="3396"/>
                </a:cubicBezTo>
                <a:lnTo>
                  <a:pt x="375" y="3928"/>
                </a:lnTo>
                <a:cubicBezTo>
                  <a:pt x="0" y="4037"/>
                  <a:pt x="14" y="4561"/>
                  <a:pt x="395" y="4656"/>
                </a:cubicBezTo>
                <a:lnTo>
                  <a:pt x="2268" y="5072"/>
                </a:lnTo>
                <a:cubicBezTo>
                  <a:pt x="2731" y="5181"/>
                  <a:pt x="3106" y="5583"/>
                  <a:pt x="3222" y="6114"/>
                </a:cubicBezTo>
                <a:lnTo>
                  <a:pt x="3665" y="8089"/>
                </a:lnTo>
                <a:cubicBezTo>
                  <a:pt x="3708" y="8272"/>
                  <a:pt x="3860" y="8363"/>
                  <a:pt x="4012" y="8363"/>
                </a:cubicBezTo>
                <a:cubicBezTo>
                  <a:pt x="4170" y="8363"/>
                  <a:pt x="4328" y="8264"/>
                  <a:pt x="4359" y="8069"/>
                </a:cubicBezTo>
                <a:lnTo>
                  <a:pt x="4652" y="6230"/>
                </a:lnTo>
                <a:cubicBezTo>
                  <a:pt x="4754" y="5596"/>
                  <a:pt x="5170" y="5092"/>
                  <a:pt x="5708" y="4936"/>
                </a:cubicBezTo>
                <a:lnTo>
                  <a:pt x="7411" y="4438"/>
                </a:lnTo>
                <a:cubicBezTo>
                  <a:pt x="7785" y="4336"/>
                  <a:pt x="7772" y="3798"/>
                  <a:pt x="7390" y="3710"/>
                </a:cubicBezTo>
                <a:lnTo>
                  <a:pt x="5660" y="3321"/>
                </a:lnTo>
                <a:cubicBezTo>
                  <a:pt x="5109" y="3192"/>
                  <a:pt x="4666" y="2715"/>
                  <a:pt x="4530" y="2089"/>
                </a:cubicBezTo>
                <a:lnTo>
                  <a:pt x="4121" y="277"/>
                </a:lnTo>
                <a:cubicBezTo>
                  <a:pt x="4078" y="91"/>
                  <a:pt x="3927" y="1"/>
                  <a:pt x="377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04" name="Google Shape;404;p30"/>
          <p:cNvSpPr/>
          <p:nvPr/>
        </p:nvSpPr>
        <p:spPr>
          <a:xfrm flipH="1">
            <a:off x="290255" y="4688188"/>
            <a:ext cx="96575" cy="103450"/>
          </a:xfrm>
          <a:custGeom>
            <a:avLst/>
            <a:gdLst/>
            <a:ahLst/>
            <a:cxnLst/>
            <a:rect l="l" t="t" r="r" b="b"/>
            <a:pathLst>
              <a:path w="3863" h="4138" extrusionOk="0">
                <a:moveTo>
                  <a:pt x="1874" y="1"/>
                </a:moveTo>
                <a:cubicBezTo>
                  <a:pt x="1796" y="1"/>
                  <a:pt x="1717" y="52"/>
                  <a:pt x="1703" y="153"/>
                </a:cubicBezTo>
                <a:lnTo>
                  <a:pt x="1540" y="1134"/>
                </a:lnTo>
                <a:cubicBezTo>
                  <a:pt x="1513" y="1386"/>
                  <a:pt x="1342" y="1604"/>
                  <a:pt x="1097" y="1686"/>
                </a:cubicBezTo>
                <a:lnTo>
                  <a:pt x="191" y="1945"/>
                </a:lnTo>
                <a:cubicBezTo>
                  <a:pt x="0" y="1999"/>
                  <a:pt x="14" y="2272"/>
                  <a:pt x="205" y="2312"/>
                </a:cubicBezTo>
                <a:lnTo>
                  <a:pt x="1131" y="2517"/>
                </a:lnTo>
                <a:cubicBezTo>
                  <a:pt x="1370" y="2585"/>
                  <a:pt x="1560" y="2782"/>
                  <a:pt x="1601" y="3034"/>
                </a:cubicBezTo>
                <a:lnTo>
                  <a:pt x="1819" y="4008"/>
                </a:lnTo>
                <a:cubicBezTo>
                  <a:pt x="1846" y="4095"/>
                  <a:pt x="1920" y="4138"/>
                  <a:pt x="1993" y="4138"/>
                </a:cubicBezTo>
                <a:cubicBezTo>
                  <a:pt x="2068" y="4138"/>
                  <a:pt x="2142" y="4092"/>
                  <a:pt x="2160" y="4002"/>
                </a:cubicBezTo>
                <a:lnTo>
                  <a:pt x="2309" y="3089"/>
                </a:lnTo>
                <a:cubicBezTo>
                  <a:pt x="2344" y="2796"/>
                  <a:pt x="2548" y="2544"/>
                  <a:pt x="2834" y="2449"/>
                </a:cubicBezTo>
                <a:lnTo>
                  <a:pt x="3679" y="2203"/>
                </a:lnTo>
                <a:cubicBezTo>
                  <a:pt x="3862" y="2149"/>
                  <a:pt x="3856" y="1883"/>
                  <a:pt x="3665" y="1842"/>
                </a:cubicBezTo>
                <a:lnTo>
                  <a:pt x="2807" y="1652"/>
                </a:lnTo>
                <a:cubicBezTo>
                  <a:pt x="2521" y="1570"/>
                  <a:pt x="2303" y="1332"/>
                  <a:pt x="2248" y="1039"/>
                </a:cubicBezTo>
                <a:lnTo>
                  <a:pt x="2044" y="140"/>
                </a:lnTo>
                <a:cubicBezTo>
                  <a:pt x="2024" y="47"/>
                  <a:pt x="1949" y="1"/>
                  <a:pt x="187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05" name="Google Shape;405;p30"/>
          <p:cNvSpPr/>
          <p:nvPr/>
        </p:nvSpPr>
        <p:spPr>
          <a:xfrm flipH="1">
            <a:off x="8522692" y="939063"/>
            <a:ext cx="194650" cy="209075"/>
          </a:xfrm>
          <a:custGeom>
            <a:avLst/>
            <a:gdLst/>
            <a:ahLst/>
            <a:cxnLst/>
            <a:rect l="l" t="t" r="r" b="b"/>
            <a:pathLst>
              <a:path w="7786" h="8363" extrusionOk="0">
                <a:moveTo>
                  <a:pt x="3776" y="1"/>
                </a:moveTo>
                <a:cubicBezTo>
                  <a:pt x="3617" y="1"/>
                  <a:pt x="3458" y="101"/>
                  <a:pt x="3426" y="297"/>
                </a:cubicBezTo>
                <a:lnTo>
                  <a:pt x="3106" y="2286"/>
                </a:lnTo>
                <a:cubicBezTo>
                  <a:pt x="3018" y="2831"/>
                  <a:pt x="2670" y="3260"/>
                  <a:pt x="2207" y="3396"/>
                </a:cubicBezTo>
                <a:lnTo>
                  <a:pt x="375" y="3928"/>
                </a:lnTo>
                <a:cubicBezTo>
                  <a:pt x="0" y="4037"/>
                  <a:pt x="14" y="4561"/>
                  <a:pt x="395" y="4656"/>
                </a:cubicBezTo>
                <a:lnTo>
                  <a:pt x="2268" y="5072"/>
                </a:lnTo>
                <a:cubicBezTo>
                  <a:pt x="2731" y="5181"/>
                  <a:pt x="3106" y="5583"/>
                  <a:pt x="3222" y="6114"/>
                </a:cubicBezTo>
                <a:lnTo>
                  <a:pt x="3665" y="8089"/>
                </a:lnTo>
                <a:cubicBezTo>
                  <a:pt x="3708" y="8272"/>
                  <a:pt x="3860" y="8363"/>
                  <a:pt x="4012" y="8363"/>
                </a:cubicBezTo>
                <a:cubicBezTo>
                  <a:pt x="4170" y="8363"/>
                  <a:pt x="4328" y="8264"/>
                  <a:pt x="4359" y="8069"/>
                </a:cubicBezTo>
                <a:lnTo>
                  <a:pt x="4652" y="6230"/>
                </a:lnTo>
                <a:cubicBezTo>
                  <a:pt x="4754" y="5596"/>
                  <a:pt x="5170" y="5092"/>
                  <a:pt x="5708" y="4936"/>
                </a:cubicBezTo>
                <a:lnTo>
                  <a:pt x="7411" y="4438"/>
                </a:lnTo>
                <a:cubicBezTo>
                  <a:pt x="7785" y="4336"/>
                  <a:pt x="7772" y="3798"/>
                  <a:pt x="7390" y="3710"/>
                </a:cubicBezTo>
                <a:lnTo>
                  <a:pt x="5660" y="3321"/>
                </a:lnTo>
                <a:cubicBezTo>
                  <a:pt x="5109" y="3192"/>
                  <a:pt x="4666" y="2715"/>
                  <a:pt x="4530" y="2089"/>
                </a:cubicBezTo>
                <a:lnTo>
                  <a:pt x="4121" y="277"/>
                </a:lnTo>
                <a:cubicBezTo>
                  <a:pt x="4078" y="91"/>
                  <a:pt x="3927" y="1"/>
                  <a:pt x="377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06" name="Google Shape;406;p30"/>
          <p:cNvSpPr/>
          <p:nvPr/>
        </p:nvSpPr>
        <p:spPr>
          <a:xfrm flipH="1">
            <a:off x="8386605" y="4954763"/>
            <a:ext cx="96575" cy="103450"/>
          </a:xfrm>
          <a:custGeom>
            <a:avLst/>
            <a:gdLst/>
            <a:ahLst/>
            <a:cxnLst/>
            <a:rect l="l" t="t" r="r" b="b"/>
            <a:pathLst>
              <a:path w="3863" h="4138" extrusionOk="0">
                <a:moveTo>
                  <a:pt x="1874" y="1"/>
                </a:moveTo>
                <a:cubicBezTo>
                  <a:pt x="1796" y="1"/>
                  <a:pt x="1717" y="52"/>
                  <a:pt x="1703" y="153"/>
                </a:cubicBezTo>
                <a:lnTo>
                  <a:pt x="1540" y="1134"/>
                </a:lnTo>
                <a:cubicBezTo>
                  <a:pt x="1513" y="1386"/>
                  <a:pt x="1342" y="1604"/>
                  <a:pt x="1097" y="1686"/>
                </a:cubicBezTo>
                <a:lnTo>
                  <a:pt x="191" y="1945"/>
                </a:lnTo>
                <a:cubicBezTo>
                  <a:pt x="0" y="1999"/>
                  <a:pt x="14" y="2272"/>
                  <a:pt x="205" y="2312"/>
                </a:cubicBezTo>
                <a:lnTo>
                  <a:pt x="1131" y="2517"/>
                </a:lnTo>
                <a:cubicBezTo>
                  <a:pt x="1370" y="2585"/>
                  <a:pt x="1560" y="2782"/>
                  <a:pt x="1601" y="3034"/>
                </a:cubicBezTo>
                <a:lnTo>
                  <a:pt x="1819" y="4008"/>
                </a:lnTo>
                <a:cubicBezTo>
                  <a:pt x="1846" y="4095"/>
                  <a:pt x="1920" y="4138"/>
                  <a:pt x="1993" y="4138"/>
                </a:cubicBezTo>
                <a:cubicBezTo>
                  <a:pt x="2068" y="4138"/>
                  <a:pt x="2142" y="4092"/>
                  <a:pt x="2160" y="4002"/>
                </a:cubicBezTo>
                <a:lnTo>
                  <a:pt x="2309" y="3089"/>
                </a:lnTo>
                <a:cubicBezTo>
                  <a:pt x="2344" y="2796"/>
                  <a:pt x="2548" y="2544"/>
                  <a:pt x="2834" y="2449"/>
                </a:cubicBezTo>
                <a:lnTo>
                  <a:pt x="3679" y="2203"/>
                </a:lnTo>
                <a:cubicBezTo>
                  <a:pt x="3862" y="2149"/>
                  <a:pt x="3856" y="1883"/>
                  <a:pt x="3665" y="1842"/>
                </a:cubicBezTo>
                <a:lnTo>
                  <a:pt x="2807" y="1652"/>
                </a:lnTo>
                <a:cubicBezTo>
                  <a:pt x="2521" y="1570"/>
                  <a:pt x="2303" y="1332"/>
                  <a:pt x="2248" y="1039"/>
                </a:cubicBezTo>
                <a:lnTo>
                  <a:pt x="2044" y="140"/>
                </a:lnTo>
                <a:cubicBezTo>
                  <a:pt x="2024" y="47"/>
                  <a:pt x="1949" y="1"/>
                  <a:pt x="187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07" name="Google Shape;407;p30"/>
          <p:cNvSpPr/>
          <p:nvPr/>
        </p:nvSpPr>
        <p:spPr>
          <a:xfrm flipH="1">
            <a:off x="139017" y="1528163"/>
            <a:ext cx="194650" cy="209075"/>
          </a:xfrm>
          <a:custGeom>
            <a:avLst/>
            <a:gdLst/>
            <a:ahLst/>
            <a:cxnLst/>
            <a:rect l="l" t="t" r="r" b="b"/>
            <a:pathLst>
              <a:path w="7786" h="8363" extrusionOk="0">
                <a:moveTo>
                  <a:pt x="3776" y="1"/>
                </a:moveTo>
                <a:cubicBezTo>
                  <a:pt x="3617" y="1"/>
                  <a:pt x="3458" y="101"/>
                  <a:pt x="3426" y="297"/>
                </a:cubicBezTo>
                <a:lnTo>
                  <a:pt x="3106" y="2286"/>
                </a:lnTo>
                <a:cubicBezTo>
                  <a:pt x="3018" y="2831"/>
                  <a:pt x="2670" y="3260"/>
                  <a:pt x="2207" y="3396"/>
                </a:cubicBezTo>
                <a:lnTo>
                  <a:pt x="375" y="3928"/>
                </a:lnTo>
                <a:cubicBezTo>
                  <a:pt x="0" y="4037"/>
                  <a:pt x="14" y="4561"/>
                  <a:pt x="395" y="4656"/>
                </a:cubicBezTo>
                <a:lnTo>
                  <a:pt x="2268" y="5072"/>
                </a:lnTo>
                <a:cubicBezTo>
                  <a:pt x="2731" y="5181"/>
                  <a:pt x="3106" y="5583"/>
                  <a:pt x="3222" y="6114"/>
                </a:cubicBezTo>
                <a:lnTo>
                  <a:pt x="3665" y="8089"/>
                </a:lnTo>
                <a:cubicBezTo>
                  <a:pt x="3708" y="8272"/>
                  <a:pt x="3860" y="8363"/>
                  <a:pt x="4012" y="8363"/>
                </a:cubicBezTo>
                <a:cubicBezTo>
                  <a:pt x="4170" y="8363"/>
                  <a:pt x="4328" y="8264"/>
                  <a:pt x="4359" y="8069"/>
                </a:cubicBezTo>
                <a:lnTo>
                  <a:pt x="4652" y="6230"/>
                </a:lnTo>
                <a:cubicBezTo>
                  <a:pt x="4754" y="5596"/>
                  <a:pt x="5170" y="5092"/>
                  <a:pt x="5708" y="4936"/>
                </a:cubicBezTo>
                <a:lnTo>
                  <a:pt x="7411" y="4438"/>
                </a:lnTo>
                <a:cubicBezTo>
                  <a:pt x="7785" y="4336"/>
                  <a:pt x="7772" y="3798"/>
                  <a:pt x="7390" y="3710"/>
                </a:cubicBezTo>
                <a:lnTo>
                  <a:pt x="5660" y="3321"/>
                </a:lnTo>
                <a:cubicBezTo>
                  <a:pt x="5109" y="3192"/>
                  <a:pt x="4666" y="2715"/>
                  <a:pt x="4530" y="2089"/>
                </a:cubicBezTo>
                <a:lnTo>
                  <a:pt x="4121" y="277"/>
                </a:lnTo>
                <a:cubicBezTo>
                  <a:pt x="4078" y="91"/>
                  <a:pt x="3927" y="1"/>
                  <a:pt x="377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08" name="Google Shape;408;p30"/>
          <p:cNvSpPr/>
          <p:nvPr/>
        </p:nvSpPr>
        <p:spPr>
          <a:xfrm flipH="1">
            <a:off x="484958" y="4849731"/>
            <a:ext cx="194647" cy="208503"/>
          </a:xfrm>
          <a:custGeom>
            <a:avLst/>
            <a:gdLst/>
            <a:ahLst/>
            <a:cxnLst/>
            <a:rect l="l" t="t" r="r" b="b"/>
            <a:pathLst>
              <a:path w="3863" h="4138" extrusionOk="0">
                <a:moveTo>
                  <a:pt x="1874" y="1"/>
                </a:moveTo>
                <a:cubicBezTo>
                  <a:pt x="1796" y="1"/>
                  <a:pt x="1717" y="52"/>
                  <a:pt x="1703" y="153"/>
                </a:cubicBezTo>
                <a:lnTo>
                  <a:pt x="1540" y="1134"/>
                </a:lnTo>
                <a:cubicBezTo>
                  <a:pt x="1513" y="1386"/>
                  <a:pt x="1342" y="1604"/>
                  <a:pt x="1097" y="1686"/>
                </a:cubicBezTo>
                <a:lnTo>
                  <a:pt x="191" y="1945"/>
                </a:lnTo>
                <a:cubicBezTo>
                  <a:pt x="0" y="1999"/>
                  <a:pt x="14" y="2272"/>
                  <a:pt x="205" y="2312"/>
                </a:cubicBezTo>
                <a:lnTo>
                  <a:pt x="1131" y="2517"/>
                </a:lnTo>
                <a:cubicBezTo>
                  <a:pt x="1370" y="2585"/>
                  <a:pt x="1560" y="2782"/>
                  <a:pt x="1601" y="3034"/>
                </a:cubicBezTo>
                <a:lnTo>
                  <a:pt x="1819" y="4008"/>
                </a:lnTo>
                <a:cubicBezTo>
                  <a:pt x="1846" y="4095"/>
                  <a:pt x="1920" y="4138"/>
                  <a:pt x="1993" y="4138"/>
                </a:cubicBezTo>
                <a:cubicBezTo>
                  <a:pt x="2068" y="4138"/>
                  <a:pt x="2142" y="4092"/>
                  <a:pt x="2160" y="4002"/>
                </a:cubicBezTo>
                <a:lnTo>
                  <a:pt x="2309" y="3089"/>
                </a:lnTo>
                <a:cubicBezTo>
                  <a:pt x="2344" y="2796"/>
                  <a:pt x="2548" y="2544"/>
                  <a:pt x="2834" y="2449"/>
                </a:cubicBezTo>
                <a:lnTo>
                  <a:pt x="3679" y="2203"/>
                </a:lnTo>
                <a:cubicBezTo>
                  <a:pt x="3862" y="2149"/>
                  <a:pt x="3856" y="1883"/>
                  <a:pt x="3665" y="1842"/>
                </a:cubicBezTo>
                <a:lnTo>
                  <a:pt x="2807" y="1652"/>
                </a:lnTo>
                <a:cubicBezTo>
                  <a:pt x="2521" y="1570"/>
                  <a:pt x="2303" y="1332"/>
                  <a:pt x="2248" y="1039"/>
                </a:cubicBezTo>
                <a:lnTo>
                  <a:pt x="2044" y="140"/>
                </a:lnTo>
                <a:cubicBezTo>
                  <a:pt x="2024" y="47"/>
                  <a:pt x="1949" y="1"/>
                  <a:pt x="187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09" name="Google Shape;409;p30"/>
          <p:cNvSpPr/>
          <p:nvPr/>
        </p:nvSpPr>
        <p:spPr>
          <a:xfrm flipH="1">
            <a:off x="8683005" y="4791638"/>
            <a:ext cx="96575" cy="103450"/>
          </a:xfrm>
          <a:custGeom>
            <a:avLst/>
            <a:gdLst/>
            <a:ahLst/>
            <a:cxnLst/>
            <a:rect l="l" t="t" r="r" b="b"/>
            <a:pathLst>
              <a:path w="3863" h="4138" extrusionOk="0">
                <a:moveTo>
                  <a:pt x="1874" y="1"/>
                </a:moveTo>
                <a:cubicBezTo>
                  <a:pt x="1796" y="1"/>
                  <a:pt x="1717" y="52"/>
                  <a:pt x="1703" y="153"/>
                </a:cubicBezTo>
                <a:lnTo>
                  <a:pt x="1540" y="1134"/>
                </a:lnTo>
                <a:cubicBezTo>
                  <a:pt x="1513" y="1386"/>
                  <a:pt x="1342" y="1604"/>
                  <a:pt x="1097" y="1686"/>
                </a:cubicBezTo>
                <a:lnTo>
                  <a:pt x="191" y="1945"/>
                </a:lnTo>
                <a:cubicBezTo>
                  <a:pt x="0" y="1999"/>
                  <a:pt x="14" y="2272"/>
                  <a:pt x="205" y="2312"/>
                </a:cubicBezTo>
                <a:lnTo>
                  <a:pt x="1131" y="2517"/>
                </a:lnTo>
                <a:cubicBezTo>
                  <a:pt x="1370" y="2585"/>
                  <a:pt x="1560" y="2782"/>
                  <a:pt x="1601" y="3034"/>
                </a:cubicBezTo>
                <a:lnTo>
                  <a:pt x="1819" y="4008"/>
                </a:lnTo>
                <a:cubicBezTo>
                  <a:pt x="1846" y="4095"/>
                  <a:pt x="1920" y="4138"/>
                  <a:pt x="1993" y="4138"/>
                </a:cubicBezTo>
                <a:cubicBezTo>
                  <a:pt x="2068" y="4138"/>
                  <a:pt x="2142" y="4092"/>
                  <a:pt x="2160" y="4002"/>
                </a:cubicBezTo>
                <a:lnTo>
                  <a:pt x="2309" y="3089"/>
                </a:lnTo>
                <a:cubicBezTo>
                  <a:pt x="2344" y="2796"/>
                  <a:pt x="2548" y="2544"/>
                  <a:pt x="2834" y="2449"/>
                </a:cubicBezTo>
                <a:lnTo>
                  <a:pt x="3679" y="2203"/>
                </a:lnTo>
                <a:cubicBezTo>
                  <a:pt x="3862" y="2149"/>
                  <a:pt x="3856" y="1883"/>
                  <a:pt x="3665" y="1842"/>
                </a:cubicBezTo>
                <a:lnTo>
                  <a:pt x="2807" y="1652"/>
                </a:lnTo>
                <a:cubicBezTo>
                  <a:pt x="2521" y="1570"/>
                  <a:pt x="2303" y="1332"/>
                  <a:pt x="2248" y="1039"/>
                </a:cubicBezTo>
                <a:lnTo>
                  <a:pt x="2044" y="140"/>
                </a:lnTo>
                <a:cubicBezTo>
                  <a:pt x="2024" y="47"/>
                  <a:pt x="1949" y="1"/>
                  <a:pt x="187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31"/>
          <p:cNvSpPr/>
          <p:nvPr/>
        </p:nvSpPr>
        <p:spPr>
          <a:xfrm>
            <a:off x="2869313" y="278038"/>
            <a:ext cx="96575" cy="103450"/>
          </a:xfrm>
          <a:custGeom>
            <a:avLst/>
            <a:gdLst/>
            <a:ahLst/>
            <a:cxnLst/>
            <a:rect l="l" t="t" r="r" b="b"/>
            <a:pathLst>
              <a:path w="3863" h="4138" extrusionOk="0">
                <a:moveTo>
                  <a:pt x="1874" y="1"/>
                </a:moveTo>
                <a:cubicBezTo>
                  <a:pt x="1796" y="1"/>
                  <a:pt x="1717" y="52"/>
                  <a:pt x="1703" y="153"/>
                </a:cubicBezTo>
                <a:lnTo>
                  <a:pt x="1540" y="1134"/>
                </a:lnTo>
                <a:cubicBezTo>
                  <a:pt x="1513" y="1386"/>
                  <a:pt x="1342" y="1604"/>
                  <a:pt x="1097" y="1686"/>
                </a:cubicBezTo>
                <a:lnTo>
                  <a:pt x="191" y="1945"/>
                </a:lnTo>
                <a:cubicBezTo>
                  <a:pt x="0" y="1999"/>
                  <a:pt x="14" y="2272"/>
                  <a:pt x="205" y="2312"/>
                </a:cubicBezTo>
                <a:lnTo>
                  <a:pt x="1131" y="2517"/>
                </a:lnTo>
                <a:cubicBezTo>
                  <a:pt x="1370" y="2585"/>
                  <a:pt x="1560" y="2782"/>
                  <a:pt x="1601" y="3034"/>
                </a:cubicBezTo>
                <a:lnTo>
                  <a:pt x="1819" y="4008"/>
                </a:lnTo>
                <a:cubicBezTo>
                  <a:pt x="1846" y="4095"/>
                  <a:pt x="1920" y="4138"/>
                  <a:pt x="1993" y="4138"/>
                </a:cubicBezTo>
                <a:cubicBezTo>
                  <a:pt x="2068" y="4138"/>
                  <a:pt x="2142" y="4092"/>
                  <a:pt x="2160" y="4002"/>
                </a:cubicBezTo>
                <a:lnTo>
                  <a:pt x="2309" y="3089"/>
                </a:lnTo>
                <a:cubicBezTo>
                  <a:pt x="2344" y="2796"/>
                  <a:pt x="2548" y="2544"/>
                  <a:pt x="2834" y="2449"/>
                </a:cubicBezTo>
                <a:lnTo>
                  <a:pt x="3679" y="2203"/>
                </a:lnTo>
                <a:cubicBezTo>
                  <a:pt x="3862" y="2149"/>
                  <a:pt x="3856" y="1883"/>
                  <a:pt x="3665" y="1842"/>
                </a:cubicBezTo>
                <a:lnTo>
                  <a:pt x="2807" y="1652"/>
                </a:lnTo>
                <a:cubicBezTo>
                  <a:pt x="2521" y="1570"/>
                  <a:pt x="2303" y="1332"/>
                  <a:pt x="2248" y="1039"/>
                </a:cubicBezTo>
                <a:lnTo>
                  <a:pt x="2044" y="140"/>
                </a:lnTo>
                <a:cubicBezTo>
                  <a:pt x="2024" y="47"/>
                  <a:pt x="1949" y="1"/>
                  <a:pt x="187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12" name="Google Shape;412;p31"/>
          <p:cNvSpPr/>
          <p:nvPr/>
        </p:nvSpPr>
        <p:spPr>
          <a:xfrm>
            <a:off x="2559950" y="91613"/>
            <a:ext cx="194650" cy="209075"/>
          </a:xfrm>
          <a:custGeom>
            <a:avLst/>
            <a:gdLst/>
            <a:ahLst/>
            <a:cxnLst/>
            <a:rect l="l" t="t" r="r" b="b"/>
            <a:pathLst>
              <a:path w="7786" h="8363" extrusionOk="0">
                <a:moveTo>
                  <a:pt x="3776" y="1"/>
                </a:moveTo>
                <a:cubicBezTo>
                  <a:pt x="3617" y="1"/>
                  <a:pt x="3458" y="101"/>
                  <a:pt x="3426" y="297"/>
                </a:cubicBezTo>
                <a:lnTo>
                  <a:pt x="3106" y="2286"/>
                </a:lnTo>
                <a:cubicBezTo>
                  <a:pt x="3018" y="2831"/>
                  <a:pt x="2670" y="3260"/>
                  <a:pt x="2207" y="3396"/>
                </a:cubicBezTo>
                <a:lnTo>
                  <a:pt x="375" y="3928"/>
                </a:lnTo>
                <a:cubicBezTo>
                  <a:pt x="0" y="4037"/>
                  <a:pt x="14" y="4561"/>
                  <a:pt x="395" y="4656"/>
                </a:cubicBezTo>
                <a:lnTo>
                  <a:pt x="2268" y="5072"/>
                </a:lnTo>
                <a:cubicBezTo>
                  <a:pt x="2731" y="5181"/>
                  <a:pt x="3106" y="5583"/>
                  <a:pt x="3222" y="6114"/>
                </a:cubicBezTo>
                <a:lnTo>
                  <a:pt x="3665" y="8089"/>
                </a:lnTo>
                <a:cubicBezTo>
                  <a:pt x="3708" y="8272"/>
                  <a:pt x="3860" y="8363"/>
                  <a:pt x="4012" y="8363"/>
                </a:cubicBezTo>
                <a:cubicBezTo>
                  <a:pt x="4170" y="8363"/>
                  <a:pt x="4328" y="8264"/>
                  <a:pt x="4359" y="8069"/>
                </a:cubicBezTo>
                <a:lnTo>
                  <a:pt x="4652" y="6230"/>
                </a:lnTo>
                <a:cubicBezTo>
                  <a:pt x="4754" y="5596"/>
                  <a:pt x="5170" y="5092"/>
                  <a:pt x="5708" y="4936"/>
                </a:cubicBezTo>
                <a:lnTo>
                  <a:pt x="7411" y="4438"/>
                </a:lnTo>
                <a:cubicBezTo>
                  <a:pt x="7785" y="4336"/>
                  <a:pt x="7772" y="3798"/>
                  <a:pt x="7390" y="3710"/>
                </a:cubicBezTo>
                <a:lnTo>
                  <a:pt x="5660" y="3321"/>
                </a:lnTo>
                <a:cubicBezTo>
                  <a:pt x="5109" y="3192"/>
                  <a:pt x="4666" y="2715"/>
                  <a:pt x="4530" y="2089"/>
                </a:cubicBezTo>
                <a:lnTo>
                  <a:pt x="4121" y="277"/>
                </a:lnTo>
                <a:cubicBezTo>
                  <a:pt x="4078" y="91"/>
                  <a:pt x="3927" y="1"/>
                  <a:pt x="377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13" name="Google Shape;413;p31"/>
          <p:cNvSpPr/>
          <p:nvPr/>
        </p:nvSpPr>
        <p:spPr>
          <a:xfrm>
            <a:off x="8719763" y="4688188"/>
            <a:ext cx="96575" cy="103450"/>
          </a:xfrm>
          <a:custGeom>
            <a:avLst/>
            <a:gdLst/>
            <a:ahLst/>
            <a:cxnLst/>
            <a:rect l="l" t="t" r="r" b="b"/>
            <a:pathLst>
              <a:path w="3863" h="4138" extrusionOk="0">
                <a:moveTo>
                  <a:pt x="1874" y="1"/>
                </a:moveTo>
                <a:cubicBezTo>
                  <a:pt x="1796" y="1"/>
                  <a:pt x="1717" y="52"/>
                  <a:pt x="1703" y="153"/>
                </a:cubicBezTo>
                <a:lnTo>
                  <a:pt x="1540" y="1134"/>
                </a:lnTo>
                <a:cubicBezTo>
                  <a:pt x="1513" y="1386"/>
                  <a:pt x="1342" y="1604"/>
                  <a:pt x="1097" y="1686"/>
                </a:cubicBezTo>
                <a:lnTo>
                  <a:pt x="191" y="1945"/>
                </a:lnTo>
                <a:cubicBezTo>
                  <a:pt x="0" y="1999"/>
                  <a:pt x="14" y="2272"/>
                  <a:pt x="205" y="2312"/>
                </a:cubicBezTo>
                <a:lnTo>
                  <a:pt x="1131" y="2517"/>
                </a:lnTo>
                <a:cubicBezTo>
                  <a:pt x="1370" y="2585"/>
                  <a:pt x="1560" y="2782"/>
                  <a:pt x="1601" y="3034"/>
                </a:cubicBezTo>
                <a:lnTo>
                  <a:pt x="1819" y="4008"/>
                </a:lnTo>
                <a:cubicBezTo>
                  <a:pt x="1846" y="4095"/>
                  <a:pt x="1920" y="4138"/>
                  <a:pt x="1993" y="4138"/>
                </a:cubicBezTo>
                <a:cubicBezTo>
                  <a:pt x="2068" y="4138"/>
                  <a:pt x="2142" y="4092"/>
                  <a:pt x="2160" y="4002"/>
                </a:cubicBezTo>
                <a:lnTo>
                  <a:pt x="2309" y="3089"/>
                </a:lnTo>
                <a:cubicBezTo>
                  <a:pt x="2344" y="2796"/>
                  <a:pt x="2548" y="2544"/>
                  <a:pt x="2834" y="2449"/>
                </a:cubicBezTo>
                <a:lnTo>
                  <a:pt x="3679" y="2203"/>
                </a:lnTo>
                <a:cubicBezTo>
                  <a:pt x="3862" y="2149"/>
                  <a:pt x="3856" y="1883"/>
                  <a:pt x="3665" y="1842"/>
                </a:cubicBezTo>
                <a:lnTo>
                  <a:pt x="2807" y="1652"/>
                </a:lnTo>
                <a:cubicBezTo>
                  <a:pt x="2521" y="1570"/>
                  <a:pt x="2303" y="1332"/>
                  <a:pt x="2248" y="1039"/>
                </a:cubicBezTo>
                <a:lnTo>
                  <a:pt x="2044" y="140"/>
                </a:lnTo>
                <a:cubicBezTo>
                  <a:pt x="2024" y="47"/>
                  <a:pt x="1949" y="1"/>
                  <a:pt x="187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14" name="Google Shape;414;p31"/>
          <p:cNvSpPr/>
          <p:nvPr/>
        </p:nvSpPr>
        <p:spPr>
          <a:xfrm>
            <a:off x="389250" y="939063"/>
            <a:ext cx="194650" cy="209075"/>
          </a:xfrm>
          <a:custGeom>
            <a:avLst/>
            <a:gdLst/>
            <a:ahLst/>
            <a:cxnLst/>
            <a:rect l="l" t="t" r="r" b="b"/>
            <a:pathLst>
              <a:path w="7786" h="8363" extrusionOk="0">
                <a:moveTo>
                  <a:pt x="3776" y="1"/>
                </a:moveTo>
                <a:cubicBezTo>
                  <a:pt x="3617" y="1"/>
                  <a:pt x="3458" y="101"/>
                  <a:pt x="3426" y="297"/>
                </a:cubicBezTo>
                <a:lnTo>
                  <a:pt x="3106" y="2286"/>
                </a:lnTo>
                <a:cubicBezTo>
                  <a:pt x="3018" y="2831"/>
                  <a:pt x="2670" y="3260"/>
                  <a:pt x="2207" y="3396"/>
                </a:cubicBezTo>
                <a:lnTo>
                  <a:pt x="375" y="3928"/>
                </a:lnTo>
                <a:cubicBezTo>
                  <a:pt x="0" y="4037"/>
                  <a:pt x="14" y="4561"/>
                  <a:pt x="395" y="4656"/>
                </a:cubicBezTo>
                <a:lnTo>
                  <a:pt x="2268" y="5072"/>
                </a:lnTo>
                <a:cubicBezTo>
                  <a:pt x="2731" y="5181"/>
                  <a:pt x="3106" y="5583"/>
                  <a:pt x="3222" y="6114"/>
                </a:cubicBezTo>
                <a:lnTo>
                  <a:pt x="3665" y="8089"/>
                </a:lnTo>
                <a:cubicBezTo>
                  <a:pt x="3708" y="8272"/>
                  <a:pt x="3860" y="8363"/>
                  <a:pt x="4012" y="8363"/>
                </a:cubicBezTo>
                <a:cubicBezTo>
                  <a:pt x="4170" y="8363"/>
                  <a:pt x="4328" y="8264"/>
                  <a:pt x="4359" y="8069"/>
                </a:cubicBezTo>
                <a:lnTo>
                  <a:pt x="4652" y="6230"/>
                </a:lnTo>
                <a:cubicBezTo>
                  <a:pt x="4754" y="5596"/>
                  <a:pt x="5170" y="5092"/>
                  <a:pt x="5708" y="4936"/>
                </a:cubicBezTo>
                <a:lnTo>
                  <a:pt x="7411" y="4438"/>
                </a:lnTo>
                <a:cubicBezTo>
                  <a:pt x="7785" y="4336"/>
                  <a:pt x="7772" y="3798"/>
                  <a:pt x="7390" y="3710"/>
                </a:cubicBezTo>
                <a:lnTo>
                  <a:pt x="5660" y="3321"/>
                </a:lnTo>
                <a:cubicBezTo>
                  <a:pt x="5109" y="3192"/>
                  <a:pt x="4666" y="2715"/>
                  <a:pt x="4530" y="2089"/>
                </a:cubicBezTo>
                <a:lnTo>
                  <a:pt x="4121" y="277"/>
                </a:lnTo>
                <a:cubicBezTo>
                  <a:pt x="4078" y="91"/>
                  <a:pt x="3927" y="1"/>
                  <a:pt x="377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15" name="Google Shape;415;p31"/>
          <p:cNvSpPr/>
          <p:nvPr/>
        </p:nvSpPr>
        <p:spPr>
          <a:xfrm>
            <a:off x="327013" y="4791638"/>
            <a:ext cx="96575" cy="103450"/>
          </a:xfrm>
          <a:custGeom>
            <a:avLst/>
            <a:gdLst/>
            <a:ahLst/>
            <a:cxnLst/>
            <a:rect l="l" t="t" r="r" b="b"/>
            <a:pathLst>
              <a:path w="3863" h="4138" extrusionOk="0">
                <a:moveTo>
                  <a:pt x="1874" y="1"/>
                </a:moveTo>
                <a:cubicBezTo>
                  <a:pt x="1796" y="1"/>
                  <a:pt x="1717" y="52"/>
                  <a:pt x="1703" y="153"/>
                </a:cubicBezTo>
                <a:lnTo>
                  <a:pt x="1540" y="1134"/>
                </a:lnTo>
                <a:cubicBezTo>
                  <a:pt x="1513" y="1386"/>
                  <a:pt x="1342" y="1604"/>
                  <a:pt x="1097" y="1686"/>
                </a:cubicBezTo>
                <a:lnTo>
                  <a:pt x="191" y="1945"/>
                </a:lnTo>
                <a:cubicBezTo>
                  <a:pt x="0" y="1999"/>
                  <a:pt x="14" y="2272"/>
                  <a:pt x="205" y="2312"/>
                </a:cubicBezTo>
                <a:lnTo>
                  <a:pt x="1131" y="2517"/>
                </a:lnTo>
                <a:cubicBezTo>
                  <a:pt x="1370" y="2585"/>
                  <a:pt x="1560" y="2782"/>
                  <a:pt x="1601" y="3034"/>
                </a:cubicBezTo>
                <a:lnTo>
                  <a:pt x="1819" y="4008"/>
                </a:lnTo>
                <a:cubicBezTo>
                  <a:pt x="1846" y="4095"/>
                  <a:pt x="1920" y="4138"/>
                  <a:pt x="1993" y="4138"/>
                </a:cubicBezTo>
                <a:cubicBezTo>
                  <a:pt x="2068" y="4138"/>
                  <a:pt x="2142" y="4092"/>
                  <a:pt x="2160" y="4002"/>
                </a:cubicBezTo>
                <a:lnTo>
                  <a:pt x="2309" y="3089"/>
                </a:lnTo>
                <a:cubicBezTo>
                  <a:pt x="2344" y="2796"/>
                  <a:pt x="2548" y="2544"/>
                  <a:pt x="2834" y="2449"/>
                </a:cubicBezTo>
                <a:lnTo>
                  <a:pt x="3679" y="2203"/>
                </a:lnTo>
                <a:cubicBezTo>
                  <a:pt x="3862" y="2149"/>
                  <a:pt x="3856" y="1883"/>
                  <a:pt x="3665" y="1842"/>
                </a:cubicBezTo>
                <a:lnTo>
                  <a:pt x="2807" y="1652"/>
                </a:lnTo>
                <a:cubicBezTo>
                  <a:pt x="2521" y="1570"/>
                  <a:pt x="2303" y="1332"/>
                  <a:pt x="2248" y="1039"/>
                </a:cubicBezTo>
                <a:lnTo>
                  <a:pt x="2044" y="140"/>
                </a:lnTo>
                <a:cubicBezTo>
                  <a:pt x="2024" y="47"/>
                  <a:pt x="1949" y="1"/>
                  <a:pt x="187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16" name="Google Shape;416;p31"/>
          <p:cNvSpPr/>
          <p:nvPr/>
        </p:nvSpPr>
        <p:spPr>
          <a:xfrm>
            <a:off x="623413" y="4954763"/>
            <a:ext cx="96575" cy="103450"/>
          </a:xfrm>
          <a:custGeom>
            <a:avLst/>
            <a:gdLst/>
            <a:ahLst/>
            <a:cxnLst/>
            <a:rect l="l" t="t" r="r" b="b"/>
            <a:pathLst>
              <a:path w="3863" h="4138" extrusionOk="0">
                <a:moveTo>
                  <a:pt x="1874" y="1"/>
                </a:moveTo>
                <a:cubicBezTo>
                  <a:pt x="1796" y="1"/>
                  <a:pt x="1717" y="52"/>
                  <a:pt x="1703" y="153"/>
                </a:cubicBezTo>
                <a:lnTo>
                  <a:pt x="1540" y="1134"/>
                </a:lnTo>
                <a:cubicBezTo>
                  <a:pt x="1513" y="1386"/>
                  <a:pt x="1342" y="1604"/>
                  <a:pt x="1097" y="1686"/>
                </a:cubicBezTo>
                <a:lnTo>
                  <a:pt x="191" y="1945"/>
                </a:lnTo>
                <a:cubicBezTo>
                  <a:pt x="0" y="1999"/>
                  <a:pt x="14" y="2272"/>
                  <a:pt x="205" y="2312"/>
                </a:cubicBezTo>
                <a:lnTo>
                  <a:pt x="1131" y="2517"/>
                </a:lnTo>
                <a:cubicBezTo>
                  <a:pt x="1370" y="2585"/>
                  <a:pt x="1560" y="2782"/>
                  <a:pt x="1601" y="3034"/>
                </a:cubicBezTo>
                <a:lnTo>
                  <a:pt x="1819" y="4008"/>
                </a:lnTo>
                <a:cubicBezTo>
                  <a:pt x="1846" y="4095"/>
                  <a:pt x="1920" y="4138"/>
                  <a:pt x="1993" y="4138"/>
                </a:cubicBezTo>
                <a:cubicBezTo>
                  <a:pt x="2068" y="4138"/>
                  <a:pt x="2142" y="4092"/>
                  <a:pt x="2160" y="4002"/>
                </a:cubicBezTo>
                <a:lnTo>
                  <a:pt x="2309" y="3089"/>
                </a:lnTo>
                <a:cubicBezTo>
                  <a:pt x="2344" y="2796"/>
                  <a:pt x="2548" y="2544"/>
                  <a:pt x="2834" y="2449"/>
                </a:cubicBezTo>
                <a:lnTo>
                  <a:pt x="3679" y="2203"/>
                </a:lnTo>
                <a:cubicBezTo>
                  <a:pt x="3862" y="2149"/>
                  <a:pt x="3856" y="1883"/>
                  <a:pt x="3665" y="1842"/>
                </a:cubicBezTo>
                <a:lnTo>
                  <a:pt x="2807" y="1652"/>
                </a:lnTo>
                <a:cubicBezTo>
                  <a:pt x="2521" y="1570"/>
                  <a:pt x="2303" y="1332"/>
                  <a:pt x="2248" y="1039"/>
                </a:cubicBezTo>
                <a:lnTo>
                  <a:pt x="2044" y="140"/>
                </a:lnTo>
                <a:cubicBezTo>
                  <a:pt x="2024" y="47"/>
                  <a:pt x="1949" y="1"/>
                  <a:pt x="187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17" name="Google Shape;417;p31"/>
          <p:cNvSpPr/>
          <p:nvPr/>
        </p:nvSpPr>
        <p:spPr>
          <a:xfrm>
            <a:off x="8426987" y="4849731"/>
            <a:ext cx="194647" cy="208503"/>
          </a:xfrm>
          <a:custGeom>
            <a:avLst/>
            <a:gdLst/>
            <a:ahLst/>
            <a:cxnLst/>
            <a:rect l="l" t="t" r="r" b="b"/>
            <a:pathLst>
              <a:path w="3863" h="4138" extrusionOk="0">
                <a:moveTo>
                  <a:pt x="1874" y="1"/>
                </a:moveTo>
                <a:cubicBezTo>
                  <a:pt x="1796" y="1"/>
                  <a:pt x="1717" y="52"/>
                  <a:pt x="1703" y="153"/>
                </a:cubicBezTo>
                <a:lnTo>
                  <a:pt x="1540" y="1134"/>
                </a:lnTo>
                <a:cubicBezTo>
                  <a:pt x="1513" y="1386"/>
                  <a:pt x="1342" y="1604"/>
                  <a:pt x="1097" y="1686"/>
                </a:cubicBezTo>
                <a:lnTo>
                  <a:pt x="191" y="1945"/>
                </a:lnTo>
                <a:cubicBezTo>
                  <a:pt x="0" y="1999"/>
                  <a:pt x="14" y="2272"/>
                  <a:pt x="205" y="2312"/>
                </a:cubicBezTo>
                <a:lnTo>
                  <a:pt x="1131" y="2517"/>
                </a:lnTo>
                <a:cubicBezTo>
                  <a:pt x="1370" y="2585"/>
                  <a:pt x="1560" y="2782"/>
                  <a:pt x="1601" y="3034"/>
                </a:cubicBezTo>
                <a:lnTo>
                  <a:pt x="1819" y="4008"/>
                </a:lnTo>
                <a:cubicBezTo>
                  <a:pt x="1846" y="4095"/>
                  <a:pt x="1920" y="4138"/>
                  <a:pt x="1993" y="4138"/>
                </a:cubicBezTo>
                <a:cubicBezTo>
                  <a:pt x="2068" y="4138"/>
                  <a:pt x="2142" y="4092"/>
                  <a:pt x="2160" y="4002"/>
                </a:cubicBezTo>
                <a:lnTo>
                  <a:pt x="2309" y="3089"/>
                </a:lnTo>
                <a:cubicBezTo>
                  <a:pt x="2344" y="2796"/>
                  <a:pt x="2548" y="2544"/>
                  <a:pt x="2834" y="2449"/>
                </a:cubicBezTo>
                <a:lnTo>
                  <a:pt x="3679" y="2203"/>
                </a:lnTo>
                <a:cubicBezTo>
                  <a:pt x="3862" y="2149"/>
                  <a:pt x="3856" y="1883"/>
                  <a:pt x="3665" y="1842"/>
                </a:cubicBezTo>
                <a:lnTo>
                  <a:pt x="2807" y="1652"/>
                </a:lnTo>
                <a:cubicBezTo>
                  <a:pt x="2521" y="1570"/>
                  <a:pt x="2303" y="1332"/>
                  <a:pt x="2248" y="1039"/>
                </a:cubicBezTo>
                <a:lnTo>
                  <a:pt x="2044" y="140"/>
                </a:lnTo>
                <a:cubicBezTo>
                  <a:pt x="2024" y="47"/>
                  <a:pt x="1949" y="1"/>
                  <a:pt x="187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18" name="Google Shape;418;p31"/>
          <p:cNvSpPr/>
          <p:nvPr/>
        </p:nvSpPr>
        <p:spPr>
          <a:xfrm>
            <a:off x="8772925" y="1528163"/>
            <a:ext cx="194650" cy="209075"/>
          </a:xfrm>
          <a:custGeom>
            <a:avLst/>
            <a:gdLst/>
            <a:ahLst/>
            <a:cxnLst/>
            <a:rect l="l" t="t" r="r" b="b"/>
            <a:pathLst>
              <a:path w="7786" h="8363" extrusionOk="0">
                <a:moveTo>
                  <a:pt x="3776" y="1"/>
                </a:moveTo>
                <a:cubicBezTo>
                  <a:pt x="3617" y="1"/>
                  <a:pt x="3458" y="101"/>
                  <a:pt x="3426" y="297"/>
                </a:cubicBezTo>
                <a:lnTo>
                  <a:pt x="3106" y="2286"/>
                </a:lnTo>
                <a:cubicBezTo>
                  <a:pt x="3018" y="2831"/>
                  <a:pt x="2670" y="3260"/>
                  <a:pt x="2207" y="3396"/>
                </a:cubicBezTo>
                <a:lnTo>
                  <a:pt x="375" y="3928"/>
                </a:lnTo>
                <a:cubicBezTo>
                  <a:pt x="0" y="4037"/>
                  <a:pt x="14" y="4561"/>
                  <a:pt x="395" y="4656"/>
                </a:cubicBezTo>
                <a:lnTo>
                  <a:pt x="2268" y="5072"/>
                </a:lnTo>
                <a:cubicBezTo>
                  <a:pt x="2731" y="5181"/>
                  <a:pt x="3106" y="5583"/>
                  <a:pt x="3222" y="6114"/>
                </a:cubicBezTo>
                <a:lnTo>
                  <a:pt x="3665" y="8089"/>
                </a:lnTo>
                <a:cubicBezTo>
                  <a:pt x="3708" y="8272"/>
                  <a:pt x="3860" y="8363"/>
                  <a:pt x="4012" y="8363"/>
                </a:cubicBezTo>
                <a:cubicBezTo>
                  <a:pt x="4170" y="8363"/>
                  <a:pt x="4328" y="8264"/>
                  <a:pt x="4359" y="8069"/>
                </a:cubicBezTo>
                <a:lnTo>
                  <a:pt x="4652" y="6230"/>
                </a:lnTo>
                <a:cubicBezTo>
                  <a:pt x="4754" y="5596"/>
                  <a:pt x="5170" y="5092"/>
                  <a:pt x="5708" y="4936"/>
                </a:cubicBezTo>
                <a:lnTo>
                  <a:pt x="7411" y="4438"/>
                </a:lnTo>
                <a:cubicBezTo>
                  <a:pt x="7785" y="4336"/>
                  <a:pt x="7772" y="3798"/>
                  <a:pt x="7390" y="3710"/>
                </a:cubicBezTo>
                <a:lnTo>
                  <a:pt x="5660" y="3321"/>
                </a:lnTo>
                <a:cubicBezTo>
                  <a:pt x="5109" y="3192"/>
                  <a:pt x="4666" y="2715"/>
                  <a:pt x="4530" y="2089"/>
                </a:cubicBezTo>
                <a:lnTo>
                  <a:pt x="4121" y="277"/>
                </a:lnTo>
                <a:cubicBezTo>
                  <a:pt x="4078" y="91"/>
                  <a:pt x="3927" y="1"/>
                  <a:pt x="377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_AND_BOD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4" name="Google Shape;44;p4"/>
          <p:cNvSpPr txBox="1">
            <a:spLocks noGrp="1"/>
          </p:cNvSpPr>
          <p:nvPr>
            <p:ph type="body" idx="1"/>
          </p:nvPr>
        </p:nvSpPr>
        <p:spPr>
          <a:xfrm>
            <a:off x="720000" y="1017725"/>
            <a:ext cx="7704000" cy="359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5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 panose="02000000000000000000"/>
              <a:buAutoNum type="romanLcPeriod"/>
              <a:defRPr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45" name="Google Shape;45;p4"/>
          <p:cNvSpPr/>
          <p:nvPr/>
        </p:nvSpPr>
        <p:spPr>
          <a:xfrm>
            <a:off x="2869313" y="278038"/>
            <a:ext cx="96575" cy="103450"/>
          </a:xfrm>
          <a:custGeom>
            <a:avLst/>
            <a:gdLst/>
            <a:ahLst/>
            <a:cxnLst/>
            <a:rect l="l" t="t" r="r" b="b"/>
            <a:pathLst>
              <a:path w="3863" h="4138" extrusionOk="0">
                <a:moveTo>
                  <a:pt x="1874" y="1"/>
                </a:moveTo>
                <a:cubicBezTo>
                  <a:pt x="1796" y="1"/>
                  <a:pt x="1717" y="52"/>
                  <a:pt x="1703" y="153"/>
                </a:cubicBezTo>
                <a:lnTo>
                  <a:pt x="1540" y="1134"/>
                </a:lnTo>
                <a:cubicBezTo>
                  <a:pt x="1513" y="1386"/>
                  <a:pt x="1342" y="1604"/>
                  <a:pt x="1097" y="1686"/>
                </a:cubicBezTo>
                <a:lnTo>
                  <a:pt x="191" y="1945"/>
                </a:lnTo>
                <a:cubicBezTo>
                  <a:pt x="0" y="1999"/>
                  <a:pt x="14" y="2272"/>
                  <a:pt x="205" y="2312"/>
                </a:cubicBezTo>
                <a:lnTo>
                  <a:pt x="1131" y="2517"/>
                </a:lnTo>
                <a:cubicBezTo>
                  <a:pt x="1370" y="2585"/>
                  <a:pt x="1560" y="2782"/>
                  <a:pt x="1601" y="3034"/>
                </a:cubicBezTo>
                <a:lnTo>
                  <a:pt x="1819" y="4008"/>
                </a:lnTo>
                <a:cubicBezTo>
                  <a:pt x="1846" y="4095"/>
                  <a:pt x="1920" y="4138"/>
                  <a:pt x="1993" y="4138"/>
                </a:cubicBezTo>
                <a:cubicBezTo>
                  <a:pt x="2068" y="4138"/>
                  <a:pt x="2142" y="4092"/>
                  <a:pt x="2160" y="4002"/>
                </a:cubicBezTo>
                <a:lnTo>
                  <a:pt x="2309" y="3089"/>
                </a:lnTo>
                <a:cubicBezTo>
                  <a:pt x="2344" y="2796"/>
                  <a:pt x="2548" y="2544"/>
                  <a:pt x="2834" y="2449"/>
                </a:cubicBezTo>
                <a:lnTo>
                  <a:pt x="3679" y="2203"/>
                </a:lnTo>
                <a:cubicBezTo>
                  <a:pt x="3862" y="2149"/>
                  <a:pt x="3856" y="1883"/>
                  <a:pt x="3665" y="1842"/>
                </a:cubicBezTo>
                <a:lnTo>
                  <a:pt x="2807" y="1652"/>
                </a:lnTo>
                <a:cubicBezTo>
                  <a:pt x="2521" y="1570"/>
                  <a:pt x="2303" y="1332"/>
                  <a:pt x="2248" y="1039"/>
                </a:cubicBezTo>
                <a:lnTo>
                  <a:pt x="2044" y="140"/>
                </a:lnTo>
                <a:cubicBezTo>
                  <a:pt x="2024" y="47"/>
                  <a:pt x="1949" y="1"/>
                  <a:pt x="187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6" name="Google Shape;46;p4"/>
          <p:cNvSpPr/>
          <p:nvPr/>
        </p:nvSpPr>
        <p:spPr>
          <a:xfrm>
            <a:off x="2559950" y="91613"/>
            <a:ext cx="194650" cy="209075"/>
          </a:xfrm>
          <a:custGeom>
            <a:avLst/>
            <a:gdLst/>
            <a:ahLst/>
            <a:cxnLst/>
            <a:rect l="l" t="t" r="r" b="b"/>
            <a:pathLst>
              <a:path w="7786" h="8363" extrusionOk="0">
                <a:moveTo>
                  <a:pt x="3776" y="1"/>
                </a:moveTo>
                <a:cubicBezTo>
                  <a:pt x="3617" y="1"/>
                  <a:pt x="3458" y="101"/>
                  <a:pt x="3426" y="297"/>
                </a:cubicBezTo>
                <a:lnTo>
                  <a:pt x="3106" y="2286"/>
                </a:lnTo>
                <a:cubicBezTo>
                  <a:pt x="3018" y="2831"/>
                  <a:pt x="2670" y="3260"/>
                  <a:pt x="2207" y="3396"/>
                </a:cubicBezTo>
                <a:lnTo>
                  <a:pt x="375" y="3928"/>
                </a:lnTo>
                <a:cubicBezTo>
                  <a:pt x="0" y="4037"/>
                  <a:pt x="14" y="4561"/>
                  <a:pt x="395" y="4656"/>
                </a:cubicBezTo>
                <a:lnTo>
                  <a:pt x="2268" y="5072"/>
                </a:lnTo>
                <a:cubicBezTo>
                  <a:pt x="2731" y="5181"/>
                  <a:pt x="3106" y="5583"/>
                  <a:pt x="3222" y="6114"/>
                </a:cubicBezTo>
                <a:lnTo>
                  <a:pt x="3665" y="8089"/>
                </a:lnTo>
                <a:cubicBezTo>
                  <a:pt x="3708" y="8272"/>
                  <a:pt x="3860" y="8363"/>
                  <a:pt x="4012" y="8363"/>
                </a:cubicBezTo>
                <a:cubicBezTo>
                  <a:pt x="4170" y="8363"/>
                  <a:pt x="4328" y="8264"/>
                  <a:pt x="4359" y="8069"/>
                </a:cubicBezTo>
                <a:lnTo>
                  <a:pt x="4652" y="6230"/>
                </a:lnTo>
                <a:cubicBezTo>
                  <a:pt x="4754" y="5596"/>
                  <a:pt x="5170" y="5092"/>
                  <a:pt x="5708" y="4936"/>
                </a:cubicBezTo>
                <a:lnTo>
                  <a:pt x="7411" y="4438"/>
                </a:lnTo>
                <a:cubicBezTo>
                  <a:pt x="7785" y="4336"/>
                  <a:pt x="7772" y="3798"/>
                  <a:pt x="7390" y="3710"/>
                </a:cubicBezTo>
                <a:lnTo>
                  <a:pt x="5660" y="3321"/>
                </a:lnTo>
                <a:cubicBezTo>
                  <a:pt x="5109" y="3192"/>
                  <a:pt x="4666" y="2715"/>
                  <a:pt x="4530" y="2089"/>
                </a:cubicBezTo>
                <a:lnTo>
                  <a:pt x="4121" y="277"/>
                </a:lnTo>
                <a:cubicBezTo>
                  <a:pt x="4078" y="91"/>
                  <a:pt x="3927" y="1"/>
                  <a:pt x="377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7" name="Google Shape;47;p4"/>
          <p:cNvSpPr/>
          <p:nvPr/>
        </p:nvSpPr>
        <p:spPr>
          <a:xfrm>
            <a:off x="8719763" y="4688188"/>
            <a:ext cx="96575" cy="103450"/>
          </a:xfrm>
          <a:custGeom>
            <a:avLst/>
            <a:gdLst/>
            <a:ahLst/>
            <a:cxnLst/>
            <a:rect l="l" t="t" r="r" b="b"/>
            <a:pathLst>
              <a:path w="3863" h="4138" extrusionOk="0">
                <a:moveTo>
                  <a:pt x="1874" y="1"/>
                </a:moveTo>
                <a:cubicBezTo>
                  <a:pt x="1796" y="1"/>
                  <a:pt x="1717" y="52"/>
                  <a:pt x="1703" y="153"/>
                </a:cubicBezTo>
                <a:lnTo>
                  <a:pt x="1540" y="1134"/>
                </a:lnTo>
                <a:cubicBezTo>
                  <a:pt x="1513" y="1386"/>
                  <a:pt x="1342" y="1604"/>
                  <a:pt x="1097" y="1686"/>
                </a:cubicBezTo>
                <a:lnTo>
                  <a:pt x="191" y="1945"/>
                </a:lnTo>
                <a:cubicBezTo>
                  <a:pt x="0" y="1999"/>
                  <a:pt x="14" y="2272"/>
                  <a:pt x="205" y="2312"/>
                </a:cubicBezTo>
                <a:lnTo>
                  <a:pt x="1131" y="2517"/>
                </a:lnTo>
                <a:cubicBezTo>
                  <a:pt x="1370" y="2585"/>
                  <a:pt x="1560" y="2782"/>
                  <a:pt x="1601" y="3034"/>
                </a:cubicBezTo>
                <a:lnTo>
                  <a:pt x="1819" y="4008"/>
                </a:lnTo>
                <a:cubicBezTo>
                  <a:pt x="1846" y="4095"/>
                  <a:pt x="1920" y="4138"/>
                  <a:pt x="1993" y="4138"/>
                </a:cubicBezTo>
                <a:cubicBezTo>
                  <a:pt x="2068" y="4138"/>
                  <a:pt x="2142" y="4092"/>
                  <a:pt x="2160" y="4002"/>
                </a:cubicBezTo>
                <a:lnTo>
                  <a:pt x="2309" y="3089"/>
                </a:lnTo>
                <a:cubicBezTo>
                  <a:pt x="2344" y="2796"/>
                  <a:pt x="2548" y="2544"/>
                  <a:pt x="2834" y="2449"/>
                </a:cubicBezTo>
                <a:lnTo>
                  <a:pt x="3679" y="2203"/>
                </a:lnTo>
                <a:cubicBezTo>
                  <a:pt x="3862" y="2149"/>
                  <a:pt x="3856" y="1883"/>
                  <a:pt x="3665" y="1842"/>
                </a:cubicBezTo>
                <a:lnTo>
                  <a:pt x="2807" y="1652"/>
                </a:lnTo>
                <a:cubicBezTo>
                  <a:pt x="2521" y="1570"/>
                  <a:pt x="2303" y="1332"/>
                  <a:pt x="2248" y="1039"/>
                </a:cubicBezTo>
                <a:lnTo>
                  <a:pt x="2044" y="140"/>
                </a:lnTo>
                <a:cubicBezTo>
                  <a:pt x="2024" y="47"/>
                  <a:pt x="1949" y="1"/>
                  <a:pt x="187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8" name="Google Shape;48;p4"/>
          <p:cNvSpPr/>
          <p:nvPr/>
        </p:nvSpPr>
        <p:spPr>
          <a:xfrm>
            <a:off x="389250" y="939063"/>
            <a:ext cx="194650" cy="209075"/>
          </a:xfrm>
          <a:custGeom>
            <a:avLst/>
            <a:gdLst/>
            <a:ahLst/>
            <a:cxnLst/>
            <a:rect l="l" t="t" r="r" b="b"/>
            <a:pathLst>
              <a:path w="7786" h="8363" extrusionOk="0">
                <a:moveTo>
                  <a:pt x="3776" y="1"/>
                </a:moveTo>
                <a:cubicBezTo>
                  <a:pt x="3617" y="1"/>
                  <a:pt x="3458" y="101"/>
                  <a:pt x="3426" y="297"/>
                </a:cubicBezTo>
                <a:lnTo>
                  <a:pt x="3106" y="2286"/>
                </a:lnTo>
                <a:cubicBezTo>
                  <a:pt x="3018" y="2831"/>
                  <a:pt x="2670" y="3260"/>
                  <a:pt x="2207" y="3396"/>
                </a:cubicBezTo>
                <a:lnTo>
                  <a:pt x="375" y="3928"/>
                </a:lnTo>
                <a:cubicBezTo>
                  <a:pt x="0" y="4037"/>
                  <a:pt x="14" y="4561"/>
                  <a:pt x="395" y="4656"/>
                </a:cubicBezTo>
                <a:lnTo>
                  <a:pt x="2268" y="5072"/>
                </a:lnTo>
                <a:cubicBezTo>
                  <a:pt x="2731" y="5181"/>
                  <a:pt x="3106" y="5583"/>
                  <a:pt x="3222" y="6114"/>
                </a:cubicBezTo>
                <a:lnTo>
                  <a:pt x="3665" y="8089"/>
                </a:lnTo>
                <a:cubicBezTo>
                  <a:pt x="3708" y="8272"/>
                  <a:pt x="3860" y="8363"/>
                  <a:pt x="4012" y="8363"/>
                </a:cubicBezTo>
                <a:cubicBezTo>
                  <a:pt x="4170" y="8363"/>
                  <a:pt x="4328" y="8264"/>
                  <a:pt x="4359" y="8069"/>
                </a:cubicBezTo>
                <a:lnTo>
                  <a:pt x="4652" y="6230"/>
                </a:lnTo>
                <a:cubicBezTo>
                  <a:pt x="4754" y="5596"/>
                  <a:pt x="5170" y="5092"/>
                  <a:pt x="5708" y="4936"/>
                </a:cubicBezTo>
                <a:lnTo>
                  <a:pt x="7411" y="4438"/>
                </a:lnTo>
                <a:cubicBezTo>
                  <a:pt x="7785" y="4336"/>
                  <a:pt x="7772" y="3798"/>
                  <a:pt x="7390" y="3710"/>
                </a:cubicBezTo>
                <a:lnTo>
                  <a:pt x="5660" y="3321"/>
                </a:lnTo>
                <a:cubicBezTo>
                  <a:pt x="5109" y="3192"/>
                  <a:pt x="4666" y="2715"/>
                  <a:pt x="4530" y="2089"/>
                </a:cubicBezTo>
                <a:lnTo>
                  <a:pt x="4121" y="277"/>
                </a:lnTo>
                <a:cubicBezTo>
                  <a:pt x="4078" y="91"/>
                  <a:pt x="3927" y="1"/>
                  <a:pt x="377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9" name="Google Shape;49;p4"/>
          <p:cNvSpPr/>
          <p:nvPr/>
        </p:nvSpPr>
        <p:spPr>
          <a:xfrm>
            <a:off x="327013" y="4791638"/>
            <a:ext cx="96575" cy="103450"/>
          </a:xfrm>
          <a:custGeom>
            <a:avLst/>
            <a:gdLst/>
            <a:ahLst/>
            <a:cxnLst/>
            <a:rect l="l" t="t" r="r" b="b"/>
            <a:pathLst>
              <a:path w="3863" h="4138" extrusionOk="0">
                <a:moveTo>
                  <a:pt x="1874" y="1"/>
                </a:moveTo>
                <a:cubicBezTo>
                  <a:pt x="1796" y="1"/>
                  <a:pt x="1717" y="52"/>
                  <a:pt x="1703" y="153"/>
                </a:cubicBezTo>
                <a:lnTo>
                  <a:pt x="1540" y="1134"/>
                </a:lnTo>
                <a:cubicBezTo>
                  <a:pt x="1513" y="1386"/>
                  <a:pt x="1342" y="1604"/>
                  <a:pt x="1097" y="1686"/>
                </a:cubicBezTo>
                <a:lnTo>
                  <a:pt x="191" y="1945"/>
                </a:lnTo>
                <a:cubicBezTo>
                  <a:pt x="0" y="1999"/>
                  <a:pt x="14" y="2272"/>
                  <a:pt x="205" y="2312"/>
                </a:cubicBezTo>
                <a:lnTo>
                  <a:pt x="1131" y="2517"/>
                </a:lnTo>
                <a:cubicBezTo>
                  <a:pt x="1370" y="2585"/>
                  <a:pt x="1560" y="2782"/>
                  <a:pt x="1601" y="3034"/>
                </a:cubicBezTo>
                <a:lnTo>
                  <a:pt x="1819" y="4008"/>
                </a:lnTo>
                <a:cubicBezTo>
                  <a:pt x="1846" y="4095"/>
                  <a:pt x="1920" y="4138"/>
                  <a:pt x="1993" y="4138"/>
                </a:cubicBezTo>
                <a:cubicBezTo>
                  <a:pt x="2068" y="4138"/>
                  <a:pt x="2142" y="4092"/>
                  <a:pt x="2160" y="4002"/>
                </a:cubicBezTo>
                <a:lnTo>
                  <a:pt x="2309" y="3089"/>
                </a:lnTo>
                <a:cubicBezTo>
                  <a:pt x="2344" y="2796"/>
                  <a:pt x="2548" y="2544"/>
                  <a:pt x="2834" y="2449"/>
                </a:cubicBezTo>
                <a:lnTo>
                  <a:pt x="3679" y="2203"/>
                </a:lnTo>
                <a:cubicBezTo>
                  <a:pt x="3862" y="2149"/>
                  <a:pt x="3856" y="1883"/>
                  <a:pt x="3665" y="1842"/>
                </a:cubicBezTo>
                <a:lnTo>
                  <a:pt x="2807" y="1652"/>
                </a:lnTo>
                <a:cubicBezTo>
                  <a:pt x="2521" y="1570"/>
                  <a:pt x="2303" y="1332"/>
                  <a:pt x="2248" y="1039"/>
                </a:cubicBezTo>
                <a:lnTo>
                  <a:pt x="2044" y="140"/>
                </a:lnTo>
                <a:cubicBezTo>
                  <a:pt x="2024" y="47"/>
                  <a:pt x="1949" y="1"/>
                  <a:pt x="187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0" name="Google Shape;50;p4"/>
          <p:cNvSpPr/>
          <p:nvPr/>
        </p:nvSpPr>
        <p:spPr>
          <a:xfrm>
            <a:off x="8772925" y="1528163"/>
            <a:ext cx="194650" cy="209075"/>
          </a:xfrm>
          <a:custGeom>
            <a:avLst/>
            <a:gdLst/>
            <a:ahLst/>
            <a:cxnLst/>
            <a:rect l="l" t="t" r="r" b="b"/>
            <a:pathLst>
              <a:path w="7786" h="8363" extrusionOk="0">
                <a:moveTo>
                  <a:pt x="3776" y="1"/>
                </a:moveTo>
                <a:cubicBezTo>
                  <a:pt x="3617" y="1"/>
                  <a:pt x="3458" y="101"/>
                  <a:pt x="3426" y="297"/>
                </a:cubicBezTo>
                <a:lnTo>
                  <a:pt x="3106" y="2286"/>
                </a:lnTo>
                <a:cubicBezTo>
                  <a:pt x="3018" y="2831"/>
                  <a:pt x="2670" y="3260"/>
                  <a:pt x="2207" y="3396"/>
                </a:cubicBezTo>
                <a:lnTo>
                  <a:pt x="375" y="3928"/>
                </a:lnTo>
                <a:cubicBezTo>
                  <a:pt x="0" y="4037"/>
                  <a:pt x="14" y="4561"/>
                  <a:pt x="395" y="4656"/>
                </a:cubicBezTo>
                <a:lnTo>
                  <a:pt x="2268" y="5072"/>
                </a:lnTo>
                <a:cubicBezTo>
                  <a:pt x="2731" y="5181"/>
                  <a:pt x="3106" y="5583"/>
                  <a:pt x="3222" y="6114"/>
                </a:cubicBezTo>
                <a:lnTo>
                  <a:pt x="3665" y="8089"/>
                </a:lnTo>
                <a:cubicBezTo>
                  <a:pt x="3708" y="8272"/>
                  <a:pt x="3860" y="8363"/>
                  <a:pt x="4012" y="8363"/>
                </a:cubicBezTo>
                <a:cubicBezTo>
                  <a:pt x="4170" y="8363"/>
                  <a:pt x="4328" y="8264"/>
                  <a:pt x="4359" y="8069"/>
                </a:cubicBezTo>
                <a:lnTo>
                  <a:pt x="4652" y="6230"/>
                </a:lnTo>
                <a:cubicBezTo>
                  <a:pt x="4754" y="5596"/>
                  <a:pt x="5170" y="5092"/>
                  <a:pt x="5708" y="4936"/>
                </a:cubicBezTo>
                <a:lnTo>
                  <a:pt x="7411" y="4438"/>
                </a:lnTo>
                <a:cubicBezTo>
                  <a:pt x="7785" y="4336"/>
                  <a:pt x="7772" y="3798"/>
                  <a:pt x="7390" y="3710"/>
                </a:cubicBezTo>
                <a:lnTo>
                  <a:pt x="5660" y="3321"/>
                </a:lnTo>
                <a:cubicBezTo>
                  <a:pt x="5109" y="3192"/>
                  <a:pt x="4666" y="2715"/>
                  <a:pt x="4530" y="2089"/>
                </a:cubicBezTo>
                <a:lnTo>
                  <a:pt x="4121" y="277"/>
                </a:lnTo>
                <a:cubicBezTo>
                  <a:pt x="4078" y="91"/>
                  <a:pt x="3927" y="1"/>
                  <a:pt x="377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1" name="Google Shape;51;p4"/>
          <p:cNvSpPr/>
          <p:nvPr/>
        </p:nvSpPr>
        <p:spPr>
          <a:xfrm>
            <a:off x="8426987" y="4849731"/>
            <a:ext cx="194647" cy="208503"/>
          </a:xfrm>
          <a:custGeom>
            <a:avLst/>
            <a:gdLst/>
            <a:ahLst/>
            <a:cxnLst/>
            <a:rect l="l" t="t" r="r" b="b"/>
            <a:pathLst>
              <a:path w="3863" h="4138" extrusionOk="0">
                <a:moveTo>
                  <a:pt x="1874" y="1"/>
                </a:moveTo>
                <a:cubicBezTo>
                  <a:pt x="1796" y="1"/>
                  <a:pt x="1717" y="52"/>
                  <a:pt x="1703" y="153"/>
                </a:cubicBezTo>
                <a:lnTo>
                  <a:pt x="1540" y="1134"/>
                </a:lnTo>
                <a:cubicBezTo>
                  <a:pt x="1513" y="1386"/>
                  <a:pt x="1342" y="1604"/>
                  <a:pt x="1097" y="1686"/>
                </a:cubicBezTo>
                <a:lnTo>
                  <a:pt x="191" y="1945"/>
                </a:lnTo>
                <a:cubicBezTo>
                  <a:pt x="0" y="1999"/>
                  <a:pt x="14" y="2272"/>
                  <a:pt x="205" y="2312"/>
                </a:cubicBezTo>
                <a:lnTo>
                  <a:pt x="1131" y="2517"/>
                </a:lnTo>
                <a:cubicBezTo>
                  <a:pt x="1370" y="2585"/>
                  <a:pt x="1560" y="2782"/>
                  <a:pt x="1601" y="3034"/>
                </a:cubicBezTo>
                <a:lnTo>
                  <a:pt x="1819" y="4008"/>
                </a:lnTo>
                <a:cubicBezTo>
                  <a:pt x="1846" y="4095"/>
                  <a:pt x="1920" y="4138"/>
                  <a:pt x="1993" y="4138"/>
                </a:cubicBezTo>
                <a:cubicBezTo>
                  <a:pt x="2068" y="4138"/>
                  <a:pt x="2142" y="4092"/>
                  <a:pt x="2160" y="4002"/>
                </a:cubicBezTo>
                <a:lnTo>
                  <a:pt x="2309" y="3089"/>
                </a:lnTo>
                <a:cubicBezTo>
                  <a:pt x="2344" y="2796"/>
                  <a:pt x="2548" y="2544"/>
                  <a:pt x="2834" y="2449"/>
                </a:cubicBezTo>
                <a:lnTo>
                  <a:pt x="3679" y="2203"/>
                </a:lnTo>
                <a:cubicBezTo>
                  <a:pt x="3862" y="2149"/>
                  <a:pt x="3856" y="1883"/>
                  <a:pt x="3665" y="1842"/>
                </a:cubicBezTo>
                <a:lnTo>
                  <a:pt x="2807" y="1652"/>
                </a:lnTo>
                <a:cubicBezTo>
                  <a:pt x="2521" y="1570"/>
                  <a:pt x="2303" y="1332"/>
                  <a:pt x="2248" y="1039"/>
                </a:cubicBezTo>
                <a:lnTo>
                  <a:pt x="2044" y="140"/>
                </a:lnTo>
                <a:cubicBezTo>
                  <a:pt x="2024" y="47"/>
                  <a:pt x="1949" y="1"/>
                  <a:pt x="187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2" name="Google Shape;52;p4"/>
          <p:cNvSpPr/>
          <p:nvPr/>
        </p:nvSpPr>
        <p:spPr>
          <a:xfrm>
            <a:off x="623413" y="4954763"/>
            <a:ext cx="96575" cy="103450"/>
          </a:xfrm>
          <a:custGeom>
            <a:avLst/>
            <a:gdLst/>
            <a:ahLst/>
            <a:cxnLst/>
            <a:rect l="l" t="t" r="r" b="b"/>
            <a:pathLst>
              <a:path w="3863" h="4138" extrusionOk="0">
                <a:moveTo>
                  <a:pt x="1874" y="1"/>
                </a:moveTo>
                <a:cubicBezTo>
                  <a:pt x="1796" y="1"/>
                  <a:pt x="1717" y="52"/>
                  <a:pt x="1703" y="153"/>
                </a:cubicBezTo>
                <a:lnTo>
                  <a:pt x="1540" y="1134"/>
                </a:lnTo>
                <a:cubicBezTo>
                  <a:pt x="1513" y="1386"/>
                  <a:pt x="1342" y="1604"/>
                  <a:pt x="1097" y="1686"/>
                </a:cubicBezTo>
                <a:lnTo>
                  <a:pt x="191" y="1945"/>
                </a:lnTo>
                <a:cubicBezTo>
                  <a:pt x="0" y="1999"/>
                  <a:pt x="14" y="2272"/>
                  <a:pt x="205" y="2312"/>
                </a:cubicBezTo>
                <a:lnTo>
                  <a:pt x="1131" y="2517"/>
                </a:lnTo>
                <a:cubicBezTo>
                  <a:pt x="1370" y="2585"/>
                  <a:pt x="1560" y="2782"/>
                  <a:pt x="1601" y="3034"/>
                </a:cubicBezTo>
                <a:lnTo>
                  <a:pt x="1819" y="4008"/>
                </a:lnTo>
                <a:cubicBezTo>
                  <a:pt x="1846" y="4095"/>
                  <a:pt x="1920" y="4138"/>
                  <a:pt x="1993" y="4138"/>
                </a:cubicBezTo>
                <a:cubicBezTo>
                  <a:pt x="2068" y="4138"/>
                  <a:pt x="2142" y="4092"/>
                  <a:pt x="2160" y="4002"/>
                </a:cubicBezTo>
                <a:lnTo>
                  <a:pt x="2309" y="3089"/>
                </a:lnTo>
                <a:cubicBezTo>
                  <a:pt x="2344" y="2796"/>
                  <a:pt x="2548" y="2544"/>
                  <a:pt x="2834" y="2449"/>
                </a:cubicBezTo>
                <a:lnTo>
                  <a:pt x="3679" y="2203"/>
                </a:lnTo>
                <a:cubicBezTo>
                  <a:pt x="3862" y="2149"/>
                  <a:pt x="3856" y="1883"/>
                  <a:pt x="3665" y="1842"/>
                </a:cubicBezTo>
                <a:lnTo>
                  <a:pt x="2807" y="1652"/>
                </a:lnTo>
                <a:cubicBezTo>
                  <a:pt x="2521" y="1570"/>
                  <a:pt x="2303" y="1332"/>
                  <a:pt x="2248" y="1039"/>
                </a:cubicBezTo>
                <a:lnTo>
                  <a:pt x="2044" y="140"/>
                </a:lnTo>
                <a:cubicBezTo>
                  <a:pt x="2024" y="47"/>
                  <a:pt x="1949" y="1"/>
                  <a:pt x="187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7"/>
          <p:cNvSpPr txBox="1">
            <a:spLocks noGrp="1"/>
          </p:cNvSpPr>
          <p:nvPr>
            <p:ph type="title"/>
          </p:nvPr>
        </p:nvSpPr>
        <p:spPr>
          <a:xfrm>
            <a:off x="715100" y="688763"/>
            <a:ext cx="3873300" cy="109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9" name="Google Shape;79;p7"/>
          <p:cNvSpPr txBox="1">
            <a:spLocks noGrp="1"/>
          </p:cNvSpPr>
          <p:nvPr>
            <p:ph type="body" idx="1"/>
          </p:nvPr>
        </p:nvSpPr>
        <p:spPr>
          <a:xfrm>
            <a:off x="715100" y="2022550"/>
            <a:ext cx="3322200" cy="2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80" name="Google Shape;80;p7"/>
          <p:cNvSpPr/>
          <p:nvPr/>
        </p:nvSpPr>
        <p:spPr>
          <a:xfrm>
            <a:off x="2869313" y="278038"/>
            <a:ext cx="96575" cy="103450"/>
          </a:xfrm>
          <a:custGeom>
            <a:avLst/>
            <a:gdLst/>
            <a:ahLst/>
            <a:cxnLst/>
            <a:rect l="l" t="t" r="r" b="b"/>
            <a:pathLst>
              <a:path w="3863" h="4138" extrusionOk="0">
                <a:moveTo>
                  <a:pt x="1874" y="1"/>
                </a:moveTo>
                <a:cubicBezTo>
                  <a:pt x="1796" y="1"/>
                  <a:pt x="1717" y="52"/>
                  <a:pt x="1703" y="153"/>
                </a:cubicBezTo>
                <a:lnTo>
                  <a:pt x="1540" y="1134"/>
                </a:lnTo>
                <a:cubicBezTo>
                  <a:pt x="1513" y="1386"/>
                  <a:pt x="1342" y="1604"/>
                  <a:pt x="1097" y="1686"/>
                </a:cubicBezTo>
                <a:lnTo>
                  <a:pt x="191" y="1945"/>
                </a:lnTo>
                <a:cubicBezTo>
                  <a:pt x="0" y="1999"/>
                  <a:pt x="14" y="2272"/>
                  <a:pt x="205" y="2312"/>
                </a:cubicBezTo>
                <a:lnTo>
                  <a:pt x="1131" y="2517"/>
                </a:lnTo>
                <a:cubicBezTo>
                  <a:pt x="1370" y="2585"/>
                  <a:pt x="1560" y="2782"/>
                  <a:pt x="1601" y="3034"/>
                </a:cubicBezTo>
                <a:lnTo>
                  <a:pt x="1819" y="4008"/>
                </a:lnTo>
                <a:cubicBezTo>
                  <a:pt x="1846" y="4095"/>
                  <a:pt x="1920" y="4138"/>
                  <a:pt x="1993" y="4138"/>
                </a:cubicBezTo>
                <a:cubicBezTo>
                  <a:pt x="2068" y="4138"/>
                  <a:pt x="2142" y="4092"/>
                  <a:pt x="2160" y="4002"/>
                </a:cubicBezTo>
                <a:lnTo>
                  <a:pt x="2309" y="3089"/>
                </a:lnTo>
                <a:cubicBezTo>
                  <a:pt x="2344" y="2796"/>
                  <a:pt x="2548" y="2544"/>
                  <a:pt x="2834" y="2449"/>
                </a:cubicBezTo>
                <a:lnTo>
                  <a:pt x="3679" y="2203"/>
                </a:lnTo>
                <a:cubicBezTo>
                  <a:pt x="3862" y="2149"/>
                  <a:pt x="3856" y="1883"/>
                  <a:pt x="3665" y="1842"/>
                </a:cubicBezTo>
                <a:lnTo>
                  <a:pt x="2807" y="1652"/>
                </a:lnTo>
                <a:cubicBezTo>
                  <a:pt x="2521" y="1570"/>
                  <a:pt x="2303" y="1332"/>
                  <a:pt x="2248" y="1039"/>
                </a:cubicBezTo>
                <a:lnTo>
                  <a:pt x="2044" y="140"/>
                </a:lnTo>
                <a:cubicBezTo>
                  <a:pt x="2024" y="47"/>
                  <a:pt x="1949" y="1"/>
                  <a:pt x="187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1" name="Google Shape;81;p7"/>
          <p:cNvSpPr/>
          <p:nvPr/>
        </p:nvSpPr>
        <p:spPr>
          <a:xfrm>
            <a:off x="2559950" y="91613"/>
            <a:ext cx="194650" cy="209075"/>
          </a:xfrm>
          <a:custGeom>
            <a:avLst/>
            <a:gdLst/>
            <a:ahLst/>
            <a:cxnLst/>
            <a:rect l="l" t="t" r="r" b="b"/>
            <a:pathLst>
              <a:path w="7786" h="8363" extrusionOk="0">
                <a:moveTo>
                  <a:pt x="3776" y="1"/>
                </a:moveTo>
                <a:cubicBezTo>
                  <a:pt x="3617" y="1"/>
                  <a:pt x="3458" y="101"/>
                  <a:pt x="3426" y="297"/>
                </a:cubicBezTo>
                <a:lnTo>
                  <a:pt x="3106" y="2286"/>
                </a:lnTo>
                <a:cubicBezTo>
                  <a:pt x="3018" y="2831"/>
                  <a:pt x="2670" y="3260"/>
                  <a:pt x="2207" y="3396"/>
                </a:cubicBezTo>
                <a:lnTo>
                  <a:pt x="375" y="3928"/>
                </a:lnTo>
                <a:cubicBezTo>
                  <a:pt x="0" y="4037"/>
                  <a:pt x="14" y="4561"/>
                  <a:pt x="395" y="4656"/>
                </a:cubicBezTo>
                <a:lnTo>
                  <a:pt x="2268" y="5072"/>
                </a:lnTo>
                <a:cubicBezTo>
                  <a:pt x="2731" y="5181"/>
                  <a:pt x="3106" y="5583"/>
                  <a:pt x="3222" y="6114"/>
                </a:cubicBezTo>
                <a:lnTo>
                  <a:pt x="3665" y="8089"/>
                </a:lnTo>
                <a:cubicBezTo>
                  <a:pt x="3708" y="8272"/>
                  <a:pt x="3860" y="8363"/>
                  <a:pt x="4012" y="8363"/>
                </a:cubicBezTo>
                <a:cubicBezTo>
                  <a:pt x="4170" y="8363"/>
                  <a:pt x="4328" y="8264"/>
                  <a:pt x="4359" y="8069"/>
                </a:cubicBezTo>
                <a:lnTo>
                  <a:pt x="4652" y="6230"/>
                </a:lnTo>
                <a:cubicBezTo>
                  <a:pt x="4754" y="5596"/>
                  <a:pt x="5170" y="5092"/>
                  <a:pt x="5708" y="4936"/>
                </a:cubicBezTo>
                <a:lnTo>
                  <a:pt x="7411" y="4438"/>
                </a:lnTo>
                <a:cubicBezTo>
                  <a:pt x="7785" y="4336"/>
                  <a:pt x="7772" y="3798"/>
                  <a:pt x="7390" y="3710"/>
                </a:cubicBezTo>
                <a:lnTo>
                  <a:pt x="5660" y="3321"/>
                </a:lnTo>
                <a:cubicBezTo>
                  <a:pt x="5109" y="3192"/>
                  <a:pt x="4666" y="2715"/>
                  <a:pt x="4530" y="2089"/>
                </a:cubicBezTo>
                <a:lnTo>
                  <a:pt x="4121" y="277"/>
                </a:lnTo>
                <a:cubicBezTo>
                  <a:pt x="4078" y="91"/>
                  <a:pt x="3927" y="1"/>
                  <a:pt x="377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82;p7"/>
          <p:cNvSpPr/>
          <p:nvPr/>
        </p:nvSpPr>
        <p:spPr>
          <a:xfrm>
            <a:off x="8719763" y="4688188"/>
            <a:ext cx="96575" cy="103450"/>
          </a:xfrm>
          <a:custGeom>
            <a:avLst/>
            <a:gdLst/>
            <a:ahLst/>
            <a:cxnLst/>
            <a:rect l="l" t="t" r="r" b="b"/>
            <a:pathLst>
              <a:path w="3863" h="4138" extrusionOk="0">
                <a:moveTo>
                  <a:pt x="1874" y="1"/>
                </a:moveTo>
                <a:cubicBezTo>
                  <a:pt x="1796" y="1"/>
                  <a:pt x="1717" y="52"/>
                  <a:pt x="1703" y="153"/>
                </a:cubicBezTo>
                <a:lnTo>
                  <a:pt x="1540" y="1134"/>
                </a:lnTo>
                <a:cubicBezTo>
                  <a:pt x="1513" y="1386"/>
                  <a:pt x="1342" y="1604"/>
                  <a:pt x="1097" y="1686"/>
                </a:cubicBezTo>
                <a:lnTo>
                  <a:pt x="191" y="1945"/>
                </a:lnTo>
                <a:cubicBezTo>
                  <a:pt x="0" y="1999"/>
                  <a:pt x="14" y="2272"/>
                  <a:pt x="205" y="2312"/>
                </a:cubicBezTo>
                <a:lnTo>
                  <a:pt x="1131" y="2517"/>
                </a:lnTo>
                <a:cubicBezTo>
                  <a:pt x="1370" y="2585"/>
                  <a:pt x="1560" y="2782"/>
                  <a:pt x="1601" y="3034"/>
                </a:cubicBezTo>
                <a:lnTo>
                  <a:pt x="1819" y="4008"/>
                </a:lnTo>
                <a:cubicBezTo>
                  <a:pt x="1846" y="4095"/>
                  <a:pt x="1920" y="4138"/>
                  <a:pt x="1993" y="4138"/>
                </a:cubicBezTo>
                <a:cubicBezTo>
                  <a:pt x="2068" y="4138"/>
                  <a:pt x="2142" y="4092"/>
                  <a:pt x="2160" y="4002"/>
                </a:cubicBezTo>
                <a:lnTo>
                  <a:pt x="2309" y="3089"/>
                </a:lnTo>
                <a:cubicBezTo>
                  <a:pt x="2344" y="2796"/>
                  <a:pt x="2548" y="2544"/>
                  <a:pt x="2834" y="2449"/>
                </a:cubicBezTo>
                <a:lnTo>
                  <a:pt x="3679" y="2203"/>
                </a:lnTo>
                <a:cubicBezTo>
                  <a:pt x="3862" y="2149"/>
                  <a:pt x="3856" y="1883"/>
                  <a:pt x="3665" y="1842"/>
                </a:cubicBezTo>
                <a:lnTo>
                  <a:pt x="2807" y="1652"/>
                </a:lnTo>
                <a:cubicBezTo>
                  <a:pt x="2521" y="1570"/>
                  <a:pt x="2303" y="1332"/>
                  <a:pt x="2248" y="1039"/>
                </a:cubicBezTo>
                <a:lnTo>
                  <a:pt x="2044" y="140"/>
                </a:lnTo>
                <a:cubicBezTo>
                  <a:pt x="2024" y="47"/>
                  <a:pt x="1949" y="1"/>
                  <a:pt x="187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" name="Google Shape;83;p7"/>
          <p:cNvSpPr/>
          <p:nvPr/>
        </p:nvSpPr>
        <p:spPr>
          <a:xfrm>
            <a:off x="389250" y="939063"/>
            <a:ext cx="194650" cy="209075"/>
          </a:xfrm>
          <a:custGeom>
            <a:avLst/>
            <a:gdLst/>
            <a:ahLst/>
            <a:cxnLst/>
            <a:rect l="l" t="t" r="r" b="b"/>
            <a:pathLst>
              <a:path w="7786" h="8363" extrusionOk="0">
                <a:moveTo>
                  <a:pt x="3776" y="1"/>
                </a:moveTo>
                <a:cubicBezTo>
                  <a:pt x="3617" y="1"/>
                  <a:pt x="3458" y="101"/>
                  <a:pt x="3426" y="297"/>
                </a:cubicBezTo>
                <a:lnTo>
                  <a:pt x="3106" y="2286"/>
                </a:lnTo>
                <a:cubicBezTo>
                  <a:pt x="3018" y="2831"/>
                  <a:pt x="2670" y="3260"/>
                  <a:pt x="2207" y="3396"/>
                </a:cubicBezTo>
                <a:lnTo>
                  <a:pt x="375" y="3928"/>
                </a:lnTo>
                <a:cubicBezTo>
                  <a:pt x="0" y="4037"/>
                  <a:pt x="14" y="4561"/>
                  <a:pt x="395" y="4656"/>
                </a:cubicBezTo>
                <a:lnTo>
                  <a:pt x="2268" y="5072"/>
                </a:lnTo>
                <a:cubicBezTo>
                  <a:pt x="2731" y="5181"/>
                  <a:pt x="3106" y="5583"/>
                  <a:pt x="3222" y="6114"/>
                </a:cubicBezTo>
                <a:lnTo>
                  <a:pt x="3665" y="8089"/>
                </a:lnTo>
                <a:cubicBezTo>
                  <a:pt x="3708" y="8272"/>
                  <a:pt x="3860" y="8363"/>
                  <a:pt x="4012" y="8363"/>
                </a:cubicBezTo>
                <a:cubicBezTo>
                  <a:pt x="4170" y="8363"/>
                  <a:pt x="4328" y="8264"/>
                  <a:pt x="4359" y="8069"/>
                </a:cubicBezTo>
                <a:lnTo>
                  <a:pt x="4652" y="6230"/>
                </a:lnTo>
                <a:cubicBezTo>
                  <a:pt x="4754" y="5596"/>
                  <a:pt x="5170" y="5092"/>
                  <a:pt x="5708" y="4936"/>
                </a:cubicBezTo>
                <a:lnTo>
                  <a:pt x="7411" y="4438"/>
                </a:lnTo>
                <a:cubicBezTo>
                  <a:pt x="7785" y="4336"/>
                  <a:pt x="7772" y="3798"/>
                  <a:pt x="7390" y="3710"/>
                </a:cubicBezTo>
                <a:lnTo>
                  <a:pt x="5660" y="3321"/>
                </a:lnTo>
                <a:cubicBezTo>
                  <a:pt x="5109" y="3192"/>
                  <a:pt x="4666" y="2715"/>
                  <a:pt x="4530" y="2089"/>
                </a:cubicBezTo>
                <a:lnTo>
                  <a:pt x="4121" y="277"/>
                </a:lnTo>
                <a:cubicBezTo>
                  <a:pt x="4078" y="91"/>
                  <a:pt x="3927" y="1"/>
                  <a:pt x="377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84;p7"/>
          <p:cNvSpPr/>
          <p:nvPr/>
        </p:nvSpPr>
        <p:spPr>
          <a:xfrm>
            <a:off x="327013" y="4791638"/>
            <a:ext cx="96575" cy="103450"/>
          </a:xfrm>
          <a:custGeom>
            <a:avLst/>
            <a:gdLst/>
            <a:ahLst/>
            <a:cxnLst/>
            <a:rect l="l" t="t" r="r" b="b"/>
            <a:pathLst>
              <a:path w="3863" h="4138" extrusionOk="0">
                <a:moveTo>
                  <a:pt x="1874" y="1"/>
                </a:moveTo>
                <a:cubicBezTo>
                  <a:pt x="1796" y="1"/>
                  <a:pt x="1717" y="52"/>
                  <a:pt x="1703" y="153"/>
                </a:cubicBezTo>
                <a:lnTo>
                  <a:pt x="1540" y="1134"/>
                </a:lnTo>
                <a:cubicBezTo>
                  <a:pt x="1513" y="1386"/>
                  <a:pt x="1342" y="1604"/>
                  <a:pt x="1097" y="1686"/>
                </a:cubicBezTo>
                <a:lnTo>
                  <a:pt x="191" y="1945"/>
                </a:lnTo>
                <a:cubicBezTo>
                  <a:pt x="0" y="1999"/>
                  <a:pt x="14" y="2272"/>
                  <a:pt x="205" y="2312"/>
                </a:cubicBezTo>
                <a:lnTo>
                  <a:pt x="1131" y="2517"/>
                </a:lnTo>
                <a:cubicBezTo>
                  <a:pt x="1370" y="2585"/>
                  <a:pt x="1560" y="2782"/>
                  <a:pt x="1601" y="3034"/>
                </a:cubicBezTo>
                <a:lnTo>
                  <a:pt x="1819" y="4008"/>
                </a:lnTo>
                <a:cubicBezTo>
                  <a:pt x="1846" y="4095"/>
                  <a:pt x="1920" y="4138"/>
                  <a:pt x="1993" y="4138"/>
                </a:cubicBezTo>
                <a:cubicBezTo>
                  <a:pt x="2068" y="4138"/>
                  <a:pt x="2142" y="4092"/>
                  <a:pt x="2160" y="4002"/>
                </a:cubicBezTo>
                <a:lnTo>
                  <a:pt x="2309" y="3089"/>
                </a:lnTo>
                <a:cubicBezTo>
                  <a:pt x="2344" y="2796"/>
                  <a:pt x="2548" y="2544"/>
                  <a:pt x="2834" y="2449"/>
                </a:cubicBezTo>
                <a:lnTo>
                  <a:pt x="3679" y="2203"/>
                </a:lnTo>
                <a:cubicBezTo>
                  <a:pt x="3862" y="2149"/>
                  <a:pt x="3856" y="1883"/>
                  <a:pt x="3665" y="1842"/>
                </a:cubicBezTo>
                <a:lnTo>
                  <a:pt x="2807" y="1652"/>
                </a:lnTo>
                <a:cubicBezTo>
                  <a:pt x="2521" y="1570"/>
                  <a:pt x="2303" y="1332"/>
                  <a:pt x="2248" y="1039"/>
                </a:cubicBezTo>
                <a:lnTo>
                  <a:pt x="2044" y="140"/>
                </a:lnTo>
                <a:cubicBezTo>
                  <a:pt x="2024" y="47"/>
                  <a:pt x="1949" y="1"/>
                  <a:pt x="187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85;p7"/>
          <p:cNvSpPr/>
          <p:nvPr/>
        </p:nvSpPr>
        <p:spPr>
          <a:xfrm>
            <a:off x="623413" y="4954763"/>
            <a:ext cx="96575" cy="103450"/>
          </a:xfrm>
          <a:custGeom>
            <a:avLst/>
            <a:gdLst/>
            <a:ahLst/>
            <a:cxnLst/>
            <a:rect l="l" t="t" r="r" b="b"/>
            <a:pathLst>
              <a:path w="3863" h="4138" extrusionOk="0">
                <a:moveTo>
                  <a:pt x="1874" y="1"/>
                </a:moveTo>
                <a:cubicBezTo>
                  <a:pt x="1796" y="1"/>
                  <a:pt x="1717" y="52"/>
                  <a:pt x="1703" y="153"/>
                </a:cubicBezTo>
                <a:lnTo>
                  <a:pt x="1540" y="1134"/>
                </a:lnTo>
                <a:cubicBezTo>
                  <a:pt x="1513" y="1386"/>
                  <a:pt x="1342" y="1604"/>
                  <a:pt x="1097" y="1686"/>
                </a:cubicBezTo>
                <a:lnTo>
                  <a:pt x="191" y="1945"/>
                </a:lnTo>
                <a:cubicBezTo>
                  <a:pt x="0" y="1999"/>
                  <a:pt x="14" y="2272"/>
                  <a:pt x="205" y="2312"/>
                </a:cubicBezTo>
                <a:lnTo>
                  <a:pt x="1131" y="2517"/>
                </a:lnTo>
                <a:cubicBezTo>
                  <a:pt x="1370" y="2585"/>
                  <a:pt x="1560" y="2782"/>
                  <a:pt x="1601" y="3034"/>
                </a:cubicBezTo>
                <a:lnTo>
                  <a:pt x="1819" y="4008"/>
                </a:lnTo>
                <a:cubicBezTo>
                  <a:pt x="1846" y="4095"/>
                  <a:pt x="1920" y="4138"/>
                  <a:pt x="1993" y="4138"/>
                </a:cubicBezTo>
                <a:cubicBezTo>
                  <a:pt x="2068" y="4138"/>
                  <a:pt x="2142" y="4092"/>
                  <a:pt x="2160" y="4002"/>
                </a:cubicBezTo>
                <a:lnTo>
                  <a:pt x="2309" y="3089"/>
                </a:lnTo>
                <a:cubicBezTo>
                  <a:pt x="2344" y="2796"/>
                  <a:pt x="2548" y="2544"/>
                  <a:pt x="2834" y="2449"/>
                </a:cubicBezTo>
                <a:lnTo>
                  <a:pt x="3679" y="2203"/>
                </a:lnTo>
                <a:cubicBezTo>
                  <a:pt x="3862" y="2149"/>
                  <a:pt x="3856" y="1883"/>
                  <a:pt x="3665" y="1842"/>
                </a:cubicBezTo>
                <a:lnTo>
                  <a:pt x="2807" y="1652"/>
                </a:lnTo>
                <a:cubicBezTo>
                  <a:pt x="2521" y="1570"/>
                  <a:pt x="2303" y="1332"/>
                  <a:pt x="2248" y="1039"/>
                </a:cubicBezTo>
                <a:lnTo>
                  <a:pt x="2044" y="140"/>
                </a:lnTo>
                <a:cubicBezTo>
                  <a:pt x="2024" y="47"/>
                  <a:pt x="1949" y="1"/>
                  <a:pt x="187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86;p7"/>
          <p:cNvSpPr/>
          <p:nvPr/>
        </p:nvSpPr>
        <p:spPr>
          <a:xfrm>
            <a:off x="8772925" y="1528163"/>
            <a:ext cx="194650" cy="209075"/>
          </a:xfrm>
          <a:custGeom>
            <a:avLst/>
            <a:gdLst/>
            <a:ahLst/>
            <a:cxnLst/>
            <a:rect l="l" t="t" r="r" b="b"/>
            <a:pathLst>
              <a:path w="7786" h="8363" extrusionOk="0">
                <a:moveTo>
                  <a:pt x="3776" y="1"/>
                </a:moveTo>
                <a:cubicBezTo>
                  <a:pt x="3617" y="1"/>
                  <a:pt x="3458" y="101"/>
                  <a:pt x="3426" y="297"/>
                </a:cubicBezTo>
                <a:lnTo>
                  <a:pt x="3106" y="2286"/>
                </a:lnTo>
                <a:cubicBezTo>
                  <a:pt x="3018" y="2831"/>
                  <a:pt x="2670" y="3260"/>
                  <a:pt x="2207" y="3396"/>
                </a:cubicBezTo>
                <a:lnTo>
                  <a:pt x="375" y="3928"/>
                </a:lnTo>
                <a:cubicBezTo>
                  <a:pt x="0" y="4037"/>
                  <a:pt x="14" y="4561"/>
                  <a:pt x="395" y="4656"/>
                </a:cubicBezTo>
                <a:lnTo>
                  <a:pt x="2268" y="5072"/>
                </a:lnTo>
                <a:cubicBezTo>
                  <a:pt x="2731" y="5181"/>
                  <a:pt x="3106" y="5583"/>
                  <a:pt x="3222" y="6114"/>
                </a:cubicBezTo>
                <a:lnTo>
                  <a:pt x="3665" y="8089"/>
                </a:lnTo>
                <a:cubicBezTo>
                  <a:pt x="3708" y="8272"/>
                  <a:pt x="3860" y="8363"/>
                  <a:pt x="4012" y="8363"/>
                </a:cubicBezTo>
                <a:cubicBezTo>
                  <a:pt x="4170" y="8363"/>
                  <a:pt x="4328" y="8264"/>
                  <a:pt x="4359" y="8069"/>
                </a:cubicBezTo>
                <a:lnTo>
                  <a:pt x="4652" y="6230"/>
                </a:lnTo>
                <a:cubicBezTo>
                  <a:pt x="4754" y="5596"/>
                  <a:pt x="5170" y="5092"/>
                  <a:pt x="5708" y="4936"/>
                </a:cubicBezTo>
                <a:lnTo>
                  <a:pt x="7411" y="4438"/>
                </a:lnTo>
                <a:cubicBezTo>
                  <a:pt x="7785" y="4336"/>
                  <a:pt x="7772" y="3798"/>
                  <a:pt x="7390" y="3710"/>
                </a:cubicBezTo>
                <a:lnTo>
                  <a:pt x="5660" y="3321"/>
                </a:lnTo>
                <a:cubicBezTo>
                  <a:pt x="5109" y="3192"/>
                  <a:pt x="4666" y="2715"/>
                  <a:pt x="4530" y="2089"/>
                </a:cubicBezTo>
                <a:lnTo>
                  <a:pt x="4121" y="277"/>
                </a:lnTo>
                <a:cubicBezTo>
                  <a:pt x="4078" y="91"/>
                  <a:pt x="3927" y="1"/>
                  <a:pt x="377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" name="Google Shape;87;p7"/>
          <p:cNvSpPr/>
          <p:nvPr/>
        </p:nvSpPr>
        <p:spPr>
          <a:xfrm>
            <a:off x="8426987" y="4849731"/>
            <a:ext cx="194647" cy="208503"/>
          </a:xfrm>
          <a:custGeom>
            <a:avLst/>
            <a:gdLst/>
            <a:ahLst/>
            <a:cxnLst/>
            <a:rect l="l" t="t" r="r" b="b"/>
            <a:pathLst>
              <a:path w="3863" h="4138" extrusionOk="0">
                <a:moveTo>
                  <a:pt x="1874" y="1"/>
                </a:moveTo>
                <a:cubicBezTo>
                  <a:pt x="1796" y="1"/>
                  <a:pt x="1717" y="52"/>
                  <a:pt x="1703" y="153"/>
                </a:cubicBezTo>
                <a:lnTo>
                  <a:pt x="1540" y="1134"/>
                </a:lnTo>
                <a:cubicBezTo>
                  <a:pt x="1513" y="1386"/>
                  <a:pt x="1342" y="1604"/>
                  <a:pt x="1097" y="1686"/>
                </a:cubicBezTo>
                <a:lnTo>
                  <a:pt x="191" y="1945"/>
                </a:lnTo>
                <a:cubicBezTo>
                  <a:pt x="0" y="1999"/>
                  <a:pt x="14" y="2272"/>
                  <a:pt x="205" y="2312"/>
                </a:cubicBezTo>
                <a:lnTo>
                  <a:pt x="1131" y="2517"/>
                </a:lnTo>
                <a:cubicBezTo>
                  <a:pt x="1370" y="2585"/>
                  <a:pt x="1560" y="2782"/>
                  <a:pt x="1601" y="3034"/>
                </a:cubicBezTo>
                <a:lnTo>
                  <a:pt x="1819" y="4008"/>
                </a:lnTo>
                <a:cubicBezTo>
                  <a:pt x="1846" y="4095"/>
                  <a:pt x="1920" y="4138"/>
                  <a:pt x="1993" y="4138"/>
                </a:cubicBezTo>
                <a:cubicBezTo>
                  <a:pt x="2068" y="4138"/>
                  <a:pt x="2142" y="4092"/>
                  <a:pt x="2160" y="4002"/>
                </a:cubicBezTo>
                <a:lnTo>
                  <a:pt x="2309" y="3089"/>
                </a:lnTo>
                <a:cubicBezTo>
                  <a:pt x="2344" y="2796"/>
                  <a:pt x="2548" y="2544"/>
                  <a:pt x="2834" y="2449"/>
                </a:cubicBezTo>
                <a:lnTo>
                  <a:pt x="3679" y="2203"/>
                </a:lnTo>
                <a:cubicBezTo>
                  <a:pt x="3862" y="2149"/>
                  <a:pt x="3856" y="1883"/>
                  <a:pt x="3665" y="1842"/>
                </a:cubicBezTo>
                <a:lnTo>
                  <a:pt x="2807" y="1652"/>
                </a:lnTo>
                <a:cubicBezTo>
                  <a:pt x="2521" y="1570"/>
                  <a:pt x="2303" y="1332"/>
                  <a:pt x="2248" y="1039"/>
                </a:cubicBezTo>
                <a:lnTo>
                  <a:pt x="2044" y="140"/>
                </a:lnTo>
                <a:cubicBezTo>
                  <a:pt x="2024" y="47"/>
                  <a:pt x="1949" y="1"/>
                  <a:pt x="187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9"/>
          <p:cNvSpPr txBox="1">
            <a:spLocks noGrp="1"/>
          </p:cNvSpPr>
          <p:nvPr>
            <p:ph type="title"/>
          </p:nvPr>
        </p:nvSpPr>
        <p:spPr>
          <a:xfrm>
            <a:off x="715100" y="840450"/>
            <a:ext cx="4899000" cy="1581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08" name="Google Shape;108;p9"/>
          <p:cNvSpPr txBox="1">
            <a:spLocks noGrp="1"/>
          </p:cNvSpPr>
          <p:nvPr>
            <p:ph type="subTitle" idx="1"/>
          </p:nvPr>
        </p:nvSpPr>
        <p:spPr>
          <a:xfrm>
            <a:off x="715100" y="2358175"/>
            <a:ext cx="4269900" cy="136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9"/>
          <p:cNvSpPr/>
          <p:nvPr/>
        </p:nvSpPr>
        <p:spPr>
          <a:xfrm>
            <a:off x="8768450" y="4671138"/>
            <a:ext cx="194650" cy="209075"/>
          </a:xfrm>
          <a:custGeom>
            <a:avLst/>
            <a:gdLst/>
            <a:ahLst/>
            <a:cxnLst/>
            <a:rect l="l" t="t" r="r" b="b"/>
            <a:pathLst>
              <a:path w="7786" h="8363" extrusionOk="0">
                <a:moveTo>
                  <a:pt x="3776" y="1"/>
                </a:moveTo>
                <a:cubicBezTo>
                  <a:pt x="3617" y="1"/>
                  <a:pt x="3458" y="101"/>
                  <a:pt x="3426" y="297"/>
                </a:cubicBezTo>
                <a:lnTo>
                  <a:pt x="3106" y="2286"/>
                </a:lnTo>
                <a:cubicBezTo>
                  <a:pt x="3018" y="2831"/>
                  <a:pt x="2670" y="3260"/>
                  <a:pt x="2207" y="3396"/>
                </a:cubicBezTo>
                <a:lnTo>
                  <a:pt x="375" y="3928"/>
                </a:lnTo>
                <a:cubicBezTo>
                  <a:pt x="0" y="4037"/>
                  <a:pt x="14" y="4561"/>
                  <a:pt x="395" y="4656"/>
                </a:cubicBezTo>
                <a:lnTo>
                  <a:pt x="2268" y="5072"/>
                </a:lnTo>
                <a:cubicBezTo>
                  <a:pt x="2731" y="5181"/>
                  <a:pt x="3106" y="5583"/>
                  <a:pt x="3222" y="6114"/>
                </a:cubicBezTo>
                <a:lnTo>
                  <a:pt x="3665" y="8089"/>
                </a:lnTo>
                <a:cubicBezTo>
                  <a:pt x="3708" y="8272"/>
                  <a:pt x="3860" y="8363"/>
                  <a:pt x="4012" y="8363"/>
                </a:cubicBezTo>
                <a:cubicBezTo>
                  <a:pt x="4170" y="8363"/>
                  <a:pt x="4328" y="8264"/>
                  <a:pt x="4359" y="8069"/>
                </a:cubicBezTo>
                <a:lnTo>
                  <a:pt x="4652" y="6230"/>
                </a:lnTo>
                <a:cubicBezTo>
                  <a:pt x="4754" y="5596"/>
                  <a:pt x="5170" y="5092"/>
                  <a:pt x="5708" y="4936"/>
                </a:cubicBezTo>
                <a:lnTo>
                  <a:pt x="7411" y="4438"/>
                </a:lnTo>
                <a:cubicBezTo>
                  <a:pt x="7785" y="4336"/>
                  <a:pt x="7772" y="3798"/>
                  <a:pt x="7390" y="3710"/>
                </a:cubicBezTo>
                <a:lnTo>
                  <a:pt x="5660" y="3321"/>
                </a:lnTo>
                <a:cubicBezTo>
                  <a:pt x="5109" y="3192"/>
                  <a:pt x="4666" y="2715"/>
                  <a:pt x="4530" y="2089"/>
                </a:cubicBezTo>
                <a:lnTo>
                  <a:pt x="4121" y="277"/>
                </a:lnTo>
                <a:cubicBezTo>
                  <a:pt x="4078" y="91"/>
                  <a:pt x="3927" y="1"/>
                  <a:pt x="377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0" name="Google Shape;110;p9"/>
          <p:cNvSpPr/>
          <p:nvPr/>
        </p:nvSpPr>
        <p:spPr>
          <a:xfrm>
            <a:off x="484700" y="962738"/>
            <a:ext cx="96575" cy="103450"/>
          </a:xfrm>
          <a:custGeom>
            <a:avLst/>
            <a:gdLst/>
            <a:ahLst/>
            <a:cxnLst/>
            <a:rect l="l" t="t" r="r" b="b"/>
            <a:pathLst>
              <a:path w="3863" h="4138" extrusionOk="0">
                <a:moveTo>
                  <a:pt x="1874" y="1"/>
                </a:moveTo>
                <a:cubicBezTo>
                  <a:pt x="1796" y="1"/>
                  <a:pt x="1717" y="52"/>
                  <a:pt x="1703" y="153"/>
                </a:cubicBezTo>
                <a:lnTo>
                  <a:pt x="1540" y="1134"/>
                </a:lnTo>
                <a:cubicBezTo>
                  <a:pt x="1513" y="1386"/>
                  <a:pt x="1342" y="1604"/>
                  <a:pt x="1097" y="1686"/>
                </a:cubicBezTo>
                <a:lnTo>
                  <a:pt x="191" y="1945"/>
                </a:lnTo>
                <a:cubicBezTo>
                  <a:pt x="0" y="1999"/>
                  <a:pt x="14" y="2272"/>
                  <a:pt x="205" y="2312"/>
                </a:cubicBezTo>
                <a:lnTo>
                  <a:pt x="1131" y="2517"/>
                </a:lnTo>
                <a:cubicBezTo>
                  <a:pt x="1370" y="2585"/>
                  <a:pt x="1560" y="2782"/>
                  <a:pt x="1601" y="3034"/>
                </a:cubicBezTo>
                <a:lnTo>
                  <a:pt x="1819" y="4008"/>
                </a:lnTo>
                <a:cubicBezTo>
                  <a:pt x="1846" y="4095"/>
                  <a:pt x="1920" y="4138"/>
                  <a:pt x="1993" y="4138"/>
                </a:cubicBezTo>
                <a:cubicBezTo>
                  <a:pt x="2068" y="4138"/>
                  <a:pt x="2142" y="4092"/>
                  <a:pt x="2160" y="4002"/>
                </a:cubicBezTo>
                <a:lnTo>
                  <a:pt x="2309" y="3089"/>
                </a:lnTo>
                <a:cubicBezTo>
                  <a:pt x="2344" y="2796"/>
                  <a:pt x="2548" y="2544"/>
                  <a:pt x="2834" y="2449"/>
                </a:cubicBezTo>
                <a:lnTo>
                  <a:pt x="3679" y="2203"/>
                </a:lnTo>
                <a:cubicBezTo>
                  <a:pt x="3862" y="2149"/>
                  <a:pt x="3856" y="1883"/>
                  <a:pt x="3665" y="1842"/>
                </a:cubicBezTo>
                <a:lnTo>
                  <a:pt x="2807" y="1652"/>
                </a:lnTo>
                <a:cubicBezTo>
                  <a:pt x="2521" y="1570"/>
                  <a:pt x="2303" y="1332"/>
                  <a:pt x="2248" y="1039"/>
                </a:cubicBezTo>
                <a:lnTo>
                  <a:pt x="2044" y="140"/>
                </a:lnTo>
                <a:cubicBezTo>
                  <a:pt x="2024" y="47"/>
                  <a:pt x="1949" y="1"/>
                  <a:pt x="187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1" name="Google Shape;111;p9"/>
          <p:cNvSpPr/>
          <p:nvPr/>
        </p:nvSpPr>
        <p:spPr>
          <a:xfrm>
            <a:off x="7260400" y="118813"/>
            <a:ext cx="194650" cy="209075"/>
          </a:xfrm>
          <a:custGeom>
            <a:avLst/>
            <a:gdLst/>
            <a:ahLst/>
            <a:cxnLst/>
            <a:rect l="l" t="t" r="r" b="b"/>
            <a:pathLst>
              <a:path w="7786" h="8363" extrusionOk="0">
                <a:moveTo>
                  <a:pt x="3776" y="1"/>
                </a:moveTo>
                <a:cubicBezTo>
                  <a:pt x="3617" y="1"/>
                  <a:pt x="3458" y="101"/>
                  <a:pt x="3426" y="297"/>
                </a:cubicBezTo>
                <a:lnTo>
                  <a:pt x="3106" y="2286"/>
                </a:lnTo>
                <a:cubicBezTo>
                  <a:pt x="3018" y="2831"/>
                  <a:pt x="2670" y="3260"/>
                  <a:pt x="2207" y="3396"/>
                </a:cubicBezTo>
                <a:lnTo>
                  <a:pt x="375" y="3928"/>
                </a:lnTo>
                <a:cubicBezTo>
                  <a:pt x="0" y="4037"/>
                  <a:pt x="14" y="4561"/>
                  <a:pt x="395" y="4656"/>
                </a:cubicBezTo>
                <a:lnTo>
                  <a:pt x="2268" y="5072"/>
                </a:lnTo>
                <a:cubicBezTo>
                  <a:pt x="2731" y="5181"/>
                  <a:pt x="3106" y="5583"/>
                  <a:pt x="3222" y="6114"/>
                </a:cubicBezTo>
                <a:lnTo>
                  <a:pt x="3665" y="8089"/>
                </a:lnTo>
                <a:cubicBezTo>
                  <a:pt x="3708" y="8272"/>
                  <a:pt x="3860" y="8363"/>
                  <a:pt x="4012" y="8363"/>
                </a:cubicBezTo>
                <a:cubicBezTo>
                  <a:pt x="4170" y="8363"/>
                  <a:pt x="4328" y="8264"/>
                  <a:pt x="4359" y="8069"/>
                </a:cubicBezTo>
                <a:lnTo>
                  <a:pt x="4652" y="6230"/>
                </a:lnTo>
                <a:cubicBezTo>
                  <a:pt x="4754" y="5596"/>
                  <a:pt x="5170" y="5092"/>
                  <a:pt x="5708" y="4936"/>
                </a:cubicBezTo>
                <a:lnTo>
                  <a:pt x="7411" y="4438"/>
                </a:lnTo>
                <a:cubicBezTo>
                  <a:pt x="7785" y="4336"/>
                  <a:pt x="7772" y="3798"/>
                  <a:pt x="7390" y="3710"/>
                </a:cubicBezTo>
                <a:lnTo>
                  <a:pt x="5660" y="3321"/>
                </a:lnTo>
                <a:cubicBezTo>
                  <a:pt x="5109" y="3192"/>
                  <a:pt x="4666" y="2715"/>
                  <a:pt x="4530" y="2089"/>
                </a:cubicBezTo>
                <a:lnTo>
                  <a:pt x="4121" y="277"/>
                </a:lnTo>
                <a:cubicBezTo>
                  <a:pt x="4078" y="91"/>
                  <a:pt x="3927" y="1"/>
                  <a:pt x="377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2" name="Google Shape;112;p9"/>
          <p:cNvSpPr/>
          <p:nvPr/>
        </p:nvSpPr>
        <p:spPr>
          <a:xfrm>
            <a:off x="5109975" y="1096025"/>
            <a:ext cx="194650" cy="209075"/>
          </a:xfrm>
          <a:custGeom>
            <a:avLst/>
            <a:gdLst/>
            <a:ahLst/>
            <a:cxnLst/>
            <a:rect l="l" t="t" r="r" b="b"/>
            <a:pathLst>
              <a:path w="7786" h="8363" extrusionOk="0">
                <a:moveTo>
                  <a:pt x="3776" y="1"/>
                </a:moveTo>
                <a:cubicBezTo>
                  <a:pt x="3617" y="1"/>
                  <a:pt x="3458" y="101"/>
                  <a:pt x="3426" y="297"/>
                </a:cubicBezTo>
                <a:lnTo>
                  <a:pt x="3106" y="2286"/>
                </a:lnTo>
                <a:cubicBezTo>
                  <a:pt x="3018" y="2831"/>
                  <a:pt x="2670" y="3260"/>
                  <a:pt x="2207" y="3396"/>
                </a:cubicBezTo>
                <a:lnTo>
                  <a:pt x="375" y="3928"/>
                </a:lnTo>
                <a:cubicBezTo>
                  <a:pt x="0" y="4037"/>
                  <a:pt x="14" y="4561"/>
                  <a:pt x="395" y="4656"/>
                </a:cubicBezTo>
                <a:lnTo>
                  <a:pt x="2268" y="5072"/>
                </a:lnTo>
                <a:cubicBezTo>
                  <a:pt x="2731" y="5181"/>
                  <a:pt x="3106" y="5583"/>
                  <a:pt x="3222" y="6114"/>
                </a:cubicBezTo>
                <a:lnTo>
                  <a:pt x="3665" y="8089"/>
                </a:lnTo>
                <a:cubicBezTo>
                  <a:pt x="3708" y="8272"/>
                  <a:pt x="3860" y="8363"/>
                  <a:pt x="4012" y="8363"/>
                </a:cubicBezTo>
                <a:cubicBezTo>
                  <a:pt x="4170" y="8363"/>
                  <a:pt x="4328" y="8264"/>
                  <a:pt x="4359" y="8069"/>
                </a:cubicBezTo>
                <a:lnTo>
                  <a:pt x="4652" y="6230"/>
                </a:lnTo>
                <a:cubicBezTo>
                  <a:pt x="4754" y="5596"/>
                  <a:pt x="5170" y="5092"/>
                  <a:pt x="5708" y="4936"/>
                </a:cubicBezTo>
                <a:lnTo>
                  <a:pt x="7411" y="4438"/>
                </a:lnTo>
                <a:cubicBezTo>
                  <a:pt x="7785" y="4336"/>
                  <a:pt x="7772" y="3798"/>
                  <a:pt x="7390" y="3710"/>
                </a:cubicBezTo>
                <a:lnTo>
                  <a:pt x="5660" y="3321"/>
                </a:lnTo>
                <a:cubicBezTo>
                  <a:pt x="5109" y="3192"/>
                  <a:pt x="4666" y="2715"/>
                  <a:pt x="4530" y="2089"/>
                </a:cubicBezTo>
                <a:lnTo>
                  <a:pt x="4121" y="277"/>
                </a:lnTo>
                <a:cubicBezTo>
                  <a:pt x="4078" y="91"/>
                  <a:pt x="3927" y="1"/>
                  <a:pt x="377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3" name="Google Shape;113;p9"/>
          <p:cNvSpPr/>
          <p:nvPr/>
        </p:nvSpPr>
        <p:spPr>
          <a:xfrm>
            <a:off x="666813" y="4776438"/>
            <a:ext cx="96575" cy="103450"/>
          </a:xfrm>
          <a:custGeom>
            <a:avLst/>
            <a:gdLst/>
            <a:ahLst/>
            <a:cxnLst/>
            <a:rect l="l" t="t" r="r" b="b"/>
            <a:pathLst>
              <a:path w="3863" h="4138" extrusionOk="0">
                <a:moveTo>
                  <a:pt x="1874" y="1"/>
                </a:moveTo>
                <a:cubicBezTo>
                  <a:pt x="1796" y="1"/>
                  <a:pt x="1717" y="52"/>
                  <a:pt x="1703" y="153"/>
                </a:cubicBezTo>
                <a:lnTo>
                  <a:pt x="1540" y="1134"/>
                </a:lnTo>
                <a:cubicBezTo>
                  <a:pt x="1513" y="1386"/>
                  <a:pt x="1342" y="1604"/>
                  <a:pt x="1097" y="1686"/>
                </a:cubicBezTo>
                <a:lnTo>
                  <a:pt x="191" y="1945"/>
                </a:lnTo>
                <a:cubicBezTo>
                  <a:pt x="0" y="1999"/>
                  <a:pt x="14" y="2272"/>
                  <a:pt x="205" y="2312"/>
                </a:cubicBezTo>
                <a:lnTo>
                  <a:pt x="1131" y="2517"/>
                </a:lnTo>
                <a:cubicBezTo>
                  <a:pt x="1370" y="2585"/>
                  <a:pt x="1560" y="2782"/>
                  <a:pt x="1601" y="3034"/>
                </a:cubicBezTo>
                <a:lnTo>
                  <a:pt x="1819" y="4008"/>
                </a:lnTo>
                <a:cubicBezTo>
                  <a:pt x="1846" y="4095"/>
                  <a:pt x="1920" y="4138"/>
                  <a:pt x="1993" y="4138"/>
                </a:cubicBezTo>
                <a:cubicBezTo>
                  <a:pt x="2068" y="4138"/>
                  <a:pt x="2142" y="4092"/>
                  <a:pt x="2160" y="4002"/>
                </a:cubicBezTo>
                <a:lnTo>
                  <a:pt x="2309" y="3089"/>
                </a:lnTo>
                <a:cubicBezTo>
                  <a:pt x="2344" y="2796"/>
                  <a:pt x="2548" y="2544"/>
                  <a:pt x="2834" y="2449"/>
                </a:cubicBezTo>
                <a:lnTo>
                  <a:pt x="3679" y="2203"/>
                </a:lnTo>
                <a:cubicBezTo>
                  <a:pt x="3862" y="2149"/>
                  <a:pt x="3856" y="1883"/>
                  <a:pt x="3665" y="1842"/>
                </a:cubicBezTo>
                <a:lnTo>
                  <a:pt x="2807" y="1652"/>
                </a:lnTo>
                <a:cubicBezTo>
                  <a:pt x="2521" y="1570"/>
                  <a:pt x="2303" y="1332"/>
                  <a:pt x="2248" y="1039"/>
                </a:cubicBezTo>
                <a:lnTo>
                  <a:pt x="2044" y="140"/>
                </a:lnTo>
                <a:cubicBezTo>
                  <a:pt x="2024" y="47"/>
                  <a:pt x="1949" y="1"/>
                  <a:pt x="187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4" name="Google Shape;114;p9"/>
          <p:cNvSpPr/>
          <p:nvPr/>
        </p:nvSpPr>
        <p:spPr>
          <a:xfrm>
            <a:off x="281613" y="4477913"/>
            <a:ext cx="96575" cy="103450"/>
          </a:xfrm>
          <a:custGeom>
            <a:avLst/>
            <a:gdLst/>
            <a:ahLst/>
            <a:cxnLst/>
            <a:rect l="l" t="t" r="r" b="b"/>
            <a:pathLst>
              <a:path w="3863" h="4138" extrusionOk="0">
                <a:moveTo>
                  <a:pt x="1874" y="1"/>
                </a:moveTo>
                <a:cubicBezTo>
                  <a:pt x="1796" y="1"/>
                  <a:pt x="1717" y="52"/>
                  <a:pt x="1703" y="153"/>
                </a:cubicBezTo>
                <a:lnTo>
                  <a:pt x="1540" y="1134"/>
                </a:lnTo>
                <a:cubicBezTo>
                  <a:pt x="1513" y="1386"/>
                  <a:pt x="1342" y="1604"/>
                  <a:pt x="1097" y="1686"/>
                </a:cubicBezTo>
                <a:lnTo>
                  <a:pt x="191" y="1945"/>
                </a:lnTo>
                <a:cubicBezTo>
                  <a:pt x="0" y="1999"/>
                  <a:pt x="14" y="2272"/>
                  <a:pt x="205" y="2312"/>
                </a:cubicBezTo>
                <a:lnTo>
                  <a:pt x="1131" y="2517"/>
                </a:lnTo>
                <a:cubicBezTo>
                  <a:pt x="1370" y="2585"/>
                  <a:pt x="1560" y="2782"/>
                  <a:pt x="1601" y="3034"/>
                </a:cubicBezTo>
                <a:lnTo>
                  <a:pt x="1819" y="4008"/>
                </a:lnTo>
                <a:cubicBezTo>
                  <a:pt x="1846" y="4095"/>
                  <a:pt x="1920" y="4138"/>
                  <a:pt x="1993" y="4138"/>
                </a:cubicBezTo>
                <a:cubicBezTo>
                  <a:pt x="2068" y="4138"/>
                  <a:pt x="2142" y="4092"/>
                  <a:pt x="2160" y="4002"/>
                </a:cubicBezTo>
                <a:lnTo>
                  <a:pt x="2309" y="3089"/>
                </a:lnTo>
                <a:cubicBezTo>
                  <a:pt x="2344" y="2796"/>
                  <a:pt x="2548" y="2544"/>
                  <a:pt x="2834" y="2449"/>
                </a:cubicBezTo>
                <a:lnTo>
                  <a:pt x="3679" y="2203"/>
                </a:lnTo>
                <a:cubicBezTo>
                  <a:pt x="3862" y="2149"/>
                  <a:pt x="3856" y="1883"/>
                  <a:pt x="3665" y="1842"/>
                </a:cubicBezTo>
                <a:lnTo>
                  <a:pt x="2807" y="1652"/>
                </a:lnTo>
                <a:cubicBezTo>
                  <a:pt x="2521" y="1570"/>
                  <a:pt x="2303" y="1332"/>
                  <a:pt x="2248" y="1039"/>
                </a:cubicBezTo>
                <a:lnTo>
                  <a:pt x="2044" y="140"/>
                </a:lnTo>
                <a:cubicBezTo>
                  <a:pt x="2024" y="47"/>
                  <a:pt x="1949" y="1"/>
                  <a:pt x="187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5" name="Google Shape;115;p9"/>
          <p:cNvSpPr/>
          <p:nvPr/>
        </p:nvSpPr>
        <p:spPr>
          <a:xfrm>
            <a:off x="3549063" y="327888"/>
            <a:ext cx="96575" cy="103450"/>
          </a:xfrm>
          <a:custGeom>
            <a:avLst/>
            <a:gdLst/>
            <a:ahLst/>
            <a:cxnLst/>
            <a:rect l="l" t="t" r="r" b="b"/>
            <a:pathLst>
              <a:path w="3863" h="4138" extrusionOk="0">
                <a:moveTo>
                  <a:pt x="1874" y="1"/>
                </a:moveTo>
                <a:cubicBezTo>
                  <a:pt x="1796" y="1"/>
                  <a:pt x="1717" y="52"/>
                  <a:pt x="1703" y="153"/>
                </a:cubicBezTo>
                <a:lnTo>
                  <a:pt x="1540" y="1134"/>
                </a:lnTo>
                <a:cubicBezTo>
                  <a:pt x="1513" y="1386"/>
                  <a:pt x="1342" y="1604"/>
                  <a:pt x="1097" y="1686"/>
                </a:cubicBezTo>
                <a:lnTo>
                  <a:pt x="191" y="1945"/>
                </a:lnTo>
                <a:cubicBezTo>
                  <a:pt x="0" y="1999"/>
                  <a:pt x="14" y="2272"/>
                  <a:pt x="205" y="2312"/>
                </a:cubicBezTo>
                <a:lnTo>
                  <a:pt x="1131" y="2517"/>
                </a:lnTo>
                <a:cubicBezTo>
                  <a:pt x="1370" y="2585"/>
                  <a:pt x="1560" y="2782"/>
                  <a:pt x="1601" y="3034"/>
                </a:cubicBezTo>
                <a:lnTo>
                  <a:pt x="1819" y="4008"/>
                </a:lnTo>
                <a:cubicBezTo>
                  <a:pt x="1846" y="4095"/>
                  <a:pt x="1920" y="4138"/>
                  <a:pt x="1993" y="4138"/>
                </a:cubicBezTo>
                <a:cubicBezTo>
                  <a:pt x="2068" y="4138"/>
                  <a:pt x="2142" y="4092"/>
                  <a:pt x="2160" y="4002"/>
                </a:cubicBezTo>
                <a:lnTo>
                  <a:pt x="2309" y="3089"/>
                </a:lnTo>
                <a:cubicBezTo>
                  <a:pt x="2344" y="2796"/>
                  <a:pt x="2548" y="2544"/>
                  <a:pt x="2834" y="2449"/>
                </a:cubicBezTo>
                <a:lnTo>
                  <a:pt x="3679" y="2203"/>
                </a:lnTo>
                <a:cubicBezTo>
                  <a:pt x="3862" y="2149"/>
                  <a:pt x="3856" y="1883"/>
                  <a:pt x="3665" y="1842"/>
                </a:cubicBezTo>
                <a:lnTo>
                  <a:pt x="2807" y="1652"/>
                </a:lnTo>
                <a:cubicBezTo>
                  <a:pt x="2521" y="1570"/>
                  <a:pt x="2303" y="1332"/>
                  <a:pt x="2248" y="1039"/>
                </a:cubicBezTo>
                <a:lnTo>
                  <a:pt x="2044" y="140"/>
                </a:lnTo>
                <a:cubicBezTo>
                  <a:pt x="2024" y="47"/>
                  <a:pt x="1949" y="1"/>
                  <a:pt x="187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6" name="Google Shape;116;p9"/>
          <p:cNvSpPr/>
          <p:nvPr/>
        </p:nvSpPr>
        <p:spPr>
          <a:xfrm>
            <a:off x="3756325" y="118813"/>
            <a:ext cx="194650" cy="209075"/>
          </a:xfrm>
          <a:custGeom>
            <a:avLst/>
            <a:gdLst/>
            <a:ahLst/>
            <a:cxnLst/>
            <a:rect l="l" t="t" r="r" b="b"/>
            <a:pathLst>
              <a:path w="7786" h="8363" extrusionOk="0">
                <a:moveTo>
                  <a:pt x="3776" y="1"/>
                </a:moveTo>
                <a:cubicBezTo>
                  <a:pt x="3617" y="1"/>
                  <a:pt x="3458" y="101"/>
                  <a:pt x="3426" y="297"/>
                </a:cubicBezTo>
                <a:lnTo>
                  <a:pt x="3106" y="2286"/>
                </a:lnTo>
                <a:cubicBezTo>
                  <a:pt x="3018" y="2831"/>
                  <a:pt x="2670" y="3260"/>
                  <a:pt x="2207" y="3396"/>
                </a:cubicBezTo>
                <a:lnTo>
                  <a:pt x="375" y="3928"/>
                </a:lnTo>
                <a:cubicBezTo>
                  <a:pt x="0" y="4037"/>
                  <a:pt x="14" y="4561"/>
                  <a:pt x="395" y="4656"/>
                </a:cubicBezTo>
                <a:lnTo>
                  <a:pt x="2268" y="5072"/>
                </a:lnTo>
                <a:cubicBezTo>
                  <a:pt x="2731" y="5181"/>
                  <a:pt x="3106" y="5583"/>
                  <a:pt x="3222" y="6114"/>
                </a:cubicBezTo>
                <a:lnTo>
                  <a:pt x="3665" y="8089"/>
                </a:lnTo>
                <a:cubicBezTo>
                  <a:pt x="3708" y="8272"/>
                  <a:pt x="3860" y="8363"/>
                  <a:pt x="4012" y="8363"/>
                </a:cubicBezTo>
                <a:cubicBezTo>
                  <a:pt x="4170" y="8363"/>
                  <a:pt x="4328" y="8264"/>
                  <a:pt x="4359" y="8069"/>
                </a:cubicBezTo>
                <a:lnTo>
                  <a:pt x="4652" y="6230"/>
                </a:lnTo>
                <a:cubicBezTo>
                  <a:pt x="4754" y="5596"/>
                  <a:pt x="5170" y="5092"/>
                  <a:pt x="5708" y="4936"/>
                </a:cubicBezTo>
                <a:lnTo>
                  <a:pt x="7411" y="4438"/>
                </a:lnTo>
                <a:cubicBezTo>
                  <a:pt x="7785" y="4336"/>
                  <a:pt x="7772" y="3798"/>
                  <a:pt x="7390" y="3710"/>
                </a:cubicBezTo>
                <a:lnTo>
                  <a:pt x="5660" y="3321"/>
                </a:lnTo>
                <a:cubicBezTo>
                  <a:pt x="5109" y="3192"/>
                  <a:pt x="4666" y="2715"/>
                  <a:pt x="4530" y="2089"/>
                </a:cubicBezTo>
                <a:lnTo>
                  <a:pt x="4121" y="277"/>
                </a:lnTo>
                <a:cubicBezTo>
                  <a:pt x="4078" y="91"/>
                  <a:pt x="3927" y="1"/>
                  <a:pt x="377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7" name="Google Shape;117;p9"/>
          <p:cNvSpPr/>
          <p:nvPr/>
        </p:nvSpPr>
        <p:spPr>
          <a:xfrm>
            <a:off x="763400" y="716263"/>
            <a:ext cx="194650" cy="209075"/>
          </a:xfrm>
          <a:custGeom>
            <a:avLst/>
            <a:gdLst/>
            <a:ahLst/>
            <a:cxnLst/>
            <a:rect l="l" t="t" r="r" b="b"/>
            <a:pathLst>
              <a:path w="7786" h="8363" extrusionOk="0">
                <a:moveTo>
                  <a:pt x="3776" y="1"/>
                </a:moveTo>
                <a:cubicBezTo>
                  <a:pt x="3617" y="1"/>
                  <a:pt x="3458" y="101"/>
                  <a:pt x="3426" y="297"/>
                </a:cubicBezTo>
                <a:lnTo>
                  <a:pt x="3106" y="2286"/>
                </a:lnTo>
                <a:cubicBezTo>
                  <a:pt x="3018" y="2831"/>
                  <a:pt x="2670" y="3260"/>
                  <a:pt x="2207" y="3396"/>
                </a:cubicBezTo>
                <a:lnTo>
                  <a:pt x="375" y="3928"/>
                </a:lnTo>
                <a:cubicBezTo>
                  <a:pt x="0" y="4037"/>
                  <a:pt x="14" y="4561"/>
                  <a:pt x="395" y="4656"/>
                </a:cubicBezTo>
                <a:lnTo>
                  <a:pt x="2268" y="5072"/>
                </a:lnTo>
                <a:cubicBezTo>
                  <a:pt x="2731" y="5181"/>
                  <a:pt x="3106" y="5583"/>
                  <a:pt x="3222" y="6114"/>
                </a:cubicBezTo>
                <a:lnTo>
                  <a:pt x="3665" y="8089"/>
                </a:lnTo>
                <a:cubicBezTo>
                  <a:pt x="3708" y="8272"/>
                  <a:pt x="3860" y="8363"/>
                  <a:pt x="4012" y="8363"/>
                </a:cubicBezTo>
                <a:cubicBezTo>
                  <a:pt x="4170" y="8363"/>
                  <a:pt x="4328" y="8264"/>
                  <a:pt x="4359" y="8069"/>
                </a:cubicBezTo>
                <a:lnTo>
                  <a:pt x="4652" y="6230"/>
                </a:lnTo>
                <a:cubicBezTo>
                  <a:pt x="4754" y="5596"/>
                  <a:pt x="5170" y="5092"/>
                  <a:pt x="5708" y="4936"/>
                </a:cubicBezTo>
                <a:lnTo>
                  <a:pt x="7411" y="4438"/>
                </a:lnTo>
                <a:cubicBezTo>
                  <a:pt x="7785" y="4336"/>
                  <a:pt x="7772" y="3798"/>
                  <a:pt x="7390" y="3710"/>
                </a:cubicBezTo>
                <a:lnTo>
                  <a:pt x="5660" y="3321"/>
                </a:lnTo>
                <a:cubicBezTo>
                  <a:pt x="5109" y="3192"/>
                  <a:pt x="4666" y="2715"/>
                  <a:pt x="4530" y="2089"/>
                </a:cubicBezTo>
                <a:lnTo>
                  <a:pt x="4121" y="277"/>
                </a:lnTo>
                <a:cubicBezTo>
                  <a:pt x="4078" y="91"/>
                  <a:pt x="3927" y="1"/>
                  <a:pt x="377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" name="Google Shape;118;p9"/>
          <p:cNvSpPr/>
          <p:nvPr/>
        </p:nvSpPr>
        <p:spPr>
          <a:xfrm>
            <a:off x="6767813" y="536350"/>
            <a:ext cx="96575" cy="103450"/>
          </a:xfrm>
          <a:custGeom>
            <a:avLst/>
            <a:gdLst/>
            <a:ahLst/>
            <a:cxnLst/>
            <a:rect l="l" t="t" r="r" b="b"/>
            <a:pathLst>
              <a:path w="3863" h="4138" extrusionOk="0">
                <a:moveTo>
                  <a:pt x="1874" y="1"/>
                </a:moveTo>
                <a:cubicBezTo>
                  <a:pt x="1796" y="1"/>
                  <a:pt x="1717" y="52"/>
                  <a:pt x="1703" y="153"/>
                </a:cubicBezTo>
                <a:lnTo>
                  <a:pt x="1540" y="1134"/>
                </a:lnTo>
                <a:cubicBezTo>
                  <a:pt x="1513" y="1386"/>
                  <a:pt x="1342" y="1604"/>
                  <a:pt x="1097" y="1686"/>
                </a:cubicBezTo>
                <a:lnTo>
                  <a:pt x="191" y="1945"/>
                </a:lnTo>
                <a:cubicBezTo>
                  <a:pt x="0" y="1999"/>
                  <a:pt x="14" y="2272"/>
                  <a:pt x="205" y="2312"/>
                </a:cubicBezTo>
                <a:lnTo>
                  <a:pt x="1131" y="2517"/>
                </a:lnTo>
                <a:cubicBezTo>
                  <a:pt x="1370" y="2585"/>
                  <a:pt x="1560" y="2782"/>
                  <a:pt x="1601" y="3034"/>
                </a:cubicBezTo>
                <a:lnTo>
                  <a:pt x="1819" y="4008"/>
                </a:lnTo>
                <a:cubicBezTo>
                  <a:pt x="1846" y="4095"/>
                  <a:pt x="1920" y="4138"/>
                  <a:pt x="1993" y="4138"/>
                </a:cubicBezTo>
                <a:cubicBezTo>
                  <a:pt x="2068" y="4138"/>
                  <a:pt x="2142" y="4092"/>
                  <a:pt x="2160" y="4002"/>
                </a:cubicBezTo>
                <a:lnTo>
                  <a:pt x="2309" y="3089"/>
                </a:lnTo>
                <a:cubicBezTo>
                  <a:pt x="2344" y="2796"/>
                  <a:pt x="2548" y="2544"/>
                  <a:pt x="2834" y="2449"/>
                </a:cubicBezTo>
                <a:lnTo>
                  <a:pt x="3679" y="2203"/>
                </a:lnTo>
                <a:cubicBezTo>
                  <a:pt x="3862" y="2149"/>
                  <a:pt x="3856" y="1883"/>
                  <a:pt x="3665" y="1842"/>
                </a:cubicBezTo>
                <a:lnTo>
                  <a:pt x="2807" y="1652"/>
                </a:lnTo>
                <a:cubicBezTo>
                  <a:pt x="2521" y="1570"/>
                  <a:pt x="2303" y="1332"/>
                  <a:pt x="2248" y="1039"/>
                </a:cubicBezTo>
                <a:lnTo>
                  <a:pt x="2044" y="140"/>
                </a:lnTo>
                <a:cubicBezTo>
                  <a:pt x="2024" y="47"/>
                  <a:pt x="1949" y="1"/>
                  <a:pt x="187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bg>
      <p:bgPr>
        <a:solidFill>
          <a:schemeClr val="lt1"/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3"/>
          <p:cNvSpPr txBox="1">
            <a:spLocks noGrp="1"/>
          </p:cNvSpPr>
          <p:nvPr>
            <p:ph type="title"/>
          </p:nvPr>
        </p:nvSpPr>
        <p:spPr>
          <a:xfrm>
            <a:off x="1909450" y="1410702"/>
            <a:ext cx="2336400" cy="6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47" name="Google Shape;147;p13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1417050"/>
            <a:ext cx="998400" cy="6672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48" name="Google Shape;148;p13"/>
          <p:cNvSpPr txBox="1">
            <a:spLocks noGrp="1"/>
          </p:cNvSpPr>
          <p:nvPr>
            <p:ph type="subTitle" idx="1"/>
          </p:nvPr>
        </p:nvSpPr>
        <p:spPr>
          <a:xfrm>
            <a:off x="1909450" y="2131957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13"/>
          <p:cNvSpPr txBox="1">
            <a:spLocks noGrp="1"/>
          </p:cNvSpPr>
          <p:nvPr>
            <p:ph type="title" idx="3"/>
          </p:nvPr>
        </p:nvSpPr>
        <p:spPr>
          <a:xfrm>
            <a:off x="6163800" y="1410718"/>
            <a:ext cx="2336400" cy="6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50" name="Google Shape;150;p13"/>
          <p:cNvSpPr txBox="1">
            <a:spLocks noGrp="1"/>
          </p:cNvSpPr>
          <p:nvPr>
            <p:ph type="title" idx="4" hasCustomPrompt="1"/>
          </p:nvPr>
        </p:nvSpPr>
        <p:spPr>
          <a:xfrm>
            <a:off x="4974450" y="1417050"/>
            <a:ext cx="998400" cy="6672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51" name="Google Shape;151;p13"/>
          <p:cNvSpPr txBox="1">
            <a:spLocks noGrp="1"/>
          </p:cNvSpPr>
          <p:nvPr>
            <p:ph type="subTitle" idx="5"/>
          </p:nvPr>
        </p:nvSpPr>
        <p:spPr>
          <a:xfrm>
            <a:off x="6163800" y="2131969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13"/>
          <p:cNvSpPr txBox="1">
            <a:spLocks noGrp="1"/>
          </p:cNvSpPr>
          <p:nvPr>
            <p:ph type="title" idx="6"/>
          </p:nvPr>
        </p:nvSpPr>
        <p:spPr>
          <a:xfrm>
            <a:off x="1909450" y="3200102"/>
            <a:ext cx="2336400" cy="6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53" name="Google Shape;153;p13"/>
          <p:cNvSpPr txBox="1">
            <a:spLocks noGrp="1"/>
          </p:cNvSpPr>
          <p:nvPr>
            <p:ph type="title" idx="7" hasCustomPrompt="1"/>
          </p:nvPr>
        </p:nvSpPr>
        <p:spPr>
          <a:xfrm>
            <a:off x="720000" y="3198825"/>
            <a:ext cx="998400" cy="6672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54" name="Google Shape;154;p13"/>
          <p:cNvSpPr txBox="1">
            <a:spLocks noGrp="1"/>
          </p:cNvSpPr>
          <p:nvPr>
            <p:ph type="subTitle" idx="8"/>
          </p:nvPr>
        </p:nvSpPr>
        <p:spPr>
          <a:xfrm>
            <a:off x="1909450" y="3921357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13"/>
          <p:cNvSpPr txBox="1">
            <a:spLocks noGrp="1"/>
          </p:cNvSpPr>
          <p:nvPr>
            <p:ph type="title" idx="9"/>
          </p:nvPr>
        </p:nvSpPr>
        <p:spPr>
          <a:xfrm>
            <a:off x="6163800" y="3200118"/>
            <a:ext cx="2336400" cy="6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56" name="Google Shape;156;p13"/>
          <p:cNvSpPr txBox="1">
            <a:spLocks noGrp="1"/>
          </p:cNvSpPr>
          <p:nvPr>
            <p:ph type="title" idx="13" hasCustomPrompt="1"/>
          </p:nvPr>
        </p:nvSpPr>
        <p:spPr>
          <a:xfrm>
            <a:off x="4974450" y="3198825"/>
            <a:ext cx="998400" cy="6672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57" name="Google Shape;157;p13"/>
          <p:cNvSpPr txBox="1">
            <a:spLocks noGrp="1"/>
          </p:cNvSpPr>
          <p:nvPr>
            <p:ph type="subTitle" idx="14"/>
          </p:nvPr>
        </p:nvSpPr>
        <p:spPr>
          <a:xfrm>
            <a:off x="6163800" y="3921369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13"/>
          <p:cNvSpPr txBox="1">
            <a:spLocks noGrp="1"/>
          </p:cNvSpPr>
          <p:nvPr>
            <p:ph type="title" idx="15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59" name="Google Shape;159;p13"/>
          <p:cNvSpPr/>
          <p:nvPr/>
        </p:nvSpPr>
        <p:spPr>
          <a:xfrm flipH="1">
            <a:off x="6159755" y="278038"/>
            <a:ext cx="96575" cy="103450"/>
          </a:xfrm>
          <a:custGeom>
            <a:avLst/>
            <a:gdLst/>
            <a:ahLst/>
            <a:cxnLst/>
            <a:rect l="l" t="t" r="r" b="b"/>
            <a:pathLst>
              <a:path w="3863" h="4138" extrusionOk="0">
                <a:moveTo>
                  <a:pt x="1874" y="1"/>
                </a:moveTo>
                <a:cubicBezTo>
                  <a:pt x="1796" y="1"/>
                  <a:pt x="1717" y="52"/>
                  <a:pt x="1703" y="153"/>
                </a:cubicBezTo>
                <a:lnTo>
                  <a:pt x="1540" y="1134"/>
                </a:lnTo>
                <a:cubicBezTo>
                  <a:pt x="1513" y="1386"/>
                  <a:pt x="1342" y="1604"/>
                  <a:pt x="1097" y="1686"/>
                </a:cubicBezTo>
                <a:lnTo>
                  <a:pt x="191" y="1945"/>
                </a:lnTo>
                <a:cubicBezTo>
                  <a:pt x="0" y="1999"/>
                  <a:pt x="14" y="2272"/>
                  <a:pt x="205" y="2312"/>
                </a:cubicBezTo>
                <a:lnTo>
                  <a:pt x="1131" y="2517"/>
                </a:lnTo>
                <a:cubicBezTo>
                  <a:pt x="1370" y="2585"/>
                  <a:pt x="1560" y="2782"/>
                  <a:pt x="1601" y="3034"/>
                </a:cubicBezTo>
                <a:lnTo>
                  <a:pt x="1819" y="4008"/>
                </a:lnTo>
                <a:cubicBezTo>
                  <a:pt x="1846" y="4095"/>
                  <a:pt x="1920" y="4138"/>
                  <a:pt x="1993" y="4138"/>
                </a:cubicBezTo>
                <a:cubicBezTo>
                  <a:pt x="2068" y="4138"/>
                  <a:pt x="2142" y="4092"/>
                  <a:pt x="2160" y="4002"/>
                </a:cubicBezTo>
                <a:lnTo>
                  <a:pt x="2309" y="3089"/>
                </a:lnTo>
                <a:cubicBezTo>
                  <a:pt x="2344" y="2796"/>
                  <a:pt x="2548" y="2544"/>
                  <a:pt x="2834" y="2449"/>
                </a:cubicBezTo>
                <a:lnTo>
                  <a:pt x="3679" y="2203"/>
                </a:lnTo>
                <a:cubicBezTo>
                  <a:pt x="3862" y="2149"/>
                  <a:pt x="3856" y="1883"/>
                  <a:pt x="3665" y="1842"/>
                </a:cubicBezTo>
                <a:lnTo>
                  <a:pt x="2807" y="1652"/>
                </a:lnTo>
                <a:cubicBezTo>
                  <a:pt x="2521" y="1570"/>
                  <a:pt x="2303" y="1332"/>
                  <a:pt x="2248" y="1039"/>
                </a:cubicBezTo>
                <a:lnTo>
                  <a:pt x="2044" y="140"/>
                </a:lnTo>
                <a:cubicBezTo>
                  <a:pt x="2024" y="47"/>
                  <a:pt x="1949" y="1"/>
                  <a:pt x="187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0" name="Google Shape;160;p13"/>
          <p:cNvSpPr/>
          <p:nvPr/>
        </p:nvSpPr>
        <p:spPr>
          <a:xfrm flipH="1">
            <a:off x="6371042" y="91613"/>
            <a:ext cx="194650" cy="209075"/>
          </a:xfrm>
          <a:custGeom>
            <a:avLst/>
            <a:gdLst/>
            <a:ahLst/>
            <a:cxnLst/>
            <a:rect l="l" t="t" r="r" b="b"/>
            <a:pathLst>
              <a:path w="7786" h="8363" extrusionOk="0">
                <a:moveTo>
                  <a:pt x="3776" y="1"/>
                </a:moveTo>
                <a:cubicBezTo>
                  <a:pt x="3617" y="1"/>
                  <a:pt x="3458" y="101"/>
                  <a:pt x="3426" y="297"/>
                </a:cubicBezTo>
                <a:lnTo>
                  <a:pt x="3106" y="2286"/>
                </a:lnTo>
                <a:cubicBezTo>
                  <a:pt x="3018" y="2831"/>
                  <a:pt x="2670" y="3260"/>
                  <a:pt x="2207" y="3396"/>
                </a:cubicBezTo>
                <a:lnTo>
                  <a:pt x="375" y="3928"/>
                </a:lnTo>
                <a:cubicBezTo>
                  <a:pt x="0" y="4037"/>
                  <a:pt x="14" y="4561"/>
                  <a:pt x="395" y="4656"/>
                </a:cubicBezTo>
                <a:lnTo>
                  <a:pt x="2268" y="5072"/>
                </a:lnTo>
                <a:cubicBezTo>
                  <a:pt x="2731" y="5181"/>
                  <a:pt x="3106" y="5583"/>
                  <a:pt x="3222" y="6114"/>
                </a:cubicBezTo>
                <a:lnTo>
                  <a:pt x="3665" y="8089"/>
                </a:lnTo>
                <a:cubicBezTo>
                  <a:pt x="3708" y="8272"/>
                  <a:pt x="3860" y="8363"/>
                  <a:pt x="4012" y="8363"/>
                </a:cubicBezTo>
                <a:cubicBezTo>
                  <a:pt x="4170" y="8363"/>
                  <a:pt x="4328" y="8264"/>
                  <a:pt x="4359" y="8069"/>
                </a:cubicBezTo>
                <a:lnTo>
                  <a:pt x="4652" y="6230"/>
                </a:lnTo>
                <a:cubicBezTo>
                  <a:pt x="4754" y="5596"/>
                  <a:pt x="5170" y="5092"/>
                  <a:pt x="5708" y="4936"/>
                </a:cubicBezTo>
                <a:lnTo>
                  <a:pt x="7411" y="4438"/>
                </a:lnTo>
                <a:cubicBezTo>
                  <a:pt x="7785" y="4336"/>
                  <a:pt x="7772" y="3798"/>
                  <a:pt x="7390" y="3710"/>
                </a:cubicBezTo>
                <a:lnTo>
                  <a:pt x="5660" y="3321"/>
                </a:lnTo>
                <a:cubicBezTo>
                  <a:pt x="5109" y="3192"/>
                  <a:pt x="4666" y="2715"/>
                  <a:pt x="4530" y="2089"/>
                </a:cubicBezTo>
                <a:lnTo>
                  <a:pt x="4121" y="277"/>
                </a:lnTo>
                <a:cubicBezTo>
                  <a:pt x="4078" y="91"/>
                  <a:pt x="3927" y="1"/>
                  <a:pt x="377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1" name="Google Shape;161;p13"/>
          <p:cNvSpPr/>
          <p:nvPr/>
        </p:nvSpPr>
        <p:spPr>
          <a:xfrm flipH="1">
            <a:off x="309305" y="4688188"/>
            <a:ext cx="96575" cy="103450"/>
          </a:xfrm>
          <a:custGeom>
            <a:avLst/>
            <a:gdLst/>
            <a:ahLst/>
            <a:cxnLst/>
            <a:rect l="l" t="t" r="r" b="b"/>
            <a:pathLst>
              <a:path w="3863" h="4138" extrusionOk="0">
                <a:moveTo>
                  <a:pt x="1874" y="1"/>
                </a:moveTo>
                <a:cubicBezTo>
                  <a:pt x="1796" y="1"/>
                  <a:pt x="1717" y="52"/>
                  <a:pt x="1703" y="153"/>
                </a:cubicBezTo>
                <a:lnTo>
                  <a:pt x="1540" y="1134"/>
                </a:lnTo>
                <a:cubicBezTo>
                  <a:pt x="1513" y="1386"/>
                  <a:pt x="1342" y="1604"/>
                  <a:pt x="1097" y="1686"/>
                </a:cubicBezTo>
                <a:lnTo>
                  <a:pt x="191" y="1945"/>
                </a:lnTo>
                <a:cubicBezTo>
                  <a:pt x="0" y="1999"/>
                  <a:pt x="14" y="2272"/>
                  <a:pt x="205" y="2312"/>
                </a:cubicBezTo>
                <a:lnTo>
                  <a:pt x="1131" y="2517"/>
                </a:lnTo>
                <a:cubicBezTo>
                  <a:pt x="1370" y="2585"/>
                  <a:pt x="1560" y="2782"/>
                  <a:pt x="1601" y="3034"/>
                </a:cubicBezTo>
                <a:lnTo>
                  <a:pt x="1819" y="4008"/>
                </a:lnTo>
                <a:cubicBezTo>
                  <a:pt x="1846" y="4095"/>
                  <a:pt x="1920" y="4138"/>
                  <a:pt x="1993" y="4138"/>
                </a:cubicBezTo>
                <a:cubicBezTo>
                  <a:pt x="2068" y="4138"/>
                  <a:pt x="2142" y="4092"/>
                  <a:pt x="2160" y="4002"/>
                </a:cubicBezTo>
                <a:lnTo>
                  <a:pt x="2309" y="3089"/>
                </a:lnTo>
                <a:cubicBezTo>
                  <a:pt x="2344" y="2796"/>
                  <a:pt x="2548" y="2544"/>
                  <a:pt x="2834" y="2449"/>
                </a:cubicBezTo>
                <a:lnTo>
                  <a:pt x="3679" y="2203"/>
                </a:lnTo>
                <a:cubicBezTo>
                  <a:pt x="3862" y="2149"/>
                  <a:pt x="3856" y="1883"/>
                  <a:pt x="3665" y="1842"/>
                </a:cubicBezTo>
                <a:lnTo>
                  <a:pt x="2807" y="1652"/>
                </a:lnTo>
                <a:cubicBezTo>
                  <a:pt x="2521" y="1570"/>
                  <a:pt x="2303" y="1332"/>
                  <a:pt x="2248" y="1039"/>
                </a:cubicBezTo>
                <a:lnTo>
                  <a:pt x="2044" y="140"/>
                </a:lnTo>
                <a:cubicBezTo>
                  <a:pt x="2024" y="47"/>
                  <a:pt x="1949" y="1"/>
                  <a:pt x="187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2" name="Google Shape;162;p13"/>
          <p:cNvSpPr/>
          <p:nvPr/>
        </p:nvSpPr>
        <p:spPr>
          <a:xfrm flipH="1">
            <a:off x="8541742" y="939063"/>
            <a:ext cx="194650" cy="209075"/>
          </a:xfrm>
          <a:custGeom>
            <a:avLst/>
            <a:gdLst/>
            <a:ahLst/>
            <a:cxnLst/>
            <a:rect l="l" t="t" r="r" b="b"/>
            <a:pathLst>
              <a:path w="7786" h="8363" extrusionOk="0">
                <a:moveTo>
                  <a:pt x="3776" y="1"/>
                </a:moveTo>
                <a:cubicBezTo>
                  <a:pt x="3617" y="1"/>
                  <a:pt x="3458" y="101"/>
                  <a:pt x="3426" y="297"/>
                </a:cubicBezTo>
                <a:lnTo>
                  <a:pt x="3106" y="2286"/>
                </a:lnTo>
                <a:cubicBezTo>
                  <a:pt x="3018" y="2831"/>
                  <a:pt x="2670" y="3260"/>
                  <a:pt x="2207" y="3396"/>
                </a:cubicBezTo>
                <a:lnTo>
                  <a:pt x="375" y="3928"/>
                </a:lnTo>
                <a:cubicBezTo>
                  <a:pt x="0" y="4037"/>
                  <a:pt x="14" y="4561"/>
                  <a:pt x="395" y="4656"/>
                </a:cubicBezTo>
                <a:lnTo>
                  <a:pt x="2268" y="5072"/>
                </a:lnTo>
                <a:cubicBezTo>
                  <a:pt x="2731" y="5181"/>
                  <a:pt x="3106" y="5583"/>
                  <a:pt x="3222" y="6114"/>
                </a:cubicBezTo>
                <a:lnTo>
                  <a:pt x="3665" y="8089"/>
                </a:lnTo>
                <a:cubicBezTo>
                  <a:pt x="3708" y="8272"/>
                  <a:pt x="3860" y="8363"/>
                  <a:pt x="4012" y="8363"/>
                </a:cubicBezTo>
                <a:cubicBezTo>
                  <a:pt x="4170" y="8363"/>
                  <a:pt x="4328" y="8264"/>
                  <a:pt x="4359" y="8069"/>
                </a:cubicBezTo>
                <a:lnTo>
                  <a:pt x="4652" y="6230"/>
                </a:lnTo>
                <a:cubicBezTo>
                  <a:pt x="4754" y="5596"/>
                  <a:pt x="5170" y="5092"/>
                  <a:pt x="5708" y="4936"/>
                </a:cubicBezTo>
                <a:lnTo>
                  <a:pt x="7411" y="4438"/>
                </a:lnTo>
                <a:cubicBezTo>
                  <a:pt x="7785" y="4336"/>
                  <a:pt x="7772" y="3798"/>
                  <a:pt x="7390" y="3710"/>
                </a:cubicBezTo>
                <a:lnTo>
                  <a:pt x="5660" y="3321"/>
                </a:lnTo>
                <a:cubicBezTo>
                  <a:pt x="5109" y="3192"/>
                  <a:pt x="4666" y="2715"/>
                  <a:pt x="4530" y="2089"/>
                </a:cubicBezTo>
                <a:lnTo>
                  <a:pt x="4121" y="277"/>
                </a:lnTo>
                <a:cubicBezTo>
                  <a:pt x="4078" y="91"/>
                  <a:pt x="3927" y="1"/>
                  <a:pt x="377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3" name="Google Shape;163;p13"/>
          <p:cNvSpPr/>
          <p:nvPr/>
        </p:nvSpPr>
        <p:spPr>
          <a:xfrm flipH="1">
            <a:off x="8702055" y="4791638"/>
            <a:ext cx="96575" cy="103450"/>
          </a:xfrm>
          <a:custGeom>
            <a:avLst/>
            <a:gdLst/>
            <a:ahLst/>
            <a:cxnLst/>
            <a:rect l="l" t="t" r="r" b="b"/>
            <a:pathLst>
              <a:path w="3863" h="4138" extrusionOk="0">
                <a:moveTo>
                  <a:pt x="1874" y="1"/>
                </a:moveTo>
                <a:cubicBezTo>
                  <a:pt x="1796" y="1"/>
                  <a:pt x="1717" y="52"/>
                  <a:pt x="1703" y="153"/>
                </a:cubicBezTo>
                <a:lnTo>
                  <a:pt x="1540" y="1134"/>
                </a:lnTo>
                <a:cubicBezTo>
                  <a:pt x="1513" y="1386"/>
                  <a:pt x="1342" y="1604"/>
                  <a:pt x="1097" y="1686"/>
                </a:cubicBezTo>
                <a:lnTo>
                  <a:pt x="191" y="1945"/>
                </a:lnTo>
                <a:cubicBezTo>
                  <a:pt x="0" y="1999"/>
                  <a:pt x="14" y="2272"/>
                  <a:pt x="205" y="2312"/>
                </a:cubicBezTo>
                <a:lnTo>
                  <a:pt x="1131" y="2517"/>
                </a:lnTo>
                <a:cubicBezTo>
                  <a:pt x="1370" y="2585"/>
                  <a:pt x="1560" y="2782"/>
                  <a:pt x="1601" y="3034"/>
                </a:cubicBezTo>
                <a:lnTo>
                  <a:pt x="1819" y="4008"/>
                </a:lnTo>
                <a:cubicBezTo>
                  <a:pt x="1846" y="4095"/>
                  <a:pt x="1920" y="4138"/>
                  <a:pt x="1993" y="4138"/>
                </a:cubicBezTo>
                <a:cubicBezTo>
                  <a:pt x="2068" y="4138"/>
                  <a:pt x="2142" y="4092"/>
                  <a:pt x="2160" y="4002"/>
                </a:cubicBezTo>
                <a:lnTo>
                  <a:pt x="2309" y="3089"/>
                </a:lnTo>
                <a:cubicBezTo>
                  <a:pt x="2344" y="2796"/>
                  <a:pt x="2548" y="2544"/>
                  <a:pt x="2834" y="2449"/>
                </a:cubicBezTo>
                <a:lnTo>
                  <a:pt x="3679" y="2203"/>
                </a:lnTo>
                <a:cubicBezTo>
                  <a:pt x="3862" y="2149"/>
                  <a:pt x="3856" y="1883"/>
                  <a:pt x="3665" y="1842"/>
                </a:cubicBezTo>
                <a:lnTo>
                  <a:pt x="2807" y="1652"/>
                </a:lnTo>
                <a:cubicBezTo>
                  <a:pt x="2521" y="1570"/>
                  <a:pt x="2303" y="1332"/>
                  <a:pt x="2248" y="1039"/>
                </a:cubicBezTo>
                <a:lnTo>
                  <a:pt x="2044" y="140"/>
                </a:lnTo>
                <a:cubicBezTo>
                  <a:pt x="2024" y="47"/>
                  <a:pt x="1949" y="1"/>
                  <a:pt x="187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4" name="Google Shape;164;p13"/>
          <p:cNvSpPr/>
          <p:nvPr/>
        </p:nvSpPr>
        <p:spPr>
          <a:xfrm flipH="1">
            <a:off x="8405655" y="4954763"/>
            <a:ext cx="96575" cy="103450"/>
          </a:xfrm>
          <a:custGeom>
            <a:avLst/>
            <a:gdLst/>
            <a:ahLst/>
            <a:cxnLst/>
            <a:rect l="l" t="t" r="r" b="b"/>
            <a:pathLst>
              <a:path w="3863" h="4138" extrusionOk="0">
                <a:moveTo>
                  <a:pt x="1874" y="1"/>
                </a:moveTo>
                <a:cubicBezTo>
                  <a:pt x="1796" y="1"/>
                  <a:pt x="1717" y="52"/>
                  <a:pt x="1703" y="153"/>
                </a:cubicBezTo>
                <a:lnTo>
                  <a:pt x="1540" y="1134"/>
                </a:lnTo>
                <a:cubicBezTo>
                  <a:pt x="1513" y="1386"/>
                  <a:pt x="1342" y="1604"/>
                  <a:pt x="1097" y="1686"/>
                </a:cubicBezTo>
                <a:lnTo>
                  <a:pt x="191" y="1945"/>
                </a:lnTo>
                <a:cubicBezTo>
                  <a:pt x="0" y="1999"/>
                  <a:pt x="14" y="2272"/>
                  <a:pt x="205" y="2312"/>
                </a:cubicBezTo>
                <a:lnTo>
                  <a:pt x="1131" y="2517"/>
                </a:lnTo>
                <a:cubicBezTo>
                  <a:pt x="1370" y="2585"/>
                  <a:pt x="1560" y="2782"/>
                  <a:pt x="1601" y="3034"/>
                </a:cubicBezTo>
                <a:lnTo>
                  <a:pt x="1819" y="4008"/>
                </a:lnTo>
                <a:cubicBezTo>
                  <a:pt x="1846" y="4095"/>
                  <a:pt x="1920" y="4138"/>
                  <a:pt x="1993" y="4138"/>
                </a:cubicBezTo>
                <a:cubicBezTo>
                  <a:pt x="2068" y="4138"/>
                  <a:pt x="2142" y="4092"/>
                  <a:pt x="2160" y="4002"/>
                </a:cubicBezTo>
                <a:lnTo>
                  <a:pt x="2309" y="3089"/>
                </a:lnTo>
                <a:cubicBezTo>
                  <a:pt x="2344" y="2796"/>
                  <a:pt x="2548" y="2544"/>
                  <a:pt x="2834" y="2449"/>
                </a:cubicBezTo>
                <a:lnTo>
                  <a:pt x="3679" y="2203"/>
                </a:lnTo>
                <a:cubicBezTo>
                  <a:pt x="3862" y="2149"/>
                  <a:pt x="3856" y="1883"/>
                  <a:pt x="3665" y="1842"/>
                </a:cubicBezTo>
                <a:lnTo>
                  <a:pt x="2807" y="1652"/>
                </a:lnTo>
                <a:cubicBezTo>
                  <a:pt x="2521" y="1570"/>
                  <a:pt x="2303" y="1332"/>
                  <a:pt x="2248" y="1039"/>
                </a:cubicBezTo>
                <a:lnTo>
                  <a:pt x="2044" y="140"/>
                </a:lnTo>
                <a:cubicBezTo>
                  <a:pt x="2024" y="47"/>
                  <a:pt x="1949" y="1"/>
                  <a:pt x="187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5" name="Google Shape;165;p13"/>
          <p:cNvSpPr/>
          <p:nvPr/>
        </p:nvSpPr>
        <p:spPr>
          <a:xfrm flipH="1">
            <a:off x="158067" y="1528163"/>
            <a:ext cx="194650" cy="209075"/>
          </a:xfrm>
          <a:custGeom>
            <a:avLst/>
            <a:gdLst/>
            <a:ahLst/>
            <a:cxnLst/>
            <a:rect l="l" t="t" r="r" b="b"/>
            <a:pathLst>
              <a:path w="7786" h="8363" extrusionOk="0">
                <a:moveTo>
                  <a:pt x="3776" y="1"/>
                </a:moveTo>
                <a:cubicBezTo>
                  <a:pt x="3617" y="1"/>
                  <a:pt x="3458" y="101"/>
                  <a:pt x="3426" y="297"/>
                </a:cubicBezTo>
                <a:lnTo>
                  <a:pt x="3106" y="2286"/>
                </a:lnTo>
                <a:cubicBezTo>
                  <a:pt x="3018" y="2831"/>
                  <a:pt x="2670" y="3260"/>
                  <a:pt x="2207" y="3396"/>
                </a:cubicBezTo>
                <a:lnTo>
                  <a:pt x="375" y="3928"/>
                </a:lnTo>
                <a:cubicBezTo>
                  <a:pt x="0" y="4037"/>
                  <a:pt x="14" y="4561"/>
                  <a:pt x="395" y="4656"/>
                </a:cubicBezTo>
                <a:lnTo>
                  <a:pt x="2268" y="5072"/>
                </a:lnTo>
                <a:cubicBezTo>
                  <a:pt x="2731" y="5181"/>
                  <a:pt x="3106" y="5583"/>
                  <a:pt x="3222" y="6114"/>
                </a:cubicBezTo>
                <a:lnTo>
                  <a:pt x="3665" y="8089"/>
                </a:lnTo>
                <a:cubicBezTo>
                  <a:pt x="3708" y="8272"/>
                  <a:pt x="3860" y="8363"/>
                  <a:pt x="4012" y="8363"/>
                </a:cubicBezTo>
                <a:cubicBezTo>
                  <a:pt x="4170" y="8363"/>
                  <a:pt x="4328" y="8264"/>
                  <a:pt x="4359" y="8069"/>
                </a:cubicBezTo>
                <a:lnTo>
                  <a:pt x="4652" y="6230"/>
                </a:lnTo>
                <a:cubicBezTo>
                  <a:pt x="4754" y="5596"/>
                  <a:pt x="5170" y="5092"/>
                  <a:pt x="5708" y="4936"/>
                </a:cubicBezTo>
                <a:lnTo>
                  <a:pt x="7411" y="4438"/>
                </a:lnTo>
                <a:cubicBezTo>
                  <a:pt x="7785" y="4336"/>
                  <a:pt x="7772" y="3798"/>
                  <a:pt x="7390" y="3710"/>
                </a:cubicBezTo>
                <a:lnTo>
                  <a:pt x="5660" y="3321"/>
                </a:lnTo>
                <a:cubicBezTo>
                  <a:pt x="5109" y="3192"/>
                  <a:pt x="4666" y="2715"/>
                  <a:pt x="4530" y="2089"/>
                </a:cubicBezTo>
                <a:lnTo>
                  <a:pt x="4121" y="277"/>
                </a:lnTo>
                <a:cubicBezTo>
                  <a:pt x="4078" y="91"/>
                  <a:pt x="3927" y="1"/>
                  <a:pt x="377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6" name="Google Shape;166;p13"/>
          <p:cNvSpPr/>
          <p:nvPr/>
        </p:nvSpPr>
        <p:spPr>
          <a:xfrm flipH="1">
            <a:off x="504008" y="4849731"/>
            <a:ext cx="194647" cy="208503"/>
          </a:xfrm>
          <a:custGeom>
            <a:avLst/>
            <a:gdLst/>
            <a:ahLst/>
            <a:cxnLst/>
            <a:rect l="l" t="t" r="r" b="b"/>
            <a:pathLst>
              <a:path w="3863" h="4138" extrusionOk="0">
                <a:moveTo>
                  <a:pt x="1874" y="1"/>
                </a:moveTo>
                <a:cubicBezTo>
                  <a:pt x="1796" y="1"/>
                  <a:pt x="1717" y="52"/>
                  <a:pt x="1703" y="153"/>
                </a:cubicBezTo>
                <a:lnTo>
                  <a:pt x="1540" y="1134"/>
                </a:lnTo>
                <a:cubicBezTo>
                  <a:pt x="1513" y="1386"/>
                  <a:pt x="1342" y="1604"/>
                  <a:pt x="1097" y="1686"/>
                </a:cubicBezTo>
                <a:lnTo>
                  <a:pt x="191" y="1945"/>
                </a:lnTo>
                <a:cubicBezTo>
                  <a:pt x="0" y="1999"/>
                  <a:pt x="14" y="2272"/>
                  <a:pt x="205" y="2312"/>
                </a:cubicBezTo>
                <a:lnTo>
                  <a:pt x="1131" y="2517"/>
                </a:lnTo>
                <a:cubicBezTo>
                  <a:pt x="1370" y="2585"/>
                  <a:pt x="1560" y="2782"/>
                  <a:pt x="1601" y="3034"/>
                </a:cubicBezTo>
                <a:lnTo>
                  <a:pt x="1819" y="4008"/>
                </a:lnTo>
                <a:cubicBezTo>
                  <a:pt x="1846" y="4095"/>
                  <a:pt x="1920" y="4138"/>
                  <a:pt x="1993" y="4138"/>
                </a:cubicBezTo>
                <a:cubicBezTo>
                  <a:pt x="2068" y="4138"/>
                  <a:pt x="2142" y="4092"/>
                  <a:pt x="2160" y="4002"/>
                </a:cubicBezTo>
                <a:lnTo>
                  <a:pt x="2309" y="3089"/>
                </a:lnTo>
                <a:cubicBezTo>
                  <a:pt x="2344" y="2796"/>
                  <a:pt x="2548" y="2544"/>
                  <a:pt x="2834" y="2449"/>
                </a:cubicBezTo>
                <a:lnTo>
                  <a:pt x="3679" y="2203"/>
                </a:lnTo>
                <a:cubicBezTo>
                  <a:pt x="3862" y="2149"/>
                  <a:pt x="3856" y="1883"/>
                  <a:pt x="3665" y="1842"/>
                </a:cubicBezTo>
                <a:lnTo>
                  <a:pt x="2807" y="1652"/>
                </a:lnTo>
                <a:cubicBezTo>
                  <a:pt x="2521" y="1570"/>
                  <a:pt x="2303" y="1332"/>
                  <a:pt x="2248" y="1039"/>
                </a:cubicBezTo>
                <a:lnTo>
                  <a:pt x="2044" y="140"/>
                </a:lnTo>
                <a:cubicBezTo>
                  <a:pt x="2024" y="47"/>
                  <a:pt x="1949" y="1"/>
                  <a:pt x="187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4"/>
          <p:cNvSpPr txBox="1">
            <a:spLocks noGrp="1"/>
          </p:cNvSpPr>
          <p:nvPr>
            <p:ph type="title"/>
          </p:nvPr>
        </p:nvSpPr>
        <p:spPr>
          <a:xfrm>
            <a:off x="2290050" y="3175950"/>
            <a:ext cx="45639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69" name="Google Shape;169;p14"/>
          <p:cNvSpPr txBox="1">
            <a:spLocks noGrp="1"/>
          </p:cNvSpPr>
          <p:nvPr>
            <p:ph type="subTitle" idx="1"/>
          </p:nvPr>
        </p:nvSpPr>
        <p:spPr>
          <a:xfrm>
            <a:off x="1458150" y="1435650"/>
            <a:ext cx="6227700" cy="174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70" name="Google Shape;170;p14"/>
          <p:cNvSpPr/>
          <p:nvPr/>
        </p:nvSpPr>
        <p:spPr>
          <a:xfrm flipH="1">
            <a:off x="6140705" y="278038"/>
            <a:ext cx="96575" cy="103450"/>
          </a:xfrm>
          <a:custGeom>
            <a:avLst/>
            <a:gdLst/>
            <a:ahLst/>
            <a:cxnLst/>
            <a:rect l="l" t="t" r="r" b="b"/>
            <a:pathLst>
              <a:path w="3863" h="4138" extrusionOk="0">
                <a:moveTo>
                  <a:pt x="1874" y="1"/>
                </a:moveTo>
                <a:cubicBezTo>
                  <a:pt x="1796" y="1"/>
                  <a:pt x="1717" y="52"/>
                  <a:pt x="1703" y="153"/>
                </a:cubicBezTo>
                <a:lnTo>
                  <a:pt x="1540" y="1134"/>
                </a:lnTo>
                <a:cubicBezTo>
                  <a:pt x="1513" y="1386"/>
                  <a:pt x="1342" y="1604"/>
                  <a:pt x="1097" y="1686"/>
                </a:cubicBezTo>
                <a:lnTo>
                  <a:pt x="191" y="1945"/>
                </a:lnTo>
                <a:cubicBezTo>
                  <a:pt x="0" y="1999"/>
                  <a:pt x="14" y="2272"/>
                  <a:pt x="205" y="2312"/>
                </a:cubicBezTo>
                <a:lnTo>
                  <a:pt x="1131" y="2517"/>
                </a:lnTo>
                <a:cubicBezTo>
                  <a:pt x="1370" y="2585"/>
                  <a:pt x="1560" y="2782"/>
                  <a:pt x="1601" y="3034"/>
                </a:cubicBezTo>
                <a:lnTo>
                  <a:pt x="1819" y="4008"/>
                </a:lnTo>
                <a:cubicBezTo>
                  <a:pt x="1846" y="4095"/>
                  <a:pt x="1920" y="4138"/>
                  <a:pt x="1993" y="4138"/>
                </a:cubicBezTo>
                <a:cubicBezTo>
                  <a:pt x="2068" y="4138"/>
                  <a:pt x="2142" y="4092"/>
                  <a:pt x="2160" y="4002"/>
                </a:cubicBezTo>
                <a:lnTo>
                  <a:pt x="2309" y="3089"/>
                </a:lnTo>
                <a:cubicBezTo>
                  <a:pt x="2344" y="2796"/>
                  <a:pt x="2548" y="2544"/>
                  <a:pt x="2834" y="2449"/>
                </a:cubicBezTo>
                <a:lnTo>
                  <a:pt x="3679" y="2203"/>
                </a:lnTo>
                <a:cubicBezTo>
                  <a:pt x="3862" y="2149"/>
                  <a:pt x="3856" y="1883"/>
                  <a:pt x="3665" y="1842"/>
                </a:cubicBezTo>
                <a:lnTo>
                  <a:pt x="2807" y="1652"/>
                </a:lnTo>
                <a:cubicBezTo>
                  <a:pt x="2521" y="1570"/>
                  <a:pt x="2303" y="1332"/>
                  <a:pt x="2248" y="1039"/>
                </a:cubicBezTo>
                <a:lnTo>
                  <a:pt x="2044" y="140"/>
                </a:lnTo>
                <a:cubicBezTo>
                  <a:pt x="2024" y="47"/>
                  <a:pt x="1949" y="1"/>
                  <a:pt x="187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1" name="Google Shape;171;p14"/>
          <p:cNvSpPr/>
          <p:nvPr/>
        </p:nvSpPr>
        <p:spPr>
          <a:xfrm flipH="1">
            <a:off x="6351992" y="91613"/>
            <a:ext cx="194650" cy="209075"/>
          </a:xfrm>
          <a:custGeom>
            <a:avLst/>
            <a:gdLst/>
            <a:ahLst/>
            <a:cxnLst/>
            <a:rect l="l" t="t" r="r" b="b"/>
            <a:pathLst>
              <a:path w="7786" h="8363" extrusionOk="0">
                <a:moveTo>
                  <a:pt x="3776" y="1"/>
                </a:moveTo>
                <a:cubicBezTo>
                  <a:pt x="3617" y="1"/>
                  <a:pt x="3458" y="101"/>
                  <a:pt x="3426" y="297"/>
                </a:cubicBezTo>
                <a:lnTo>
                  <a:pt x="3106" y="2286"/>
                </a:lnTo>
                <a:cubicBezTo>
                  <a:pt x="3018" y="2831"/>
                  <a:pt x="2670" y="3260"/>
                  <a:pt x="2207" y="3396"/>
                </a:cubicBezTo>
                <a:lnTo>
                  <a:pt x="375" y="3928"/>
                </a:lnTo>
                <a:cubicBezTo>
                  <a:pt x="0" y="4037"/>
                  <a:pt x="14" y="4561"/>
                  <a:pt x="395" y="4656"/>
                </a:cubicBezTo>
                <a:lnTo>
                  <a:pt x="2268" y="5072"/>
                </a:lnTo>
                <a:cubicBezTo>
                  <a:pt x="2731" y="5181"/>
                  <a:pt x="3106" y="5583"/>
                  <a:pt x="3222" y="6114"/>
                </a:cubicBezTo>
                <a:lnTo>
                  <a:pt x="3665" y="8089"/>
                </a:lnTo>
                <a:cubicBezTo>
                  <a:pt x="3708" y="8272"/>
                  <a:pt x="3860" y="8363"/>
                  <a:pt x="4012" y="8363"/>
                </a:cubicBezTo>
                <a:cubicBezTo>
                  <a:pt x="4170" y="8363"/>
                  <a:pt x="4328" y="8264"/>
                  <a:pt x="4359" y="8069"/>
                </a:cubicBezTo>
                <a:lnTo>
                  <a:pt x="4652" y="6230"/>
                </a:lnTo>
                <a:cubicBezTo>
                  <a:pt x="4754" y="5596"/>
                  <a:pt x="5170" y="5092"/>
                  <a:pt x="5708" y="4936"/>
                </a:cubicBezTo>
                <a:lnTo>
                  <a:pt x="7411" y="4438"/>
                </a:lnTo>
                <a:cubicBezTo>
                  <a:pt x="7785" y="4336"/>
                  <a:pt x="7772" y="3798"/>
                  <a:pt x="7390" y="3710"/>
                </a:cubicBezTo>
                <a:lnTo>
                  <a:pt x="5660" y="3321"/>
                </a:lnTo>
                <a:cubicBezTo>
                  <a:pt x="5109" y="3192"/>
                  <a:pt x="4666" y="2715"/>
                  <a:pt x="4530" y="2089"/>
                </a:cubicBezTo>
                <a:lnTo>
                  <a:pt x="4121" y="277"/>
                </a:lnTo>
                <a:cubicBezTo>
                  <a:pt x="4078" y="91"/>
                  <a:pt x="3927" y="1"/>
                  <a:pt x="377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2" name="Google Shape;172;p14"/>
          <p:cNvSpPr/>
          <p:nvPr/>
        </p:nvSpPr>
        <p:spPr>
          <a:xfrm flipH="1">
            <a:off x="290255" y="4688188"/>
            <a:ext cx="96575" cy="103450"/>
          </a:xfrm>
          <a:custGeom>
            <a:avLst/>
            <a:gdLst/>
            <a:ahLst/>
            <a:cxnLst/>
            <a:rect l="l" t="t" r="r" b="b"/>
            <a:pathLst>
              <a:path w="3863" h="4138" extrusionOk="0">
                <a:moveTo>
                  <a:pt x="1874" y="1"/>
                </a:moveTo>
                <a:cubicBezTo>
                  <a:pt x="1796" y="1"/>
                  <a:pt x="1717" y="52"/>
                  <a:pt x="1703" y="153"/>
                </a:cubicBezTo>
                <a:lnTo>
                  <a:pt x="1540" y="1134"/>
                </a:lnTo>
                <a:cubicBezTo>
                  <a:pt x="1513" y="1386"/>
                  <a:pt x="1342" y="1604"/>
                  <a:pt x="1097" y="1686"/>
                </a:cubicBezTo>
                <a:lnTo>
                  <a:pt x="191" y="1945"/>
                </a:lnTo>
                <a:cubicBezTo>
                  <a:pt x="0" y="1999"/>
                  <a:pt x="14" y="2272"/>
                  <a:pt x="205" y="2312"/>
                </a:cubicBezTo>
                <a:lnTo>
                  <a:pt x="1131" y="2517"/>
                </a:lnTo>
                <a:cubicBezTo>
                  <a:pt x="1370" y="2585"/>
                  <a:pt x="1560" y="2782"/>
                  <a:pt x="1601" y="3034"/>
                </a:cubicBezTo>
                <a:lnTo>
                  <a:pt x="1819" y="4008"/>
                </a:lnTo>
                <a:cubicBezTo>
                  <a:pt x="1846" y="4095"/>
                  <a:pt x="1920" y="4138"/>
                  <a:pt x="1993" y="4138"/>
                </a:cubicBezTo>
                <a:cubicBezTo>
                  <a:pt x="2068" y="4138"/>
                  <a:pt x="2142" y="4092"/>
                  <a:pt x="2160" y="4002"/>
                </a:cubicBezTo>
                <a:lnTo>
                  <a:pt x="2309" y="3089"/>
                </a:lnTo>
                <a:cubicBezTo>
                  <a:pt x="2344" y="2796"/>
                  <a:pt x="2548" y="2544"/>
                  <a:pt x="2834" y="2449"/>
                </a:cubicBezTo>
                <a:lnTo>
                  <a:pt x="3679" y="2203"/>
                </a:lnTo>
                <a:cubicBezTo>
                  <a:pt x="3862" y="2149"/>
                  <a:pt x="3856" y="1883"/>
                  <a:pt x="3665" y="1842"/>
                </a:cubicBezTo>
                <a:lnTo>
                  <a:pt x="2807" y="1652"/>
                </a:lnTo>
                <a:cubicBezTo>
                  <a:pt x="2521" y="1570"/>
                  <a:pt x="2303" y="1332"/>
                  <a:pt x="2248" y="1039"/>
                </a:cubicBezTo>
                <a:lnTo>
                  <a:pt x="2044" y="140"/>
                </a:lnTo>
                <a:cubicBezTo>
                  <a:pt x="2024" y="47"/>
                  <a:pt x="1949" y="1"/>
                  <a:pt x="187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3" name="Google Shape;173;p14"/>
          <p:cNvSpPr/>
          <p:nvPr/>
        </p:nvSpPr>
        <p:spPr>
          <a:xfrm flipH="1">
            <a:off x="8522692" y="939063"/>
            <a:ext cx="194650" cy="209075"/>
          </a:xfrm>
          <a:custGeom>
            <a:avLst/>
            <a:gdLst/>
            <a:ahLst/>
            <a:cxnLst/>
            <a:rect l="l" t="t" r="r" b="b"/>
            <a:pathLst>
              <a:path w="7786" h="8363" extrusionOk="0">
                <a:moveTo>
                  <a:pt x="3776" y="1"/>
                </a:moveTo>
                <a:cubicBezTo>
                  <a:pt x="3617" y="1"/>
                  <a:pt x="3458" y="101"/>
                  <a:pt x="3426" y="297"/>
                </a:cubicBezTo>
                <a:lnTo>
                  <a:pt x="3106" y="2286"/>
                </a:lnTo>
                <a:cubicBezTo>
                  <a:pt x="3018" y="2831"/>
                  <a:pt x="2670" y="3260"/>
                  <a:pt x="2207" y="3396"/>
                </a:cubicBezTo>
                <a:lnTo>
                  <a:pt x="375" y="3928"/>
                </a:lnTo>
                <a:cubicBezTo>
                  <a:pt x="0" y="4037"/>
                  <a:pt x="14" y="4561"/>
                  <a:pt x="395" y="4656"/>
                </a:cubicBezTo>
                <a:lnTo>
                  <a:pt x="2268" y="5072"/>
                </a:lnTo>
                <a:cubicBezTo>
                  <a:pt x="2731" y="5181"/>
                  <a:pt x="3106" y="5583"/>
                  <a:pt x="3222" y="6114"/>
                </a:cubicBezTo>
                <a:lnTo>
                  <a:pt x="3665" y="8089"/>
                </a:lnTo>
                <a:cubicBezTo>
                  <a:pt x="3708" y="8272"/>
                  <a:pt x="3860" y="8363"/>
                  <a:pt x="4012" y="8363"/>
                </a:cubicBezTo>
                <a:cubicBezTo>
                  <a:pt x="4170" y="8363"/>
                  <a:pt x="4328" y="8264"/>
                  <a:pt x="4359" y="8069"/>
                </a:cubicBezTo>
                <a:lnTo>
                  <a:pt x="4652" y="6230"/>
                </a:lnTo>
                <a:cubicBezTo>
                  <a:pt x="4754" y="5596"/>
                  <a:pt x="5170" y="5092"/>
                  <a:pt x="5708" y="4936"/>
                </a:cubicBezTo>
                <a:lnTo>
                  <a:pt x="7411" y="4438"/>
                </a:lnTo>
                <a:cubicBezTo>
                  <a:pt x="7785" y="4336"/>
                  <a:pt x="7772" y="3798"/>
                  <a:pt x="7390" y="3710"/>
                </a:cubicBezTo>
                <a:lnTo>
                  <a:pt x="5660" y="3321"/>
                </a:lnTo>
                <a:cubicBezTo>
                  <a:pt x="5109" y="3192"/>
                  <a:pt x="4666" y="2715"/>
                  <a:pt x="4530" y="2089"/>
                </a:cubicBezTo>
                <a:lnTo>
                  <a:pt x="4121" y="277"/>
                </a:lnTo>
                <a:cubicBezTo>
                  <a:pt x="4078" y="91"/>
                  <a:pt x="3927" y="1"/>
                  <a:pt x="377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4" name="Google Shape;174;p14"/>
          <p:cNvSpPr/>
          <p:nvPr/>
        </p:nvSpPr>
        <p:spPr>
          <a:xfrm flipH="1">
            <a:off x="8683005" y="4791638"/>
            <a:ext cx="96575" cy="103450"/>
          </a:xfrm>
          <a:custGeom>
            <a:avLst/>
            <a:gdLst/>
            <a:ahLst/>
            <a:cxnLst/>
            <a:rect l="l" t="t" r="r" b="b"/>
            <a:pathLst>
              <a:path w="3863" h="4138" extrusionOk="0">
                <a:moveTo>
                  <a:pt x="1874" y="1"/>
                </a:moveTo>
                <a:cubicBezTo>
                  <a:pt x="1796" y="1"/>
                  <a:pt x="1717" y="52"/>
                  <a:pt x="1703" y="153"/>
                </a:cubicBezTo>
                <a:lnTo>
                  <a:pt x="1540" y="1134"/>
                </a:lnTo>
                <a:cubicBezTo>
                  <a:pt x="1513" y="1386"/>
                  <a:pt x="1342" y="1604"/>
                  <a:pt x="1097" y="1686"/>
                </a:cubicBezTo>
                <a:lnTo>
                  <a:pt x="191" y="1945"/>
                </a:lnTo>
                <a:cubicBezTo>
                  <a:pt x="0" y="1999"/>
                  <a:pt x="14" y="2272"/>
                  <a:pt x="205" y="2312"/>
                </a:cubicBezTo>
                <a:lnTo>
                  <a:pt x="1131" y="2517"/>
                </a:lnTo>
                <a:cubicBezTo>
                  <a:pt x="1370" y="2585"/>
                  <a:pt x="1560" y="2782"/>
                  <a:pt x="1601" y="3034"/>
                </a:cubicBezTo>
                <a:lnTo>
                  <a:pt x="1819" y="4008"/>
                </a:lnTo>
                <a:cubicBezTo>
                  <a:pt x="1846" y="4095"/>
                  <a:pt x="1920" y="4138"/>
                  <a:pt x="1993" y="4138"/>
                </a:cubicBezTo>
                <a:cubicBezTo>
                  <a:pt x="2068" y="4138"/>
                  <a:pt x="2142" y="4092"/>
                  <a:pt x="2160" y="4002"/>
                </a:cubicBezTo>
                <a:lnTo>
                  <a:pt x="2309" y="3089"/>
                </a:lnTo>
                <a:cubicBezTo>
                  <a:pt x="2344" y="2796"/>
                  <a:pt x="2548" y="2544"/>
                  <a:pt x="2834" y="2449"/>
                </a:cubicBezTo>
                <a:lnTo>
                  <a:pt x="3679" y="2203"/>
                </a:lnTo>
                <a:cubicBezTo>
                  <a:pt x="3862" y="2149"/>
                  <a:pt x="3856" y="1883"/>
                  <a:pt x="3665" y="1842"/>
                </a:cubicBezTo>
                <a:lnTo>
                  <a:pt x="2807" y="1652"/>
                </a:lnTo>
                <a:cubicBezTo>
                  <a:pt x="2521" y="1570"/>
                  <a:pt x="2303" y="1332"/>
                  <a:pt x="2248" y="1039"/>
                </a:cubicBezTo>
                <a:lnTo>
                  <a:pt x="2044" y="140"/>
                </a:lnTo>
                <a:cubicBezTo>
                  <a:pt x="2024" y="47"/>
                  <a:pt x="1949" y="1"/>
                  <a:pt x="187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5" name="Google Shape;175;p14"/>
          <p:cNvSpPr/>
          <p:nvPr/>
        </p:nvSpPr>
        <p:spPr>
          <a:xfrm flipH="1">
            <a:off x="8386605" y="4954763"/>
            <a:ext cx="96575" cy="103450"/>
          </a:xfrm>
          <a:custGeom>
            <a:avLst/>
            <a:gdLst/>
            <a:ahLst/>
            <a:cxnLst/>
            <a:rect l="l" t="t" r="r" b="b"/>
            <a:pathLst>
              <a:path w="3863" h="4138" extrusionOk="0">
                <a:moveTo>
                  <a:pt x="1874" y="1"/>
                </a:moveTo>
                <a:cubicBezTo>
                  <a:pt x="1796" y="1"/>
                  <a:pt x="1717" y="52"/>
                  <a:pt x="1703" y="153"/>
                </a:cubicBezTo>
                <a:lnTo>
                  <a:pt x="1540" y="1134"/>
                </a:lnTo>
                <a:cubicBezTo>
                  <a:pt x="1513" y="1386"/>
                  <a:pt x="1342" y="1604"/>
                  <a:pt x="1097" y="1686"/>
                </a:cubicBezTo>
                <a:lnTo>
                  <a:pt x="191" y="1945"/>
                </a:lnTo>
                <a:cubicBezTo>
                  <a:pt x="0" y="1999"/>
                  <a:pt x="14" y="2272"/>
                  <a:pt x="205" y="2312"/>
                </a:cubicBezTo>
                <a:lnTo>
                  <a:pt x="1131" y="2517"/>
                </a:lnTo>
                <a:cubicBezTo>
                  <a:pt x="1370" y="2585"/>
                  <a:pt x="1560" y="2782"/>
                  <a:pt x="1601" y="3034"/>
                </a:cubicBezTo>
                <a:lnTo>
                  <a:pt x="1819" y="4008"/>
                </a:lnTo>
                <a:cubicBezTo>
                  <a:pt x="1846" y="4095"/>
                  <a:pt x="1920" y="4138"/>
                  <a:pt x="1993" y="4138"/>
                </a:cubicBezTo>
                <a:cubicBezTo>
                  <a:pt x="2068" y="4138"/>
                  <a:pt x="2142" y="4092"/>
                  <a:pt x="2160" y="4002"/>
                </a:cubicBezTo>
                <a:lnTo>
                  <a:pt x="2309" y="3089"/>
                </a:lnTo>
                <a:cubicBezTo>
                  <a:pt x="2344" y="2796"/>
                  <a:pt x="2548" y="2544"/>
                  <a:pt x="2834" y="2449"/>
                </a:cubicBezTo>
                <a:lnTo>
                  <a:pt x="3679" y="2203"/>
                </a:lnTo>
                <a:cubicBezTo>
                  <a:pt x="3862" y="2149"/>
                  <a:pt x="3856" y="1883"/>
                  <a:pt x="3665" y="1842"/>
                </a:cubicBezTo>
                <a:lnTo>
                  <a:pt x="2807" y="1652"/>
                </a:lnTo>
                <a:cubicBezTo>
                  <a:pt x="2521" y="1570"/>
                  <a:pt x="2303" y="1332"/>
                  <a:pt x="2248" y="1039"/>
                </a:cubicBezTo>
                <a:lnTo>
                  <a:pt x="2044" y="140"/>
                </a:lnTo>
                <a:cubicBezTo>
                  <a:pt x="2024" y="47"/>
                  <a:pt x="1949" y="1"/>
                  <a:pt x="187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6" name="Google Shape;176;p14"/>
          <p:cNvSpPr/>
          <p:nvPr/>
        </p:nvSpPr>
        <p:spPr>
          <a:xfrm flipH="1">
            <a:off x="139017" y="1528163"/>
            <a:ext cx="194650" cy="209075"/>
          </a:xfrm>
          <a:custGeom>
            <a:avLst/>
            <a:gdLst/>
            <a:ahLst/>
            <a:cxnLst/>
            <a:rect l="l" t="t" r="r" b="b"/>
            <a:pathLst>
              <a:path w="7786" h="8363" extrusionOk="0">
                <a:moveTo>
                  <a:pt x="3776" y="1"/>
                </a:moveTo>
                <a:cubicBezTo>
                  <a:pt x="3617" y="1"/>
                  <a:pt x="3458" y="101"/>
                  <a:pt x="3426" y="297"/>
                </a:cubicBezTo>
                <a:lnTo>
                  <a:pt x="3106" y="2286"/>
                </a:lnTo>
                <a:cubicBezTo>
                  <a:pt x="3018" y="2831"/>
                  <a:pt x="2670" y="3260"/>
                  <a:pt x="2207" y="3396"/>
                </a:cubicBezTo>
                <a:lnTo>
                  <a:pt x="375" y="3928"/>
                </a:lnTo>
                <a:cubicBezTo>
                  <a:pt x="0" y="4037"/>
                  <a:pt x="14" y="4561"/>
                  <a:pt x="395" y="4656"/>
                </a:cubicBezTo>
                <a:lnTo>
                  <a:pt x="2268" y="5072"/>
                </a:lnTo>
                <a:cubicBezTo>
                  <a:pt x="2731" y="5181"/>
                  <a:pt x="3106" y="5583"/>
                  <a:pt x="3222" y="6114"/>
                </a:cubicBezTo>
                <a:lnTo>
                  <a:pt x="3665" y="8089"/>
                </a:lnTo>
                <a:cubicBezTo>
                  <a:pt x="3708" y="8272"/>
                  <a:pt x="3860" y="8363"/>
                  <a:pt x="4012" y="8363"/>
                </a:cubicBezTo>
                <a:cubicBezTo>
                  <a:pt x="4170" y="8363"/>
                  <a:pt x="4328" y="8264"/>
                  <a:pt x="4359" y="8069"/>
                </a:cubicBezTo>
                <a:lnTo>
                  <a:pt x="4652" y="6230"/>
                </a:lnTo>
                <a:cubicBezTo>
                  <a:pt x="4754" y="5596"/>
                  <a:pt x="5170" y="5092"/>
                  <a:pt x="5708" y="4936"/>
                </a:cubicBezTo>
                <a:lnTo>
                  <a:pt x="7411" y="4438"/>
                </a:lnTo>
                <a:cubicBezTo>
                  <a:pt x="7785" y="4336"/>
                  <a:pt x="7772" y="3798"/>
                  <a:pt x="7390" y="3710"/>
                </a:cubicBezTo>
                <a:lnTo>
                  <a:pt x="5660" y="3321"/>
                </a:lnTo>
                <a:cubicBezTo>
                  <a:pt x="5109" y="3192"/>
                  <a:pt x="4666" y="2715"/>
                  <a:pt x="4530" y="2089"/>
                </a:cubicBezTo>
                <a:lnTo>
                  <a:pt x="4121" y="277"/>
                </a:lnTo>
                <a:cubicBezTo>
                  <a:pt x="4078" y="91"/>
                  <a:pt x="3927" y="1"/>
                  <a:pt x="377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7" name="Google Shape;177;p14"/>
          <p:cNvSpPr/>
          <p:nvPr/>
        </p:nvSpPr>
        <p:spPr>
          <a:xfrm flipH="1">
            <a:off x="484958" y="4849731"/>
            <a:ext cx="194647" cy="208503"/>
          </a:xfrm>
          <a:custGeom>
            <a:avLst/>
            <a:gdLst/>
            <a:ahLst/>
            <a:cxnLst/>
            <a:rect l="l" t="t" r="r" b="b"/>
            <a:pathLst>
              <a:path w="3863" h="4138" extrusionOk="0">
                <a:moveTo>
                  <a:pt x="1874" y="1"/>
                </a:moveTo>
                <a:cubicBezTo>
                  <a:pt x="1796" y="1"/>
                  <a:pt x="1717" y="52"/>
                  <a:pt x="1703" y="153"/>
                </a:cubicBezTo>
                <a:lnTo>
                  <a:pt x="1540" y="1134"/>
                </a:lnTo>
                <a:cubicBezTo>
                  <a:pt x="1513" y="1386"/>
                  <a:pt x="1342" y="1604"/>
                  <a:pt x="1097" y="1686"/>
                </a:cubicBezTo>
                <a:lnTo>
                  <a:pt x="191" y="1945"/>
                </a:lnTo>
                <a:cubicBezTo>
                  <a:pt x="0" y="1999"/>
                  <a:pt x="14" y="2272"/>
                  <a:pt x="205" y="2312"/>
                </a:cubicBezTo>
                <a:lnTo>
                  <a:pt x="1131" y="2517"/>
                </a:lnTo>
                <a:cubicBezTo>
                  <a:pt x="1370" y="2585"/>
                  <a:pt x="1560" y="2782"/>
                  <a:pt x="1601" y="3034"/>
                </a:cubicBezTo>
                <a:lnTo>
                  <a:pt x="1819" y="4008"/>
                </a:lnTo>
                <a:cubicBezTo>
                  <a:pt x="1846" y="4095"/>
                  <a:pt x="1920" y="4138"/>
                  <a:pt x="1993" y="4138"/>
                </a:cubicBezTo>
                <a:cubicBezTo>
                  <a:pt x="2068" y="4138"/>
                  <a:pt x="2142" y="4092"/>
                  <a:pt x="2160" y="4002"/>
                </a:cubicBezTo>
                <a:lnTo>
                  <a:pt x="2309" y="3089"/>
                </a:lnTo>
                <a:cubicBezTo>
                  <a:pt x="2344" y="2796"/>
                  <a:pt x="2548" y="2544"/>
                  <a:pt x="2834" y="2449"/>
                </a:cubicBezTo>
                <a:lnTo>
                  <a:pt x="3679" y="2203"/>
                </a:lnTo>
                <a:cubicBezTo>
                  <a:pt x="3862" y="2149"/>
                  <a:pt x="3856" y="1883"/>
                  <a:pt x="3665" y="1842"/>
                </a:cubicBezTo>
                <a:lnTo>
                  <a:pt x="2807" y="1652"/>
                </a:lnTo>
                <a:cubicBezTo>
                  <a:pt x="2521" y="1570"/>
                  <a:pt x="2303" y="1332"/>
                  <a:pt x="2248" y="1039"/>
                </a:cubicBezTo>
                <a:lnTo>
                  <a:pt x="2044" y="140"/>
                </a:lnTo>
                <a:cubicBezTo>
                  <a:pt x="2024" y="47"/>
                  <a:pt x="1949" y="1"/>
                  <a:pt x="187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2">
  <p:cSld name="SECTION_TITLE_AND_DESCRIPTION_2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5"/>
          <p:cNvSpPr txBox="1">
            <a:spLocks noGrp="1"/>
          </p:cNvSpPr>
          <p:nvPr>
            <p:ph type="title"/>
          </p:nvPr>
        </p:nvSpPr>
        <p:spPr>
          <a:xfrm>
            <a:off x="4341375" y="1057400"/>
            <a:ext cx="3973500" cy="1581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0" name="Google Shape;180;p15"/>
          <p:cNvSpPr txBox="1">
            <a:spLocks noGrp="1"/>
          </p:cNvSpPr>
          <p:nvPr>
            <p:ph type="subTitle" idx="1"/>
          </p:nvPr>
        </p:nvSpPr>
        <p:spPr>
          <a:xfrm>
            <a:off x="4254475" y="2575125"/>
            <a:ext cx="4174500" cy="136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81" name="Google Shape;181;p15"/>
          <p:cNvSpPr/>
          <p:nvPr/>
        </p:nvSpPr>
        <p:spPr>
          <a:xfrm>
            <a:off x="8768450" y="4671138"/>
            <a:ext cx="194650" cy="209075"/>
          </a:xfrm>
          <a:custGeom>
            <a:avLst/>
            <a:gdLst/>
            <a:ahLst/>
            <a:cxnLst/>
            <a:rect l="l" t="t" r="r" b="b"/>
            <a:pathLst>
              <a:path w="7786" h="8363" extrusionOk="0">
                <a:moveTo>
                  <a:pt x="3776" y="1"/>
                </a:moveTo>
                <a:cubicBezTo>
                  <a:pt x="3617" y="1"/>
                  <a:pt x="3458" y="101"/>
                  <a:pt x="3426" y="297"/>
                </a:cubicBezTo>
                <a:lnTo>
                  <a:pt x="3106" y="2286"/>
                </a:lnTo>
                <a:cubicBezTo>
                  <a:pt x="3018" y="2831"/>
                  <a:pt x="2670" y="3260"/>
                  <a:pt x="2207" y="3396"/>
                </a:cubicBezTo>
                <a:lnTo>
                  <a:pt x="375" y="3928"/>
                </a:lnTo>
                <a:cubicBezTo>
                  <a:pt x="0" y="4037"/>
                  <a:pt x="14" y="4561"/>
                  <a:pt x="395" y="4656"/>
                </a:cubicBezTo>
                <a:lnTo>
                  <a:pt x="2268" y="5072"/>
                </a:lnTo>
                <a:cubicBezTo>
                  <a:pt x="2731" y="5181"/>
                  <a:pt x="3106" y="5583"/>
                  <a:pt x="3222" y="6114"/>
                </a:cubicBezTo>
                <a:lnTo>
                  <a:pt x="3665" y="8089"/>
                </a:lnTo>
                <a:cubicBezTo>
                  <a:pt x="3708" y="8272"/>
                  <a:pt x="3860" y="8363"/>
                  <a:pt x="4012" y="8363"/>
                </a:cubicBezTo>
                <a:cubicBezTo>
                  <a:pt x="4170" y="8363"/>
                  <a:pt x="4328" y="8264"/>
                  <a:pt x="4359" y="8069"/>
                </a:cubicBezTo>
                <a:lnTo>
                  <a:pt x="4652" y="6230"/>
                </a:lnTo>
                <a:cubicBezTo>
                  <a:pt x="4754" y="5596"/>
                  <a:pt x="5170" y="5092"/>
                  <a:pt x="5708" y="4936"/>
                </a:cubicBezTo>
                <a:lnTo>
                  <a:pt x="7411" y="4438"/>
                </a:lnTo>
                <a:cubicBezTo>
                  <a:pt x="7785" y="4336"/>
                  <a:pt x="7772" y="3798"/>
                  <a:pt x="7390" y="3710"/>
                </a:cubicBezTo>
                <a:lnTo>
                  <a:pt x="5660" y="3321"/>
                </a:lnTo>
                <a:cubicBezTo>
                  <a:pt x="5109" y="3192"/>
                  <a:pt x="4666" y="2715"/>
                  <a:pt x="4530" y="2089"/>
                </a:cubicBezTo>
                <a:lnTo>
                  <a:pt x="4121" y="277"/>
                </a:lnTo>
                <a:cubicBezTo>
                  <a:pt x="4078" y="91"/>
                  <a:pt x="3927" y="1"/>
                  <a:pt x="377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2" name="Google Shape;182;p15"/>
          <p:cNvSpPr/>
          <p:nvPr/>
        </p:nvSpPr>
        <p:spPr>
          <a:xfrm>
            <a:off x="484700" y="962738"/>
            <a:ext cx="96575" cy="103450"/>
          </a:xfrm>
          <a:custGeom>
            <a:avLst/>
            <a:gdLst/>
            <a:ahLst/>
            <a:cxnLst/>
            <a:rect l="l" t="t" r="r" b="b"/>
            <a:pathLst>
              <a:path w="3863" h="4138" extrusionOk="0">
                <a:moveTo>
                  <a:pt x="1874" y="1"/>
                </a:moveTo>
                <a:cubicBezTo>
                  <a:pt x="1796" y="1"/>
                  <a:pt x="1717" y="52"/>
                  <a:pt x="1703" y="153"/>
                </a:cubicBezTo>
                <a:lnTo>
                  <a:pt x="1540" y="1134"/>
                </a:lnTo>
                <a:cubicBezTo>
                  <a:pt x="1513" y="1386"/>
                  <a:pt x="1342" y="1604"/>
                  <a:pt x="1097" y="1686"/>
                </a:cubicBezTo>
                <a:lnTo>
                  <a:pt x="191" y="1945"/>
                </a:lnTo>
                <a:cubicBezTo>
                  <a:pt x="0" y="1999"/>
                  <a:pt x="14" y="2272"/>
                  <a:pt x="205" y="2312"/>
                </a:cubicBezTo>
                <a:lnTo>
                  <a:pt x="1131" y="2517"/>
                </a:lnTo>
                <a:cubicBezTo>
                  <a:pt x="1370" y="2585"/>
                  <a:pt x="1560" y="2782"/>
                  <a:pt x="1601" y="3034"/>
                </a:cubicBezTo>
                <a:lnTo>
                  <a:pt x="1819" y="4008"/>
                </a:lnTo>
                <a:cubicBezTo>
                  <a:pt x="1846" y="4095"/>
                  <a:pt x="1920" y="4138"/>
                  <a:pt x="1993" y="4138"/>
                </a:cubicBezTo>
                <a:cubicBezTo>
                  <a:pt x="2068" y="4138"/>
                  <a:pt x="2142" y="4092"/>
                  <a:pt x="2160" y="4002"/>
                </a:cubicBezTo>
                <a:lnTo>
                  <a:pt x="2309" y="3089"/>
                </a:lnTo>
                <a:cubicBezTo>
                  <a:pt x="2344" y="2796"/>
                  <a:pt x="2548" y="2544"/>
                  <a:pt x="2834" y="2449"/>
                </a:cubicBezTo>
                <a:lnTo>
                  <a:pt x="3679" y="2203"/>
                </a:lnTo>
                <a:cubicBezTo>
                  <a:pt x="3862" y="2149"/>
                  <a:pt x="3856" y="1883"/>
                  <a:pt x="3665" y="1842"/>
                </a:cubicBezTo>
                <a:lnTo>
                  <a:pt x="2807" y="1652"/>
                </a:lnTo>
                <a:cubicBezTo>
                  <a:pt x="2521" y="1570"/>
                  <a:pt x="2303" y="1332"/>
                  <a:pt x="2248" y="1039"/>
                </a:cubicBezTo>
                <a:lnTo>
                  <a:pt x="2044" y="140"/>
                </a:lnTo>
                <a:cubicBezTo>
                  <a:pt x="2024" y="47"/>
                  <a:pt x="1949" y="1"/>
                  <a:pt x="187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3" name="Google Shape;183;p15"/>
          <p:cNvSpPr/>
          <p:nvPr/>
        </p:nvSpPr>
        <p:spPr>
          <a:xfrm>
            <a:off x="7260400" y="118813"/>
            <a:ext cx="194650" cy="209075"/>
          </a:xfrm>
          <a:custGeom>
            <a:avLst/>
            <a:gdLst/>
            <a:ahLst/>
            <a:cxnLst/>
            <a:rect l="l" t="t" r="r" b="b"/>
            <a:pathLst>
              <a:path w="7786" h="8363" extrusionOk="0">
                <a:moveTo>
                  <a:pt x="3776" y="1"/>
                </a:moveTo>
                <a:cubicBezTo>
                  <a:pt x="3617" y="1"/>
                  <a:pt x="3458" y="101"/>
                  <a:pt x="3426" y="297"/>
                </a:cubicBezTo>
                <a:lnTo>
                  <a:pt x="3106" y="2286"/>
                </a:lnTo>
                <a:cubicBezTo>
                  <a:pt x="3018" y="2831"/>
                  <a:pt x="2670" y="3260"/>
                  <a:pt x="2207" y="3396"/>
                </a:cubicBezTo>
                <a:lnTo>
                  <a:pt x="375" y="3928"/>
                </a:lnTo>
                <a:cubicBezTo>
                  <a:pt x="0" y="4037"/>
                  <a:pt x="14" y="4561"/>
                  <a:pt x="395" y="4656"/>
                </a:cubicBezTo>
                <a:lnTo>
                  <a:pt x="2268" y="5072"/>
                </a:lnTo>
                <a:cubicBezTo>
                  <a:pt x="2731" y="5181"/>
                  <a:pt x="3106" y="5583"/>
                  <a:pt x="3222" y="6114"/>
                </a:cubicBezTo>
                <a:lnTo>
                  <a:pt x="3665" y="8089"/>
                </a:lnTo>
                <a:cubicBezTo>
                  <a:pt x="3708" y="8272"/>
                  <a:pt x="3860" y="8363"/>
                  <a:pt x="4012" y="8363"/>
                </a:cubicBezTo>
                <a:cubicBezTo>
                  <a:pt x="4170" y="8363"/>
                  <a:pt x="4328" y="8264"/>
                  <a:pt x="4359" y="8069"/>
                </a:cubicBezTo>
                <a:lnTo>
                  <a:pt x="4652" y="6230"/>
                </a:lnTo>
                <a:cubicBezTo>
                  <a:pt x="4754" y="5596"/>
                  <a:pt x="5170" y="5092"/>
                  <a:pt x="5708" y="4936"/>
                </a:cubicBezTo>
                <a:lnTo>
                  <a:pt x="7411" y="4438"/>
                </a:lnTo>
                <a:cubicBezTo>
                  <a:pt x="7785" y="4336"/>
                  <a:pt x="7772" y="3798"/>
                  <a:pt x="7390" y="3710"/>
                </a:cubicBezTo>
                <a:lnTo>
                  <a:pt x="5660" y="3321"/>
                </a:lnTo>
                <a:cubicBezTo>
                  <a:pt x="5109" y="3192"/>
                  <a:pt x="4666" y="2715"/>
                  <a:pt x="4530" y="2089"/>
                </a:cubicBezTo>
                <a:lnTo>
                  <a:pt x="4121" y="277"/>
                </a:lnTo>
                <a:cubicBezTo>
                  <a:pt x="4078" y="91"/>
                  <a:pt x="3927" y="1"/>
                  <a:pt x="377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4" name="Google Shape;184;p15"/>
          <p:cNvSpPr/>
          <p:nvPr/>
        </p:nvSpPr>
        <p:spPr>
          <a:xfrm>
            <a:off x="5109975" y="1096025"/>
            <a:ext cx="194650" cy="209075"/>
          </a:xfrm>
          <a:custGeom>
            <a:avLst/>
            <a:gdLst/>
            <a:ahLst/>
            <a:cxnLst/>
            <a:rect l="l" t="t" r="r" b="b"/>
            <a:pathLst>
              <a:path w="7786" h="8363" extrusionOk="0">
                <a:moveTo>
                  <a:pt x="3776" y="1"/>
                </a:moveTo>
                <a:cubicBezTo>
                  <a:pt x="3617" y="1"/>
                  <a:pt x="3458" y="101"/>
                  <a:pt x="3426" y="297"/>
                </a:cubicBezTo>
                <a:lnTo>
                  <a:pt x="3106" y="2286"/>
                </a:lnTo>
                <a:cubicBezTo>
                  <a:pt x="3018" y="2831"/>
                  <a:pt x="2670" y="3260"/>
                  <a:pt x="2207" y="3396"/>
                </a:cubicBezTo>
                <a:lnTo>
                  <a:pt x="375" y="3928"/>
                </a:lnTo>
                <a:cubicBezTo>
                  <a:pt x="0" y="4037"/>
                  <a:pt x="14" y="4561"/>
                  <a:pt x="395" y="4656"/>
                </a:cubicBezTo>
                <a:lnTo>
                  <a:pt x="2268" y="5072"/>
                </a:lnTo>
                <a:cubicBezTo>
                  <a:pt x="2731" y="5181"/>
                  <a:pt x="3106" y="5583"/>
                  <a:pt x="3222" y="6114"/>
                </a:cubicBezTo>
                <a:lnTo>
                  <a:pt x="3665" y="8089"/>
                </a:lnTo>
                <a:cubicBezTo>
                  <a:pt x="3708" y="8272"/>
                  <a:pt x="3860" y="8363"/>
                  <a:pt x="4012" y="8363"/>
                </a:cubicBezTo>
                <a:cubicBezTo>
                  <a:pt x="4170" y="8363"/>
                  <a:pt x="4328" y="8264"/>
                  <a:pt x="4359" y="8069"/>
                </a:cubicBezTo>
                <a:lnTo>
                  <a:pt x="4652" y="6230"/>
                </a:lnTo>
                <a:cubicBezTo>
                  <a:pt x="4754" y="5596"/>
                  <a:pt x="5170" y="5092"/>
                  <a:pt x="5708" y="4936"/>
                </a:cubicBezTo>
                <a:lnTo>
                  <a:pt x="7411" y="4438"/>
                </a:lnTo>
                <a:cubicBezTo>
                  <a:pt x="7785" y="4336"/>
                  <a:pt x="7772" y="3798"/>
                  <a:pt x="7390" y="3710"/>
                </a:cubicBezTo>
                <a:lnTo>
                  <a:pt x="5660" y="3321"/>
                </a:lnTo>
                <a:cubicBezTo>
                  <a:pt x="5109" y="3192"/>
                  <a:pt x="4666" y="2715"/>
                  <a:pt x="4530" y="2089"/>
                </a:cubicBezTo>
                <a:lnTo>
                  <a:pt x="4121" y="277"/>
                </a:lnTo>
                <a:cubicBezTo>
                  <a:pt x="4078" y="91"/>
                  <a:pt x="3927" y="1"/>
                  <a:pt x="377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5" name="Google Shape;185;p15"/>
          <p:cNvSpPr/>
          <p:nvPr/>
        </p:nvSpPr>
        <p:spPr>
          <a:xfrm>
            <a:off x="666813" y="4776438"/>
            <a:ext cx="96575" cy="103450"/>
          </a:xfrm>
          <a:custGeom>
            <a:avLst/>
            <a:gdLst/>
            <a:ahLst/>
            <a:cxnLst/>
            <a:rect l="l" t="t" r="r" b="b"/>
            <a:pathLst>
              <a:path w="3863" h="4138" extrusionOk="0">
                <a:moveTo>
                  <a:pt x="1874" y="1"/>
                </a:moveTo>
                <a:cubicBezTo>
                  <a:pt x="1796" y="1"/>
                  <a:pt x="1717" y="52"/>
                  <a:pt x="1703" y="153"/>
                </a:cubicBezTo>
                <a:lnTo>
                  <a:pt x="1540" y="1134"/>
                </a:lnTo>
                <a:cubicBezTo>
                  <a:pt x="1513" y="1386"/>
                  <a:pt x="1342" y="1604"/>
                  <a:pt x="1097" y="1686"/>
                </a:cubicBezTo>
                <a:lnTo>
                  <a:pt x="191" y="1945"/>
                </a:lnTo>
                <a:cubicBezTo>
                  <a:pt x="0" y="1999"/>
                  <a:pt x="14" y="2272"/>
                  <a:pt x="205" y="2312"/>
                </a:cubicBezTo>
                <a:lnTo>
                  <a:pt x="1131" y="2517"/>
                </a:lnTo>
                <a:cubicBezTo>
                  <a:pt x="1370" y="2585"/>
                  <a:pt x="1560" y="2782"/>
                  <a:pt x="1601" y="3034"/>
                </a:cubicBezTo>
                <a:lnTo>
                  <a:pt x="1819" y="4008"/>
                </a:lnTo>
                <a:cubicBezTo>
                  <a:pt x="1846" y="4095"/>
                  <a:pt x="1920" y="4138"/>
                  <a:pt x="1993" y="4138"/>
                </a:cubicBezTo>
                <a:cubicBezTo>
                  <a:pt x="2068" y="4138"/>
                  <a:pt x="2142" y="4092"/>
                  <a:pt x="2160" y="4002"/>
                </a:cubicBezTo>
                <a:lnTo>
                  <a:pt x="2309" y="3089"/>
                </a:lnTo>
                <a:cubicBezTo>
                  <a:pt x="2344" y="2796"/>
                  <a:pt x="2548" y="2544"/>
                  <a:pt x="2834" y="2449"/>
                </a:cubicBezTo>
                <a:lnTo>
                  <a:pt x="3679" y="2203"/>
                </a:lnTo>
                <a:cubicBezTo>
                  <a:pt x="3862" y="2149"/>
                  <a:pt x="3856" y="1883"/>
                  <a:pt x="3665" y="1842"/>
                </a:cubicBezTo>
                <a:lnTo>
                  <a:pt x="2807" y="1652"/>
                </a:lnTo>
                <a:cubicBezTo>
                  <a:pt x="2521" y="1570"/>
                  <a:pt x="2303" y="1332"/>
                  <a:pt x="2248" y="1039"/>
                </a:cubicBezTo>
                <a:lnTo>
                  <a:pt x="2044" y="140"/>
                </a:lnTo>
                <a:cubicBezTo>
                  <a:pt x="2024" y="47"/>
                  <a:pt x="1949" y="1"/>
                  <a:pt x="187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6" name="Google Shape;186;p15"/>
          <p:cNvSpPr/>
          <p:nvPr/>
        </p:nvSpPr>
        <p:spPr>
          <a:xfrm>
            <a:off x="281613" y="4477913"/>
            <a:ext cx="96575" cy="103450"/>
          </a:xfrm>
          <a:custGeom>
            <a:avLst/>
            <a:gdLst/>
            <a:ahLst/>
            <a:cxnLst/>
            <a:rect l="l" t="t" r="r" b="b"/>
            <a:pathLst>
              <a:path w="3863" h="4138" extrusionOk="0">
                <a:moveTo>
                  <a:pt x="1874" y="1"/>
                </a:moveTo>
                <a:cubicBezTo>
                  <a:pt x="1796" y="1"/>
                  <a:pt x="1717" y="52"/>
                  <a:pt x="1703" y="153"/>
                </a:cubicBezTo>
                <a:lnTo>
                  <a:pt x="1540" y="1134"/>
                </a:lnTo>
                <a:cubicBezTo>
                  <a:pt x="1513" y="1386"/>
                  <a:pt x="1342" y="1604"/>
                  <a:pt x="1097" y="1686"/>
                </a:cubicBezTo>
                <a:lnTo>
                  <a:pt x="191" y="1945"/>
                </a:lnTo>
                <a:cubicBezTo>
                  <a:pt x="0" y="1999"/>
                  <a:pt x="14" y="2272"/>
                  <a:pt x="205" y="2312"/>
                </a:cubicBezTo>
                <a:lnTo>
                  <a:pt x="1131" y="2517"/>
                </a:lnTo>
                <a:cubicBezTo>
                  <a:pt x="1370" y="2585"/>
                  <a:pt x="1560" y="2782"/>
                  <a:pt x="1601" y="3034"/>
                </a:cubicBezTo>
                <a:lnTo>
                  <a:pt x="1819" y="4008"/>
                </a:lnTo>
                <a:cubicBezTo>
                  <a:pt x="1846" y="4095"/>
                  <a:pt x="1920" y="4138"/>
                  <a:pt x="1993" y="4138"/>
                </a:cubicBezTo>
                <a:cubicBezTo>
                  <a:pt x="2068" y="4138"/>
                  <a:pt x="2142" y="4092"/>
                  <a:pt x="2160" y="4002"/>
                </a:cubicBezTo>
                <a:lnTo>
                  <a:pt x="2309" y="3089"/>
                </a:lnTo>
                <a:cubicBezTo>
                  <a:pt x="2344" y="2796"/>
                  <a:pt x="2548" y="2544"/>
                  <a:pt x="2834" y="2449"/>
                </a:cubicBezTo>
                <a:lnTo>
                  <a:pt x="3679" y="2203"/>
                </a:lnTo>
                <a:cubicBezTo>
                  <a:pt x="3862" y="2149"/>
                  <a:pt x="3856" y="1883"/>
                  <a:pt x="3665" y="1842"/>
                </a:cubicBezTo>
                <a:lnTo>
                  <a:pt x="2807" y="1652"/>
                </a:lnTo>
                <a:cubicBezTo>
                  <a:pt x="2521" y="1570"/>
                  <a:pt x="2303" y="1332"/>
                  <a:pt x="2248" y="1039"/>
                </a:cubicBezTo>
                <a:lnTo>
                  <a:pt x="2044" y="140"/>
                </a:lnTo>
                <a:cubicBezTo>
                  <a:pt x="2024" y="47"/>
                  <a:pt x="1949" y="1"/>
                  <a:pt x="187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7" name="Google Shape;187;p15"/>
          <p:cNvSpPr/>
          <p:nvPr/>
        </p:nvSpPr>
        <p:spPr>
          <a:xfrm>
            <a:off x="3549063" y="327888"/>
            <a:ext cx="96575" cy="103450"/>
          </a:xfrm>
          <a:custGeom>
            <a:avLst/>
            <a:gdLst/>
            <a:ahLst/>
            <a:cxnLst/>
            <a:rect l="l" t="t" r="r" b="b"/>
            <a:pathLst>
              <a:path w="3863" h="4138" extrusionOk="0">
                <a:moveTo>
                  <a:pt x="1874" y="1"/>
                </a:moveTo>
                <a:cubicBezTo>
                  <a:pt x="1796" y="1"/>
                  <a:pt x="1717" y="52"/>
                  <a:pt x="1703" y="153"/>
                </a:cubicBezTo>
                <a:lnTo>
                  <a:pt x="1540" y="1134"/>
                </a:lnTo>
                <a:cubicBezTo>
                  <a:pt x="1513" y="1386"/>
                  <a:pt x="1342" y="1604"/>
                  <a:pt x="1097" y="1686"/>
                </a:cubicBezTo>
                <a:lnTo>
                  <a:pt x="191" y="1945"/>
                </a:lnTo>
                <a:cubicBezTo>
                  <a:pt x="0" y="1999"/>
                  <a:pt x="14" y="2272"/>
                  <a:pt x="205" y="2312"/>
                </a:cubicBezTo>
                <a:lnTo>
                  <a:pt x="1131" y="2517"/>
                </a:lnTo>
                <a:cubicBezTo>
                  <a:pt x="1370" y="2585"/>
                  <a:pt x="1560" y="2782"/>
                  <a:pt x="1601" y="3034"/>
                </a:cubicBezTo>
                <a:lnTo>
                  <a:pt x="1819" y="4008"/>
                </a:lnTo>
                <a:cubicBezTo>
                  <a:pt x="1846" y="4095"/>
                  <a:pt x="1920" y="4138"/>
                  <a:pt x="1993" y="4138"/>
                </a:cubicBezTo>
                <a:cubicBezTo>
                  <a:pt x="2068" y="4138"/>
                  <a:pt x="2142" y="4092"/>
                  <a:pt x="2160" y="4002"/>
                </a:cubicBezTo>
                <a:lnTo>
                  <a:pt x="2309" y="3089"/>
                </a:lnTo>
                <a:cubicBezTo>
                  <a:pt x="2344" y="2796"/>
                  <a:pt x="2548" y="2544"/>
                  <a:pt x="2834" y="2449"/>
                </a:cubicBezTo>
                <a:lnTo>
                  <a:pt x="3679" y="2203"/>
                </a:lnTo>
                <a:cubicBezTo>
                  <a:pt x="3862" y="2149"/>
                  <a:pt x="3856" y="1883"/>
                  <a:pt x="3665" y="1842"/>
                </a:cubicBezTo>
                <a:lnTo>
                  <a:pt x="2807" y="1652"/>
                </a:lnTo>
                <a:cubicBezTo>
                  <a:pt x="2521" y="1570"/>
                  <a:pt x="2303" y="1332"/>
                  <a:pt x="2248" y="1039"/>
                </a:cubicBezTo>
                <a:lnTo>
                  <a:pt x="2044" y="140"/>
                </a:lnTo>
                <a:cubicBezTo>
                  <a:pt x="2024" y="47"/>
                  <a:pt x="1949" y="1"/>
                  <a:pt x="187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8" name="Google Shape;188;p15"/>
          <p:cNvSpPr/>
          <p:nvPr/>
        </p:nvSpPr>
        <p:spPr>
          <a:xfrm>
            <a:off x="3756325" y="118813"/>
            <a:ext cx="194650" cy="209075"/>
          </a:xfrm>
          <a:custGeom>
            <a:avLst/>
            <a:gdLst/>
            <a:ahLst/>
            <a:cxnLst/>
            <a:rect l="l" t="t" r="r" b="b"/>
            <a:pathLst>
              <a:path w="7786" h="8363" extrusionOk="0">
                <a:moveTo>
                  <a:pt x="3776" y="1"/>
                </a:moveTo>
                <a:cubicBezTo>
                  <a:pt x="3617" y="1"/>
                  <a:pt x="3458" y="101"/>
                  <a:pt x="3426" y="297"/>
                </a:cubicBezTo>
                <a:lnTo>
                  <a:pt x="3106" y="2286"/>
                </a:lnTo>
                <a:cubicBezTo>
                  <a:pt x="3018" y="2831"/>
                  <a:pt x="2670" y="3260"/>
                  <a:pt x="2207" y="3396"/>
                </a:cubicBezTo>
                <a:lnTo>
                  <a:pt x="375" y="3928"/>
                </a:lnTo>
                <a:cubicBezTo>
                  <a:pt x="0" y="4037"/>
                  <a:pt x="14" y="4561"/>
                  <a:pt x="395" y="4656"/>
                </a:cubicBezTo>
                <a:lnTo>
                  <a:pt x="2268" y="5072"/>
                </a:lnTo>
                <a:cubicBezTo>
                  <a:pt x="2731" y="5181"/>
                  <a:pt x="3106" y="5583"/>
                  <a:pt x="3222" y="6114"/>
                </a:cubicBezTo>
                <a:lnTo>
                  <a:pt x="3665" y="8089"/>
                </a:lnTo>
                <a:cubicBezTo>
                  <a:pt x="3708" y="8272"/>
                  <a:pt x="3860" y="8363"/>
                  <a:pt x="4012" y="8363"/>
                </a:cubicBezTo>
                <a:cubicBezTo>
                  <a:pt x="4170" y="8363"/>
                  <a:pt x="4328" y="8264"/>
                  <a:pt x="4359" y="8069"/>
                </a:cubicBezTo>
                <a:lnTo>
                  <a:pt x="4652" y="6230"/>
                </a:lnTo>
                <a:cubicBezTo>
                  <a:pt x="4754" y="5596"/>
                  <a:pt x="5170" y="5092"/>
                  <a:pt x="5708" y="4936"/>
                </a:cubicBezTo>
                <a:lnTo>
                  <a:pt x="7411" y="4438"/>
                </a:lnTo>
                <a:cubicBezTo>
                  <a:pt x="7785" y="4336"/>
                  <a:pt x="7772" y="3798"/>
                  <a:pt x="7390" y="3710"/>
                </a:cubicBezTo>
                <a:lnTo>
                  <a:pt x="5660" y="3321"/>
                </a:lnTo>
                <a:cubicBezTo>
                  <a:pt x="5109" y="3192"/>
                  <a:pt x="4666" y="2715"/>
                  <a:pt x="4530" y="2089"/>
                </a:cubicBezTo>
                <a:lnTo>
                  <a:pt x="4121" y="277"/>
                </a:lnTo>
                <a:cubicBezTo>
                  <a:pt x="4078" y="91"/>
                  <a:pt x="3927" y="1"/>
                  <a:pt x="377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9" name="Google Shape;189;p15"/>
          <p:cNvSpPr/>
          <p:nvPr/>
        </p:nvSpPr>
        <p:spPr>
          <a:xfrm>
            <a:off x="763400" y="716263"/>
            <a:ext cx="194650" cy="209075"/>
          </a:xfrm>
          <a:custGeom>
            <a:avLst/>
            <a:gdLst/>
            <a:ahLst/>
            <a:cxnLst/>
            <a:rect l="l" t="t" r="r" b="b"/>
            <a:pathLst>
              <a:path w="7786" h="8363" extrusionOk="0">
                <a:moveTo>
                  <a:pt x="3776" y="1"/>
                </a:moveTo>
                <a:cubicBezTo>
                  <a:pt x="3617" y="1"/>
                  <a:pt x="3458" y="101"/>
                  <a:pt x="3426" y="297"/>
                </a:cubicBezTo>
                <a:lnTo>
                  <a:pt x="3106" y="2286"/>
                </a:lnTo>
                <a:cubicBezTo>
                  <a:pt x="3018" y="2831"/>
                  <a:pt x="2670" y="3260"/>
                  <a:pt x="2207" y="3396"/>
                </a:cubicBezTo>
                <a:lnTo>
                  <a:pt x="375" y="3928"/>
                </a:lnTo>
                <a:cubicBezTo>
                  <a:pt x="0" y="4037"/>
                  <a:pt x="14" y="4561"/>
                  <a:pt x="395" y="4656"/>
                </a:cubicBezTo>
                <a:lnTo>
                  <a:pt x="2268" y="5072"/>
                </a:lnTo>
                <a:cubicBezTo>
                  <a:pt x="2731" y="5181"/>
                  <a:pt x="3106" y="5583"/>
                  <a:pt x="3222" y="6114"/>
                </a:cubicBezTo>
                <a:lnTo>
                  <a:pt x="3665" y="8089"/>
                </a:lnTo>
                <a:cubicBezTo>
                  <a:pt x="3708" y="8272"/>
                  <a:pt x="3860" y="8363"/>
                  <a:pt x="4012" y="8363"/>
                </a:cubicBezTo>
                <a:cubicBezTo>
                  <a:pt x="4170" y="8363"/>
                  <a:pt x="4328" y="8264"/>
                  <a:pt x="4359" y="8069"/>
                </a:cubicBezTo>
                <a:lnTo>
                  <a:pt x="4652" y="6230"/>
                </a:lnTo>
                <a:cubicBezTo>
                  <a:pt x="4754" y="5596"/>
                  <a:pt x="5170" y="5092"/>
                  <a:pt x="5708" y="4936"/>
                </a:cubicBezTo>
                <a:lnTo>
                  <a:pt x="7411" y="4438"/>
                </a:lnTo>
                <a:cubicBezTo>
                  <a:pt x="7785" y="4336"/>
                  <a:pt x="7772" y="3798"/>
                  <a:pt x="7390" y="3710"/>
                </a:cubicBezTo>
                <a:lnTo>
                  <a:pt x="5660" y="3321"/>
                </a:lnTo>
                <a:cubicBezTo>
                  <a:pt x="5109" y="3192"/>
                  <a:pt x="4666" y="2715"/>
                  <a:pt x="4530" y="2089"/>
                </a:cubicBezTo>
                <a:lnTo>
                  <a:pt x="4121" y="277"/>
                </a:lnTo>
                <a:cubicBezTo>
                  <a:pt x="4078" y="91"/>
                  <a:pt x="3927" y="1"/>
                  <a:pt x="377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0" name="Google Shape;190;p15"/>
          <p:cNvSpPr/>
          <p:nvPr/>
        </p:nvSpPr>
        <p:spPr>
          <a:xfrm>
            <a:off x="6767813" y="536350"/>
            <a:ext cx="96575" cy="103450"/>
          </a:xfrm>
          <a:custGeom>
            <a:avLst/>
            <a:gdLst/>
            <a:ahLst/>
            <a:cxnLst/>
            <a:rect l="l" t="t" r="r" b="b"/>
            <a:pathLst>
              <a:path w="3863" h="4138" extrusionOk="0">
                <a:moveTo>
                  <a:pt x="1874" y="1"/>
                </a:moveTo>
                <a:cubicBezTo>
                  <a:pt x="1796" y="1"/>
                  <a:pt x="1717" y="52"/>
                  <a:pt x="1703" y="153"/>
                </a:cubicBezTo>
                <a:lnTo>
                  <a:pt x="1540" y="1134"/>
                </a:lnTo>
                <a:cubicBezTo>
                  <a:pt x="1513" y="1386"/>
                  <a:pt x="1342" y="1604"/>
                  <a:pt x="1097" y="1686"/>
                </a:cubicBezTo>
                <a:lnTo>
                  <a:pt x="191" y="1945"/>
                </a:lnTo>
                <a:cubicBezTo>
                  <a:pt x="0" y="1999"/>
                  <a:pt x="14" y="2272"/>
                  <a:pt x="205" y="2312"/>
                </a:cubicBezTo>
                <a:lnTo>
                  <a:pt x="1131" y="2517"/>
                </a:lnTo>
                <a:cubicBezTo>
                  <a:pt x="1370" y="2585"/>
                  <a:pt x="1560" y="2782"/>
                  <a:pt x="1601" y="3034"/>
                </a:cubicBezTo>
                <a:lnTo>
                  <a:pt x="1819" y="4008"/>
                </a:lnTo>
                <a:cubicBezTo>
                  <a:pt x="1846" y="4095"/>
                  <a:pt x="1920" y="4138"/>
                  <a:pt x="1993" y="4138"/>
                </a:cubicBezTo>
                <a:cubicBezTo>
                  <a:pt x="2068" y="4138"/>
                  <a:pt x="2142" y="4092"/>
                  <a:pt x="2160" y="4002"/>
                </a:cubicBezTo>
                <a:lnTo>
                  <a:pt x="2309" y="3089"/>
                </a:lnTo>
                <a:cubicBezTo>
                  <a:pt x="2344" y="2796"/>
                  <a:pt x="2548" y="2544"/>
                  <a:pt x="2834" y="2449"/>
                </a:cubicBezTo>
                <a:lnTo>
                  <a:pt x="3679" y="2203"/>
                </a:lnTo>
                <a:cubicBezTo>
                  <a:pt x="3862" y="2149"/>
                  <a:pt x="3856" y="1883"/>
                  <a:pt x="3665" y="1842"/>
                </a:cubicBezTo>
                <a:lnTo>
                  <a:pt x="2807" y="1652"/>
                </a:lnTo>
                <a:cubicBezTo>
                  <a:pt x="2521" y="1570"/>
                  <a:pt x="2303" y="1332"/>
                  <a:pt x="2248" y="1039"/>
                </a:cubicBezTo>
                <a:lnTo>
                  <a:pt x="2044" y="140"/>
                </a:lnTo>
                <a:cubicBezTo>
                  <a:pt x="2024" y="47"/>
                  <a:pt x="1949" y="1"/>
                  <a:pt x="187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1">
  <p:cSld name="SECTION_TITLE_AND_DESCRIPTION_1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7"/>
          <p:cNvSpPr txBox="1">
            <a:spLocks noGrp="1"/>
          </p:cNvSpPr>
          <p:nvPr>
            <p:ph type="title"/>
          </p:nvPr>
        </p:nvSpPr>
        <p:spPr>
          <a:xfrm>
            <a:off x="2122500" y="1343363"/>
            <a:ext cx="4899000" cy="1282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12" name="Google Shape;212;p17"/>
          <p:cNvSpPr txBox="1">
            <a:spLocks noGrp="1"/>
          </p:cNvSpPr>
          <p:nvPr>
            <p:ph type="subTitle" idx="1"/>
          </p:nvPr>
        </p:nvSpPr>
        <p:spPr>
          <a:xfrm>
            <a:off x="1876325" y="2637750"/>
            <a:ext cx="5391300" cy="14385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13" name="Google Shape;213;p17"/>
          <p:cNvSpPr/>
          <p:nvPr/>
        </p:nvSpPr>
        <p:spPr>
          <a:xfrm>
            <a:off x="8768450" y="4671138"/>
            <a:ext cx="194650" cy="209075"/>
          </a:xfrm>
          <a:custGeom>
            <a:avLst/>
            <a:gdLst/>
            <a:ahLst/>
            <a:cxnLst/>
            <a:rect l="l" t="t" r="r" b="b"/>
            <a:pathLst>
              <a:path w="7786" h="8363" extrusionOk="0">
                <a:moveTo>
                  <a:pt x="3776" y="1"/>
                </a:moveTo>
                <a:cubicBezTo>
                  <a:pt x="3617" y="1"/>
                  <a:pt x="3458" y="101"/>
                  <a:pt x="3426" y="297"/>
                </a:cubicBezTo>
                <a:lnTo>
                  <a:pt x="3106" y="2286"/>
                </a:lnTo>
                <a:cubicBezTo>
                  <a:pt x="3018" y="2831"/>
                  <a:pt x="2670" y="3260"/>
                  <a:pt x="2207" y="3396"/>
                </a:cubicBezTo>
                <a:lnTo>
                  <a:pt x="375" y="3928"/>
                </a:lnTo>
                <a:cubicBezTo>
                  <a:pt x="0" y="4037"/>
                  <a:pt x="14" y="4561"/>
                  <a:pt x="395" y="4656"/>
                </a:cubicBezTo>
                <a:lnTo>
                  <a:pt x="2268" y="5072"/>
                </a:lnTo>
                <a:cubicBezTo>
                  <a:pt x="2731" y="5181"/>
                  <a:pt x="3106" y="5583"/>
                  <a:pt x="3222" y="6114"/>
                </a:cubicBezTo>
                <a:lnTo>
                  <a:pt x="3665" y="8089"/>
                </a:lnTo>
                <a:cubicBezTo>
                  <a:pt x="3708" y="8272"/>
                  <a:pt x="3860" y="8363"/>
                  <a:pt x="4012" y="8363"/>
                </a:cubicBezTo>
                <a:cubicBezTo>
                  <a:pt x="4170" y="8363"/>
                  <a:pt x="4328" y="8264"/>
                  <a:pt x="4359" y="8069"/>
                </a:cubicBezTo>
                <a:lnTo>
                  <a:pt x="4652" y="6230"/>
                </a:lnTo>
                <a:cubicBezTo>
                  <a:pt x="4754" y="5596"/>
                  <a:pt x="5170" y="5092"/>
                  <a:pt x="5708" y="4936"/>
                </a:cubicBezTo>
                <a:lnTo>
                  <a:pt x="7411" y="4438"/>
                </a:lnTo>
                <a:cubicBezTo>
                  <a:pt x="7785" y="4336"/>
                  <a:pt x="7772" y="3798"/>
                  <a:pt x="7390" y="3710"/>
                </a:cubicBezTo>
                <a:lnTo>
                  <a:pt x="5660" y="3321"/>
                </a:lnTo>
                <a:cubicBezTo>
                  <a:pt x="5109" y="3192"/>
                  <a:pt x="4666" y="2715"/>
                  <a:pt x="4530" y="2089"/>
                </a:cubicBezTo>
                <a:lnTo>
                  <a:pt x="4121" y="277"/>
                </a:lnTo>
                <a:cubicBezTo>
                  <a:pt x="4078" y="91"/>
                  <a:pt x="3927" y="1"/>
                  <a:pt x="377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14" name="Google Shape;214;p17"/>
          <p:cNvSpPr/>
          <p:nvPr/>
        </p:nvSpPr>
        <p:spPr>
          <a:xfrm>
            <a:off x="484700" y="962738"/>
            <a:ext cx="96575" cy="103450"/>
          </a:xfrm>
          <a:custGeom>
            <a:avLst/>
            <a:gdLst/>
            <a:ahLst/>
            <a:cxnLst/>
            <a:rect l="l" t="t" r="r" b="b"/>
            <a:pathLst>
              <a:path w="3863" h="4138" extrusionOk="0">
                <a:moveTo>
                  <a:pt x="1874" y="1"/>
                </a:moveTo>
                <a:cubicBezTo>
                  <a:pt x="1796" y="1"/>
                  <a:pt x="1717" y="52"/>
                  <a:pt x="1703" y="153"/>
                </a:cubicBezTo>
                <a:lnTo>
                  <a:pt x="1540" y="1134"/>
                </a:lnTo>
                <a:cubicBezTo>
                  <a:pt x="1513" y="1386"/>
                  <a:pt x="1342" y="1604"/>
                  <a:pt x="1097" y="1686"/>
                </a:cubicBezTo>
                <a:lnTo>
                  <a:pt x="191" y="1945"/>
                </a:lnTo>
                <a:cubicBezTo>
                  <a:pt x="0" y="1999"/>
                  <a:pt x="14" y="2272"/>
                  <a:pt x="205" y="2312"/>
                </a:cubicBezTo>
                <a:lnTo>
                  <a:pt x="1131" y="2517"/>
                </a:lnTo>
                <a:cubicBezTo>
                  <a:pt x="1370" y="2585"/>
                  <a:pt x="1560" y="2782"/>
                  <a:pt x="1601" y="3034"/>
                </a:cubicBezTo>
                <a:lnTo>
                  <a:pt x="1819" y="4008"/>
                </a:lnTo>
                <a:cubicBezTo>
                  <a:pt x="1846" y="4095"/>
                  <a:pt x="1920" y="4138"/>
                  <a:pt x="1993" y="4138"/>
                </a:cubicBezTo>
                <a:cubicBezTo>
                  <a:pt x="2068" y="4138"/>
                  <a:pt x="2142" y="4092"/>
                  <a:pt x="2160" y="4002"/>
                </a:cubicBezTo>
                <a:lnTo>
                  <a:pt x="2309" y="3089"/>
                </a:lnTo>
                <a:cubicBezTo>
                  <a:pt x="2344" y="2796"/>
                  <a:pt x="2548" y="2544"/>
                  <a:pt x="2834" y="2449"/>
                </a:cubicBezTo>
                <a:lnTo>
                  <a:pt x="3679" y="2203"/>
                </a:lnTo>
                <a:cubicBezTo>
                  <a:pt x="3862" y="2149"/>
                  <a:pt x="3856" y="1883"/>
                  <a:pt x="3665" y="1842"/>
                </a:cubicBezTo>
                <a:lnTo>
                  <a:pt x="2807" y="1652"/>
                </a:lnTo>
                <a:cubicBezTo>
                  <a:pt x="2521" y="1570"/>
                  <a:pt x="2303" y="1332"/>
                  <a:pt x="2248" y="1039"/>
                </a:cubicBezTo>
                <a:lnTo>
                  <a:pt x="2044" y="140"/>
                </a:lnTo>
                <a:cubicBezTo>
                  <a:pt x="2024" y="47"/>
                  <a:pt x="1949" y="1"/>
                  <a:pt x="187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15" name="Google Shape;215;p17"/>
          <p:cNvSpPr/>
          <p:nvPr/>
        </p:nvSpPr>
        <p:spPr>
          <a:xfrm>
            <a:off x="7260400" y="118813"/>
            <a:ext cx="194650" cy="209075"/>
          </a:xfrm>
          <a:custGeom>
            <a:avLst/>
            <a:gdLst/>
            <a:ahLst/>
            <a:cxnLst/>
            <a:rect l="l" t="t" r="r" b="b"/>
            <a:pathLst>
              <a:path w="7786" h="8363" extrusionOk="0">
                <a:moveTo>
                  <a:pt x="3776" y="1"/>
                </a:moveTo>
                <a:cubicBezTo>
                  <a:pt x="3617" y="1"/>
                  <a:pt x="3458" y="101"/>
                  <a:pt x="3426" y="297"/>
                </a:cubicBezTo>
                <a:lnTo>
                  <a:pt x="3106" y="2286"/>
                </a:lnTo>
                <a:cubicBezTo>
                  <a:pt x="3018" y="2831"/>
                  <a:pt x="2670" y="3260"/>
                  <a:pt x="2207" y="3396"/>
                </a:cubicBezTo>
                <a:lnTo>
                  <a:pt x="375" y="3928"/>
                </a:lnTo>
                <a:cubicBezTo>
                  <a:pt x="0" y="4037"/>
                  <a:pt x="14" y="4561"/>
                  <a:pt x="395" y="4656"/>
                </a:cubicBezTo>
                <a:lnTo>
                  <a:pt x="2268" y="5072"/>
                </a:lnTo>
                <a:cubicBezTo>
                  <a:pt x="2731" y="5181"/>
                  <a:pt x="3106" y="5583"/>
                  <a:pt x="3222" y="6114"/>
                </a:cubicBezTo>
                <a:lnTo>
                  <a:pt x="3665" y="8089"/>
                </a:lnTo>
                <a:cubicBezTo>
                  <a:pt x="3708" y="8272"/>
                  <a:pt x="3860" y="8363"/>
                  <a:pt x="4012" y="8363"/>
                </a:cubicBezTo>
                <a:cubicBezTo>
                  <a:pt x="4170" y="8363"/>
                  <a:pt x="4328" y="8264"/>
                  <a:pt x="4359" y="8069"/>
                </a:cubicBezTo>
                <a:lnTo>
                  <a:pt x="4652" y="6230"/>
                </a:lnTo>
                <a:cubicBezTo>
                  <a:pt x="4754" y="5596"/>
                  <a:pt x="5170" y="5092"/>
                  <a:pt x="5708" y="4936"/>
                </a:cubicBezTo>
                <a:lnTo>
                  <a:pt x="7411" y="4438"/>
                </a:lnTo>
                <a:cubicBezTo>
                  <a:pt x="7785" y="4336"/>
                  <a:pt x="7772" y="3798"/>
                  <a:pt x="7390" y="3710"/>
                </a:cubicBezTo>
                <a:lnTo>
                  <a:pt x="5660" y="3321"/>
                </a:lnTo>
                <a:cubicBezTo>
                  <a:pt x="5109" y="3192"/>
                  <a:pt x="4666" y="2715"/>
                  <a:pt x="4530" y="2089"/>
                </a:cubicBezTo>
                <a:lnTo>
                  <a:pt x="4121" y="277"/>
                </a:lnTo>
                <a:cubicBezTo>
                  <a:pt x="4078" y="91"/>
                  <a:pt x="3927" y="1"/>
                  <a:pt x="377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16" name="Google Shape;216;p17"/>
          <p:cNvSpPr/>
          <p:nvPr/>
        </p:nvSpPr>
        <p:spPr>
          <a:xfrm>
            <a:off x="5109975" y="1096025"/>
            <a:ext cx="194650" cy="209075"/>
          </a:xfrm>
          <a:custGeom>
            <a:avLst/>
            <a:gdLst/>
            <a:ahLst/>
            <a:cxnLst/>
            <a:rect l="l" t="t" r="r" b="b"/>
            <a:pathLst>
              <a:path w="7786" h="8363" extrusionOk="0">
                <a:moveTo>
                  <a:pt x="3776" y="1"/>
                </a:moveTo>
                <a:cubicBezTo>
                  <a:pt x="3617" y="1"/>
                  <a:pt x="3458" y="101"/>
                  <a:pt x="3426" y="297"/>
                </a:cubicBezTo>
                <a:lnTo>
                  <a:pt x="3106" y="2286"/>
                </a:lnTo>
                <a:cubicBezTo>
                  <a:pt x="3018" y="2831"/>
                  <a:pt x="2670" y="3260"/>
                  <a:pt x="2207" y="3396"/>
                </a:cubicBezTo>
                <a:lnTo>
                  <a:pt x="375" y="3928"/>
                </a:lnTo>
                <a:cubicBezTo>
                  <a:pt x="0" y="4037"/>
                  <a:pt x="14" y="4561"/>
                  <a:pt x="395" y="4656"/>
                </a:cubicBezTo>
                <a:lnTo>
                  <a:pt x="2268" y="5072"/>
                </a:lnTo>
                <a:cubicBezTo>
                  <a:pt x="2731" y="5181"/>
                  <a:pt x="3106" y="5583"/>
                  <a:pt x="3222" y="6114"/>
                </a:cubicBezTo>
                <a:lnTo>
                  <a:pt x="3665" y="8089"/>
                </a:lnTo>
                <a:cubicBezTo>
                  <a:pt x="3708" y="8272"/>
                  <a:pt x="3860" y="8363"/>
                  <a:pt x="4012" y="8363"/>
                </a:cubicBezTo>
                <a:cubicBezTo>
                  <a:pt x="4170" y="8363"/>
                  <a:pt x="4328" y="8264"/>
                  <a:pt x="4359" y="8069"/>
                </a:cubicBezTo>
                <a:lnTo>
                  <a:pt x="4652" y="6230"/>
                </a:lnTo>
                <a:cubicBezTo>
                  <a:pt x="4754" y="5596"/>
                  <a:pt x="5170" y="5092"/>
                  <a:pt x="5708" y="4936"/>
                </a:cubicBezTo>
                <a:lnTo>
                  <a:pt x="7411" y="4438"/>
                </a:lnTo>
                <a:cubicBezTo>
                  <a:pt x="7785" y="4336"/>
                  <a:pt x="7772" y="3798"/>
                  <a:pt x="7390" y="3710"/>
                </a:cubicBezTo>
                <a:lnTo>
                  <a:pt x="5660" y="3321"/>
                </a:lnTo>
                <a:cubicBezTo>
                  <a:pt x="5109" y="3192"/>
                  <a:pt x="4666" y="2715"/>
                  <a:pt x="4530" y="2089"/>
                </a:cubicBezTo>
                <a:lnTo>
                  <a:pt x="4121" y="277"/>
                </a:lnTo>
                <a:cubicBezTo>
                  <a:pt x="4078" y="91"/>
                  <a:pt x="3927" y="1"/>
                  <a:pt x="377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17" name="Google Shape;217;p17"/>
          <p:cNvSpPr/>
          <p:nvPr/>
        </p:nvSpPr>
        <p:spPr>
          <a:xfrm>
            <a:off x="666813" y="4776438"/>
            <a:ext cx="96575" cy="103450"/>
          </a:xfrm>
          <a:custGeom>
            <a:avLst/>
            <a:gdLst/>
            <a:ahLst/>
            <a:cxnLst/>
            <a:rect l="l" t="t" r="r" b="b"/>
            <a:pathLst>
              <a:path w="3863" h="4138" extrusionOk="0">
                <a:moveTo>
                  <a:pt x="1874" y="1"/>
                </a:moveTo>
                <a:cubicBezTo>
                  <a:pt x="1796" y="1"/>
                  <a:pt x="1717" y="52"/>
                  <a:pt x="1703" y="153"/>
                </a:cubicBezTo>
                <a:lnTo>
                  <a:pt x="1540" y="1134"/>
                </a:lnTo>
                <a:cubicBezTo>
                  <a:pt x="1513" y="1386"/>
                  <a:pt x="1342" y="1604"/>
                  <a:pt x="1097" y="1686"/>
                </a:cubicBezTo>
                <a:lnTo>
                  <a:pt x="191" y="1945"/>
                </a:lnTo>
                <a:cubicBezTo>
                  <a:pt x="0" y="1999"/>
                  <a:pt x="14" y="2272"/>
                  <a:pt x="205" y="2312"/>
                </a:cubicBezTo>
                <a:lnTo>
                  <a:pt x="1131" y="2517"/>
                </a:lnTo>
                <a:cubicBezTo>
                  <a:pt x="1370" y="2585"/>
                  <a:pt x="1560" y="2782"/>
                  <a:pt x="1601" y="3034"/>
                </a:cubicBezTo>
                <a:lnTo>
                  <a:pt x="1819" y="4008"/>
                </a:lnTo>
                <a:cubicBezTo>
                  <a:pt x="1846" y="4095"/>
                  <a:pt x="1920" y="4138"/>
                  <a:pt x="1993" y="4138"/>
                </a:cubicBezTo>
                <a:cubicBezTo>
                  <a:pt x="2068" y="4138"/>
                  <a:pt x="2142" y="4092"/>
                  <a:pt x="2160" y="4002"/>
                </a:cubicBezTo>
                <a:lnTo>
                  <a:pt x="2309" y="3089"/>
                </a:lnTo>
                <a:cubicBezTo>
                  <a:pt x="2344" y="2796"/>
                  <a:pt x="2548" y="2544"/>
                  <a:pt x="2834" y="2449"/>
                </a:cubicBezTo>
                <a:lnTo>
                  <a:pt x="3679" y="2203"/>
                </a:lnTo>
                <a:cubicBezTo>
                  <a:pt x="3862" y="2149"/>
                  <a:pt x="3856" y="1883"/>
                  <a:pt x="3665" y="1842"/>
                </a:cubicBezTo>
                <a:lnTo>
                  <a:pt x="2807" y="1652"/>
                </a:lnTo>
                <a:cubicBezTo>
                  <a:pt x="2521" y="1570"/>
                  <a:pt x="2303" y="1332"/>
                  <a:pt x="2248" y="1039"/>
                </a:cubicBezTo>
                <a:lnTo>
                  <a:pt x="2044" y="140"/>
                </a:lnTo>
                <a:cubicBezTo>
                  <a:pt x="2024" y="47"/>
                  <a:pt x="1949" y="1"/>
                  <a:pt x="187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18" name="Google Shape;218;p17"/>
          <p:cNvSpPr/>
          <p:nvPr/>
        </p:nvSpPr>
        <p:spPr>
          <a:xfrm>
            <a:off x="281613" y="4477913"/>
            <a:ext cx="96575" cy="103450"/>
          </a:xfrm>
          <a:custGeom>
            <a:avLst/>
            <a:gdLst/>
            <a:ahLst/>
            <a:cxnLst/>
            <a:rect l="l" t="t" r="r" b="b"/>
            <a:pathLst>
              <a:path w="3863" h="4138" extrusionOk="0">
                <a:moveTo>
                  <a:pt x="1874" y="1"/>
                </a:moveTo>
                <a:cubicBezTo>
                  <a:pt x="1796" y="1"/>
                  <a:pt x="1717" y="52"/>
                  <a:pt x="1703" y="153"/>
                </a:cubicBezTo>
                <a:lnTo>
                  <a:pt x="1540" y="1134"/>
                </a:lnTo>
                <a:cubicBezTo>
                  <a:pt x="1513" y="1386"/>
                  <a:pt x="1342" y="1604"/>
                  <a:pt x="1097" y="1686"/>
                </a:cubicBezTo>
                <a:lnTo>
                  <a:pt x="191" y="1945"/>
                </a:lnTo>
                <a:cubicBezTo>
                  <a:pt x="0" y="1999"/>
                  <a:pt x="14" y="2272"/>
                  <a:pt x="205" y="2312"/>
                </a:cubicBezTo>
                <a:lnTo>
                  <a:pt x="1131" y="2517"/>
                </a:lnTo>
                <a:cubicBezTo>
                  <a:pt x="1370" y="2585"/>
                  <a:pt x="1560" y="2782"/>
                  <a:pt x="1601" y="3034"/>
                </a:cubicBezTo>
                <a:lnTo>
                  <a:pt x="1819" y="4008"/>
                </a:lnTo>
                <a:cubicBezTo>
                  <a:pt x="1846" y="4095"/>
                  <a:pt x="1920" y="4138"/>
                  <a:pt x="1993" y="4138"/>
                </a:cubicBezTo>
                <a:cubicBezTo>
                  <a:pt x="2068" y="4138"/>
                  <a:pt x="2142" y="4092"/>
                  <a:pt x="2160" y="4002"/>
                </a:cubicBezTo>
                <a:lnTo>
                  <a:pt x="2309" y="3089"/>
                </a:lnTo>
                <a:cubicBezTo>
                  <a:pt x="2344" y="2796"/>
                  <a:pt x="2548" y="2544"/>
                  <a:pt x="2834" y="2449"/>
                </a:cubicBezTo>
                <a:lnTo>
                  <a:pt x="3679" y="2203"/>
                </a:lnTo>
                <a:cubicBezTo>
                  <a:pt x="3862" y="2149"/>
                  <a:pt x="3856" y="1883"/>
                  <a:pt x="3665" y="1842"/>
                </a:cubicBezTo>
                <a:lnTo>
                  <a:pt x="2807" y="1652"/>
                </a:lnTo>
                <a:cubicBezTo>
                  <a:pt x="2521" y="1570"/>
                  <a:pt x="2303" y="1332"/>
                  <a:pt x="2248" y="1039"/>
                </a:cubicBezTo>
                <a:lnTo>
                  <a:pt x="2044" y="140"/>
                </a:lnTo>
                <a:cubicBezTo>
                  <a:pt x="2024" y="47"/>
                  <a:pt x="1949" y="1"/>
                  <a:pt x="187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19" name="Google Shape;219;p17"/>
          <p:cNvSpPr/>
          <p:nvPr/>
        </p:nvSpPr>
        <p:spPr>
          <a:xfrm>
            <a:off x="2948413" y="640875"/>
            <a:ext cx="96575" cy="103450"/>
          </a:xfrm>
          <a:custGeom>
            <a:avLst/>
            <a:gdLst/>
            <a:ahLst/>
            <a:cxnLst/>
            <a:rect l="l" t="t" r="r" b="b"/>
            <a:pathLst>
              <a:path w="3863" h="4138" extrusionOk="0">
                <a:moveTo>
                  <a:pt x="1874" y="1"/>
                </a:moveTo>
                <a:cubicBezTo>
                  <a:pt x="1796" y="1"/>
                  <a:pt x="1717" y="52"/>
                  <a:pt x="1703" y="153"/>
                </a:cubicBezTo>
                <a:lnTo>
                  <a:pt x="1540" y="1134"/>
                </a:lnTo>
                <a:cubicBezTo>
                  <a:pt x="1513" y="1386"/>
                  <a:pt x="1342" y="1604"/>
                  <a:pt x="1097" y="1686"/>
                </a:cubicBezTo>
                <a:lnTo>
                  <a:pt x="191" y="1945"/>
                </a:lnTo>
                <a:cubicBezTo>
                  <a:pt x="0" y="1999"/>
                  <a:pt x="14" y="2272"/>
                  <a:pt x="205" y="2312"/>
                </a:cubicBezTo>
                <a:lnTo>
                  <a:pt x="1131" y="2517"/>
                </a:lnTo>
                <a:cubicBezTo>
                  <a:pt x="1370" y="2585"/>
                  <a:pt x="1560" y="2782"/>
                  <a:pt x="1601" y="3034"/>
                </a:cubicBezTo>
                <a:lnTo>
                  <a:pt x="1819" y="4008"/>
                </a:lnTo>
                <a:cubicBezTo>
                  <a:pt x="1846" y="4095"/>
                  <a:pt x="1920" y="4138"/>
                  <a:pt x="1993" y="4138"/>
                </a:cubicBezTo>
                <a:cubicBezTo>
                  <a:pt x="2068" y="4138"/>
                  <a:pt x="2142" y="4092"/>
                  <a:pt x="2160" y="4002"/>
                </a:cubicBezTo>
                <a:lnTo>
                  <a:pt x="2309" y="3089"/>
                </a:lnTo>
                <a:cubicBezTo>
                  <a:pt x="2344" y="2796"/>
                  <a:pt x="2548" y="2544"/>
                  <a:pt x="2834" y="2449"/>
                </a:cubicBezTo>
                <a:lnTo>
                  <a:pt x="3679" y="2203"/>
                </a:lnTo>
                <a:cubicBezTo>
                  <a:pt x="3862" y="2149"/>
                  <a:pt x="3856" y="1883"/>
                  <a:pt x="3665" y="1842"/>
                </a:cubicBezTo>
                <a:lnTo>
                  <a:pt x="2807" y="1652"/>
                </a:lnTo>
                <a:cubicBezTo>
                  <a:pt x="2521" y="1570"/>
                  <a:pt x="2303" y="1332"/>
                  <a:pt x="2248" y="1039"/>
                </a:cubicBezTo>
                <a:lnTo>
                  <a:pt x="2044" y="140"/>
                </a:lnTo>
                <a:cubicBezTo>
                  <a:pt x="2024" y="47"/>
                  <a:pt x="1949" y="1"/>
                  <a:pt x="187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0" name="Google Shape;220;p17"/>
          <p:cNvSpPr/>
          <p:nvPr/>
        </p:nvSpPr>
        <p:spPr>
          <a:xfrm>
            <a:off x="3155675" y="431800"/>
            <a:ext cx="194650" cy="209075"/>
          </a:xfrm>
          <a:custGeom>
            <a:avLst/>
            <a:gdLst/>
            <a:ahLst/>
            <a:cxnLst/>
            <a:rect l="l" t="t" r="r" b="b"/>
            <a:pathLst>
              <a:path w="7786" h="8363" extrusionOk="0">
                <a:moveTo>
                  <a:pt x="3776" y="1"/>
                </a:moveTo>
                <a:cubicBezTo>
                  <a:pt x="3617" y="1"/>
                  <a:pt x="3458" y="101"/>
                  <a:pt x="3426" y="297"/>
                </a:cubicBezTo>
                <a:lnTo>
                  <a:pt x="3106" y="2286"/>
                </a:lnTo>
                <a:cubicBezTo>
                  <a:pt x="3018" y="2831"/>
                  <a:pt x="2670" y="3260"/>
                  <a:pt x="2207" y="3396"/>
                </a:cubicBezTo>
                <a:lnTo>
                  <a:pt x="375" y="3928"/>
                </a:lnTo>
                <a:cubicBezTo>
                  <a:pt x="0" y="4037"/>
                  <a:pt x="14" y="4561"/>
                  <a:pt x="395" y="4656"/>
                </a:cubicBezTo>
                <a:lnTo>
                  <a:pt x="2268" y="5072"/>
                </a:lnTo>
                <a:cubicBezTo>
                  <a:pt x="2731" y="5181"/>
                  <a:pt x="3106" y="5583"/>
                  <a:pt x="3222" y="6114"/>
                </a:cubicBezTo>
                <a:lnTo>
                  <a:pt x="3665" y="8089"/>
                </a:lnTo>
                <a:cubicBezTo>
                  <a:pt x="3708" y="8272"/>
                  <a:pt x="3860" y="8363"/>
                  <a:pt x="4012" y="8363"/>
                </a:cubicBezTo>
                <a:cubicBezTo>
                  <a:pt x="4170" y="8363"/>
                  <a:pt x="4328" y="8264"/>
                  <a:pt x="4359" y="8069"/>
                </a:cubicBezTo>
                <a:lnTo>
                  <a:pt x="4652" y="6230"/>
                </a:lnTo>
                <a:cubicBezTo>
                  <a:pt x="4754" y="5596"/>
                  <a:pt x="5170" y="5092"/>
                  <a:pt x="5708" y="4936"/>
                </a:cubicBezTo>
                <a:lnTo>
                  <a:pt x="7411" y="4438"/>
                </a:lnTo>
                <a:cubicBezTo>
                  <a:pt x="7785" y="4336"/>
                  <a:pt x="7772" y="3798"/>
                  <a:pt x="7390" y="3710"/>
                </a:cubicBezTo>
                <a:lnTo>
                  <a:pt x="5660" y="3321"/>
                </a:lnTo>
                <a:cubicBezTo>
                  <a:pt x="5109" y="3192"/>
                  <a:pt x="4666" y="2715"/>
                  <a:pt x="4530" y="2089"/>
                </a:cubicBezTo>
                <a:lnTo>
                  <a:pt x="4121" y="277"/>
                </a:lnTo>
                <a:cubicBezTo>
                  <a:pt x="4078" y="91"/>
                  <a:pt x="3927" y="1"/>
                  <a:pt x="377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1" name="Google Shape;221;p17"/>
          <p:cNvSpPr/>
          <p:nvPr/>
        </p:nvSpPr>
        <p:spPr>
          <a:xfrm>
            <a:off x="763400" y="716263"/>
            <a:ext cx="194650" cy="209075"/>
          </a:xfrm>
          <a:custGeom>
            <a:avLst/>
            <a:gdLst/>
            <a:ahLst/>
            <a:cxnLst/>
            <a:rect l="l" t="t" r="r" b="b"/>
            <a:pathLst>
              <a:path w="7786" h="8363" extrusionOk="0">
                <a:moveTo>
                  <a:pt x="3776" y="1"/>
                </a:moveTo>
                <a:cubicBezTo>
                  <a:pt x="3617" y="1"/>
                  <a:pt x="3458" y="101"/>
                  <a:pt x="3426" y="297"/>
                </a:cubicBezTo>
                <a:lnTo>
                  <a:pt x="3106" y="2286"/>
                </a:lnTo>
                <a:cubicBezTo>
                  <a:pt x="3018" y="2831"/>
                  <a:pt x="2670" y="3260"/>
                  <a:pt x="2207" y="3396"/>
                </a:cubicBezTo>
                <a:lnTo>
                  <a:pt x="375" y="3928"/>
                </a:lnTo>
                <a:cubicBezTo>
                  <a:pt x="0" y="4037"/>
                  <a:pt x="14" y="4561"/>
                  <a:pt x="395" y="4656"/>
                </a:cubicBezTo>
                <a:lnTo>
                  <a:pt x="2268" y="5072"/>
                </a:lnTo>
                <a:cubicBezTo>
                  <a:pt x="2731" y="5181"/>
                  <a:pt x="3106" y="5583"/>
                  <a:pt x="3222" y="6114"/>
                </a:cubicBezTo>
                <a:lnTo>
                  <a:pt x="3665" y="8089"/>
                </a:lnTo>
                <a:cubicBezTo>
                  <a:pt x="3708" y="8272"/>
                  <a:pt x="3860" y="8363"/>
                  <a:pt x="4012" y="8363"/>
                </a:cubicBezTo>
                <a:cubicBezTo>
                  <a:pt x="4170" y="8363"/>
                  <a:pt x="4328" y="8264"/>
                  <a:pt x="4359" y="8069"/>
                </a:cubicBezTo>
                <a:lnTo>
                  <a:pt x="4652" y="6230"/>
                </a:lnTo>
                <a:cubicBezTo>
                  <a:pt x="4754" y="5596"/>
                  <a:pt x="5170" y="5092"/>
                  <a:pt x="5708" y="4936"/>
                </a:cubicBezTo>
                <a:lnTo>
                  <a:pt x="7411" y="4438"/>
                </a:lnTo>
                <a:cubicBezTo>
                  <a:pt x="7785" y="4336"/>
                  <a:pt x="7772" y="3798"/>
                  <a:pt x="7390" y="3710"/>
                </a:cubicBezTo>
                <a:lnTo>
                  <a:pt x="5660" y="3321"/>
                </a:lnTo>
                <a:cubicBezTo>
                  <a:pt x="5109" y="3192"/>
                  <a:pt x="4666" y="2715"/>
                  <a:pt x="4530" y="2089"/>
                </a:cubicBezTo>
                <a:lnTo>
                  <a:pt x="4121" y="277"/>
                </a:lnTo>
                <a:cubicBezTo>
                  <a:pt x="4078" y="91"/>
                  <a:pt x="3927" y="1"/>
                  <a:pt x="377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2" name="Google Shape;222;p17"/>
          <p:cNvSpPr/>
          <p:nvPr/>
        </p:nvSpPr>
        <p:spPr>
          <a:xfrm>
            <a:off x="6767813" y="536350"/>
            <a:ext cx="96575" cy="103450"/>
          </a:xfrm>
          <a:custGeom>
            <a:avLst/>
            <a:gdLst/>
            <a:ahLst/>
            <a:cxnLst/>
            <a:rect l="l" t="t" r="r" b="b"/>
            <a:pathLst>
              <a:path w="3863" h="4138" extrusionOk="0">
                <a:moveTo>
                  <a:pt x="1874" y="1"/>
                </a:moveTo>
                <a:cubicBezTo>
                  <a:pt x="1796" y="1"/>
                  <a:pt x="1717" y="52"/>
                  <a:pt x="1703" y="153"/>
                </a:cubicBezTo>
                <a:lnTo>
                  <a:pt x="1540" y="1134"/>
                </a:lnTo>
                <a:cubicBezTo>
                  <a:pt x="1513" y="1386"/>
                  <a:pt x="1342" y="1604"/>
                  <a:pt x="1097" y="1686"/>
                </a:cubicBezTo>
                <a:lnTo>
                  <a:pt x="191" y="1945"/>
                </a:lnTo>
                <a:cubicBezTo>
                  <a:pt x="0" y="1999"/>
                  <a:pt x="14" y="2272"/>
                  <a:pt x="205" y="2312"/>
                </a:cubicBezTo>
                <a:lnTo>
                  <a:pt x="1131" y="2517"/>
                </a:lnTo>
                <a:cubicBezTo>
                  <a:pt x="1370" y="2585"/>
                  <a:pt x="1560" y="2782"/>
                  <a:pt x="1601" y="3034"/>
                </a:cubicBezTo>
                <a:lnTo>
                  <a:pt x="1819" y="4008"/>
                </a:lnTo>
                <a:cubicBezTo>
                  <a:pt x="1846" y="4095"/>
                  <a:pt x="1920" y="4138"/>
                  <a:pt x="1993" y="4138"/>
                </a:cubicBezTo>
                <a:cubicBezTo>
                  <a:pt x="2068" y="4138"/>
                  <a:pt x="2142" y="4092"/>
                  <a:pt x="2160" y="4002"/>
                </a:cubicBezTo>
                <a:lnTo>
                  <a:pt x="2309" y="3089"/>
                </a:lnTo>
                <a:cubicBezTo>
                  <a:pt x="2344" y="2796"/>
                  <a:pt x="2548" y="2544"/>
                  <a:pt x="2834" y="2449"/>
                </a:cubicBezTo>
                <a:lnTo>
                  <a:pt x="3679" y="2203"/>
                </a:lnTo>
                <a:cubicBezTo>
                  <a:pt x="3862" y="2149"/>
                  <a:pt x="3856" y="1883"/>
                  <a:pt x="3665" y="1842"/>
                </a:cubicBezTo>
                <a:lnTo>
                  <a:pt x="2807" y="1652"/>
                </a:lnTo>
                <a:cubicBezTo>
                  <a:pt x="2521" y="1570"/>
                  <a:pt x="2303" y="1332"/>
                  <a:pt x="2248" y="1039"/>
                </a:cubicBezTo>
                <a:lnTo>
                  <a:pt x="2044" y="140"/>
                </a:lnTo>
                <a:cubicBezTo>
                  <a:pt x="2024" y="47"/>
                  <a:pt x="1949" y="1"/>
                  <a:pt x="187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3" name="Google Shape;223;p17"/>
          <p:cNvSpPr/>
          <p:nvPr/>
        </p:nvSpPr>
        <p:spPr>
          <a:xfrm>
            <a:off x="8640463" y="2641200"/>
            <a:ext cx="96575" cy="103450"/>
          </a:xfrm>
          <a:custGeom>
            <a:avLst/>
            <a:gdLst/>
            <a:ahLst/>
            <a:cxnLst/>
            <a:rect l="l" t="t" r="r" b="b"/>
            <a:pathLst>
              <a:path w="3863" h="4138" extrusionOk="0">
                <a:moveTo>
                  <a:pt x="1874" y="1"/>
                </a:moveTo>
                <a:cubicBezTo>
                  <a:pt x="1796" y="1"/>
                  <a:pt x="1717" y="52"/>
                  <a:pt x="1703" y="153"/>
                </a:cubicBezTo>
                <a:lnTo>
                  <a:pt x="1540" y="1134"/>
                </a:lnTo>
                <a:cubicBezTo>
                  <a:pt x="1513" y="1386"/>
                  <a:pt x="1342" y="1604"/>
                  <a:pt x="1097" y="1686"/>
                </a:cubicBezTo>
                <a:lnTo>
                  <a:pt x="191" y="1945"/>
                </a:lnTo>
                <a:cubicBezTo>
                  <a:pt x="0" y="1999"/>
                  <a:pt x="14" y="2272"/>
                  <a:pt x="205" y="2312"/>
                </a:cubicBezTo>
                <a:lnTo>
                  <a:pt x="1131" y="2517"/>
                </a:lnTo>
                <a:cubicBezTo>
                  <a:pt x="1370" y="2585"/>
                  <a:pt x="1560" y="2782"/>
                  <a:pt x="1601" y="3034"/>
                </a:cubicBezTo>
                <a:lnTo>
                  <a:pt x="1819" y="4008"/>
                </a:lnTo>
                <a:cubicBezTo>
                  <a:pt x="1846" y="4095"/>
                  <a:pt x="1920" y="4138"/>
                  <a:pt x="1993" y="4138"/>
                </a:cubicBezTo>
                <a:cubicBezTo>
                  <a:pt x="2068" y="4138"/>
                  <a:pt x="2142" y="4092"/>
                  <a:pt x="2160" y="4002"/>
                </a:cubicBezTo>
                <a:lnTo>
                  <a:pt x="2309" y="3089"/>
                </a:lnTo>
                <a:cubicBezTo>
                  <a:pt x="2344" y="2796"/>
                  <a:pt x="2548" y="2544"/>
                  <a:pt x="2834" y="2449"/>
                </a:cubicBezTo>
                <a:lnTo>
                  <a:pt x="3679" y="2203"/>
                </a:lnTo>
                <a:cubicBezTo>
                  <a:pt x="3862" y="2149"/>
                  <a:pt x="3856" y="1883"/>
                  <a:pt x="3665" y="1842"/>
                </a:cubicBezTo>
                <a:lnTo>
                  <a:pt x="2807" y="1652"/>
                </a:lnTo>
                <a:cubicBezTo>
                  <a:pt x="2521" y="1570"/>
                  <a:pt x="2303" y="1332"/>
                  <a:pt x="2248" y="1039"/>
                </a:cubicBezTo>
                <a:lnTo>
                  <a:pt x="2044" y="140"/>
                </a:lnTo>
                <a:cubicBezTo>
                  <a:pt x="2024" y="47"/>
                  <a:pt x="1949" y="1"/>
                  <a:pt x="187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4" name="Google Shape;224;p17"/>
          <p:cNvSpPr/>
          <p:nvPr/>
        </p:nvSpPr>
        <p:spPr>
          <a:xfrm>
            <a:off x="8507150" y="1340338"/>
            <a:ext cx="194650" cy="209075"/>
          </a:xfrm>
          <a:custGeom>
            <a:avLst/>
            <a:gdLst/>
            <a:ahLst/>
            <a:cxnLst/>
            <a:rect l="l" t="t" r="r" b="b"/>
            <a:pathLst>
              <a:path w="7786" h="8363" extrusionOk="0">
                <a:moveTo>
                  <a:pt x="3776" y="1"/>
                </a:moveTo>
                <a:cubicBezTo>
                  <a:pt x="3617" y="1"/>
                  <a:pt x="3458" y="101"/>
                  <a:pt x="3426" y="297"/>
                </a:cubicBezTo>
                <a:lnTo>
                  <a:pt x="3106" y="2286"/>
                </a:lnTo>
                <a:cubicBezTo>
                  <a:pt x="3018" y="2831"/>
                  <a:pt x="2670" y="3260"/>
                  <a:pt x="2207" y="3396"/>
                </a:cubicBezTo>
                <a:lnTo>
                  <a:pt x="375" y="3928"/>
                </a:lnTo>
                <a:cubicBezTo>
                  <a:pt x="0" y="4037"/>
                  <a:pt x="14" y="4561"/>
                  <a:pt x="395" y="4656"/>
                </a:cubicBezTo>
                <a:lnTo>
                  <a:pt x="2268" y="5072"/>
                </a:lnTo>
                <a:cubicBezTo>
                  <a:pt x="2731" y="5181"/>
                  <a:pt x="3106" y="5583"/>
                  <a:pt x="3222" y="6114"/>
                </a:cubicBezTo>
                <a:lnTo>
                  <a:pt x="3665" y="8089"/>
                </a:lnTo>
                <a:cubicBezTo>
                  <a:pt x="3708" y="8272"/>
                  <a:pt x="3860" y="8363"/>
                  <a:pt x="4012" y="8363"/>
                </a:cubicBezTo>
                <a:cubicBezTo>
                  <a:pt x="4170" y="8363"/>
                  <a:pt x="4328" y="8264"/>
                  <a:pt x="4359" y="8069"/>
                </a:cubicBezTo>
                <a:lnTo>
                  <a:pt x="4652" y="6230"/>
                </a:lnTo>
                <a:cubicBezTo>
                  <a:pt x="4754" y="5596"/>
                  <a:pt x="5170" y="5092"/>
                  <a:pt x="5708" y="4936"/>
                </a:cubicBezTo>
                <a:lnTo>
                  <a:pt x="7411" y="4438"/>
                </a:lnTo>
                <a:cubicBezTo>
                  <a:pt x="7785" y="4336"/>
                  <a:pt x="7772" y="3798"/>
                  <a:pt x="7390" y="3710"/>
                </a:cubicBezTo>
                <a:lnTo>
                  <a:pt x="5660" y="3321"/>
                </a:lnTo>
                <a:cubicBezTo>
                  <a:pt x="5109" y="3192"/>
                  <a:pt x="4666" y="2715"/>
                  <a:pt x="4530" y="2089"/>
                </a:cubicBezTo>
                <a:lnTo>
                  <a:pt x="4121" y="277"/>
                </a:lnTo>
                <a:cubicBezTo>
                  <a:pt x="4078" y="91"/>
                  <a:pt x="3927" y="1"/>
                  <a:pt x="377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5" name="Google Shape;225;p17"/>
          <p:cNvSpPr/>
          <p:nvPr/>
        </p:nvSpPr>
        <p:spPr>
          <a:xfrm>
            <a:off x="1646450" y="2744650"/>
            <a:ext cx="194650" cy="209075"/>
          </a:xfrm>
          <a:custGeom>
            <a:avLst/>
            <a:gdLst/>
            <a:ahLst/>
            <a:cxnLst/>
            <a:rect l="l" t="t" r="r" b="b"/>
            <a:pathLst>
              <a:path w="7786" h="8363" extrusionOk="0">
                <a:moveTo>
                  <a:pt x="3776" y="1"/>
                </a:moveTo>
                <a:cubicBezTo>
                  <a:pt x="3617" y="1"/>
                  <a:pt x="3458" y="101"/>
                  <a:pt x="3426" y="297"/>
                </a:cubicBezTo>
                <a:lnTo>
                  <a:pt x="3106" y="2286"/>
                </a:lnTo>
                <a:cubicBezTo>
                  <a:pt x="3018" y="2831"/>
                  <a:pt x="2670" y="3260"/>
                  <a:pt x="2207" y="3396"/>
                </a:cubicBezTo>
                <a:lnTo>
                  <a:pt x="375" y="3928"/>
                </a:lnTo>
                <a:cubicBezTo>
                  <a:pt x="0" y="4037"/>
                  <a:pt x="14" y="4561"/>
                  <a:pt x="395" y="4656"/>
                </a:cubicBezTo>
                <a:lnTo>
                  <a:pt x="2268" y="5072"/>
                </a:lnTo>
                <a:cubicBezTo>
                  <a:pt x="2731" y="5181"/>
                  <a:pt x="3106" y="5583"/>
                  <a:pt x="3222" y="6114"/>
                </a:cubicBezTo>
                <a:lnTo>
                  <a:pt x="3665" y="8089"/>
                </a:lnTo>
                <a:cubicBezTo>
                  <a:pt x="3708" y="8272"/>
                  <a:pt x="3860" y="8363"/>
                  <a:pt x="4012" y="8363"/>
                </a:cubicBezTo>
                <a:cubicBezTo>
                  <a:pt x="4170" y="8363"/>
                  <a:pt x="4328" y="8264"/>
                  <a:pt x="4359" y="8069"/>
                </a:cubicBezTo>
                <a:lnTo>
                  <a:pt x="4652" y="6230"/>
                </a:lnTo>
                <a:cubicBezTo>
                  <a:pt x="4754" y="5596"/>
                  <a:pt x="5170" y="5092"/>
                  <a:pt x="5708" y="4936"/>
                </a:cubicBezTo>
                <a:lnTo>
                  <a:pt x="7411" y="4438"/>
                </a:lnTo>
                <a:cubicBezTo>
                  <a:pt x="7785" y="4336"/>
                  <a:pt x="7772" y="3798"/>
                  <a:pt x="7390" y="3710"/>
                </a:cubicBezTo>
                <a:lnTo>
                  <a:pt x="5660" y="3321"/>
                </a:lnTo>
                <a:cubicBezTo>
                  <a:pt x="5109" y="3192"/>
                  <a:pt x="4666" y="2715"/>
                  <a:pt x="4530" y="2089"/>
                </a:cubicBezTo>
                <a:lnTo>
                  <a:pt x="4121" y="277"/>
                </a:lnTo>
                <a:cubicBezTo>
                  <a:pt x="4078" y="91"/>
                  <a:pt x="3927" y="1"/>
                  <a:pt x="377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6" name="Google Shape;226;p17"/>
          <p:cNvSpPr/>
          <p:nvPr/>
        </p:nvSpPr>
        <p:spPr>
          <a:xfrm>
            <a:off x="2122488" y="3933400"/>
            <a:ext cx="96575" cy="103450"/>
          </a:xfrm>
          <a:custGeom>
            <a:avLst/>
            <a:gdLst/>
            <a:ahLst/>
            <a:cxnLst/>
            <a:rect l="l" t="t" r="r" b="b"/>
            <a:pathLst>
              <a:path w="3863" h="4138" extrusionOk="0">
                <a:moveTo>
                  <a:pt x="1874" y="1"/>
                </a:moveTo>
                <a:cubicBezTo>
                  <a:pt x="1796" y="1"/>
                  <a:pt x="1717" y="52"/>
                  <a:pt x="1703" y="153"/>
                </a:cubicBezTo>
                <a:lnTo>
                  <a:pt x="1540" y="1134"/>
                </a:lnTo>
                <a:cubicBezTo>
                  <a:pt x="1513" y="1386"/>
                  <a:pt x="1342" y="1604"/>
                  <a:pt x="1097" y="1686"/>
                </a:cubicBezTo>
                <a:lnTo>
                  <a:pt x="191" y="1945"/>
                </a:lnTo>
                <a:cubicBezTo>
                  <a:pt x="0" y="1999"/>
                  <a:pt x="14" y="2272"/>
                  <a:pt x="205" y="2312"/>
                </a:cubicBezTo>
                <a:lnTo>
                  <a:pt x="1131" y="2517"/>
                </a:lnTo>
                <a:cubicBezTo>
                  <a:pt x="1370" y="2585"/>
                  <a:pt x="1560" y="2782"/>
                  <a:pt x="1601" y="3034"/>
                </a:cubicBezTo>
                <a:lnTo>
                  <a:pt x="1819" y="4008"/>
                </a:lnTo>
                <a:cubicBezTo>
                  <a:pt x="1846" y="4095"/>
                  <a:pt x="1920" y="4138"/>
                  <a:pt x="1993" y="4138"/>
                </a:cubicBezTo>
                <a:cubicBezTo>
                  <a:pt x="2068" y="4138"/>
                  <a:pt x="2142" y="4092"/>
                  <a:pt x="2160" y="4002"/>
                </a:cubicBezTo>
                <a:lnTo>
                  <a:pt x="2309" y="3089"/>
                </a:lnTo>
                <a:cubicBezTo>
                  <a:pt x="2344" y="2796"/>
                  <a:pt x="2548" y="2544"/>
                  <a:pt x="2834" y="2449"/>
                </a:cubicBezTo>
                <a:lnTo>
                  <a:pt x="3679" y="2203"/>
                </a:lnTo>
                <a:cubicBezTo>
                  <a:pt x="3862" y="2149"/>
                  <a:pt x="3856" y="1883"/>
                  <a:pt x="3665" y="1842"/>
                </a:cubicBezTo>
                <a:lnTo>
                  <a:pt x="2807" y="1652"/>
                </a:lnTo>
                <a:cubicBezTo>
                  <a:pt x="2521" y="1570"/>
                  <a:pt x="2303" y="1332"/>
                  <a:pt x="2248" y="1039"/>
                </a:cubicBezTo>
                <a:lnTo>
                  <a:pt x="2044" y="140"/>
                </a:lnTo>
                <a:cubicBezTo>
                  <a:pt x="2024" y="47"/>
                  <a:pt x="1949" y="1"/>
                  <a:pt x="187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7" name="Google Shape;227;p17"/>
          <p:cNvSpPr/>
          <p:nvPr/>
        </p:nvSpPr>
        <p:spPr>
          <a:xfrm>
            <a:off x="3045000" y="4503950"/>
            <a:ext cx="194650" cy="209075"/>
          </a:xfrm>
          <a:custGeom>
            <a:avLst/>
            <a:gdLst/>
            <a:ahLst/>
            <a:cxnLst/>
            <a:rect l="l" t="t" r="r" b="b"/>
            <a:pathLst>
              <a:path w="7786" h="8363" extrusionOk="0">
                <a:moveTo>
                  <a:pt x="3776" y="1"/>
                </a:moveTo>
                <a:cubicBezTo>
                  <a:pt x="3617" y="1"/>
                  <a:pt x="3458" y="101"/>
                  <a:pt x="3426" y="297"/>
                </a:cubicBezTo>
                <a:lnTo>
                  <a:pt x="3106" y="2286"/>
                </a:lnTo>
                <a:cubicBezTo>
                  <a:pt x="3018" y="2831"/>
                  <a:pt x="2670" y="3260"/>
                  <a:pt x="2207" y="3396"/>
                </a:cubicBezTo>
                <a:lnTo>
                  <a:pt x="375" y="3928"/>
                </a:lnTo>
                <a:cubicBezTo>
                  <a:pt x="0" y="4037"/>
                  <a:pt x="14" y="4561"/>
                  <a:pt x="395" y="4656"/>
                </a:cubicBezTo>
                <a:lnTo>
                  <a:pt x="2268" y="5072"/>
                </a:lnTo>
                <a:cubicBezTo>
                  <a:pt x="2731" y="5181"/>
                  <a:pt x="3106" y="5583"/>
                  <a:pt x="3222" y="6114"/>
                </a:cubicBezTo>
                <a:lnTo>
                  <a:pt x="3665" y="8089"/>
                </a:lnTo>
                <a:cubicBezTo>
                  <a:pt x="3708" y="8272"/>
                  <a:pt x="3860" y="8363"/>
                  <a:pt x="4012" y="8363"/>
                </a:cubicBezTo>
                <a:cubicBezTo>
                  <a:pt x="4170" y="8363"/>
                  <a:pt x="4328" y="8264"/>
                  <a:pt x="4359" y="8069"/>
                </a:cubicBezTo>
                <a:lnTo>
                  <a:pt x="4652" y="6230"/>
                </a:lnTo>
                <a:cubicBezTo>
                  <a:pt x="4754" y="5596"/>
                  <a:pt x="5170" y="5092"/>
                  <a:pt x="5708" y="4936"/>
                </a:cubicBezTo>
                <a:lnTo>
                  <a:pt x="7411" y="4438"/>
                </a:lnTo>
                <a:cubicBezTo>
                  <a:pt x="7785" y="4336"/>
                  <a:pt x="7772" y="3798"/>
                  <a:pt x="7390" y="3710"/>
                </a:cubicBezTo>
                <a:lnTo>
                  <a:pt x="5660" y="3321"/>
                </a:lnTo>
                <a:cubicBezTo>
                  <a:pt x="5109" y="3192"/>
                  <a:pt x="4666" y="2715"/>
                  <a:pt x="4530" y="2089"/>
                </a:cubicBezTo>
                <a:lnTo>
                  <a:pt x="4121" y="277"/>
                </a:lnTo>
                <a:cubicBezTo>
                  <a:pt x="4078" y="91"/>
                  <a:pt x="3927" y="1"/>
                  <a:pt x="377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8" name="Google Shape;228;p17"/>
          <p:cNvSpPr/>
          <p:nvPr/>
        </p:nvSpPr>
        <p:spPr>
          <a:xfrm>
            <a:off x="6959613" y="4069675"/>
            <a:ext cx="96575" cy="103450"/>
          </a:xfrm>
          <a:custGeom>
            <a:avLst/>
            <a:gdLst/>
            <a:ahLst/>
            <a:cxnLst/>
            <a:rect l="l" t="t" r="r" b="b"/>
            <a:pathLst>
              <a:path w="3863" h="4138" extrusionOk="0">
                <a:moveTo>
                  <a:pt x="1874" y="1"/>
                </a:moveTo>
                <a:cubicBezTo>
                  <a:pt x="1796" y="1"/>
                  <a:pt x="1717" y="52"/>
                  <a:pt x="1703" y="153"/>
                </a:cubicBezTo>
                <a:lnTo>
                  <a:pt x="1540" y="1134"/>
                </a:lnTo>
                <a:cubicBezTo>
                  <a:pt x="1513" y="1386"/>
                  <a:pt x="1342" y="1604"/>
                  <a:pt x="1097" y="1686"/>
                </a:cubicBezTo>
                <a:lnTo>
                  <a:pt x="191" y="1945"/>
                </a:lnTo>
                <a:cubicBezTo>
                  <a:pt x="0" y="1999"/>
                  <a:pt x="14" y="2272"/>
                  <a:pt x="205" y="2312"/>
                </a:cubicBezTo>
                <a:lnTo>
                  <a:pt x="1131" y="2517"/>
                </a:lnTo>
                <a:cubicBezTo>
                  <a:pt x="1370" y="2585"/>
                  <a:pt x="1560" y="2782"/>
                  <a:pt x="1601" y="3034"/>
                </a:cubicBezTo>
                <a:lnTo>
                  <a:pt x="1819" y="4008"/>
                </a:lnTo>
                <a:cubicBezTo>
                  <a:pt x="1846" y="4095"/>
                  <a:pt x="1920" y="4138"/>
                  <a:pt x="1993" y="4138"/>
                </a:cubicBezTo>
                <a:cubicBezTo>
                  <a:pt x="2068" y="4138"/>
                  <a:pt x="2142" y="4092"/>
                  <a:pt x="2160" y="4002"/>
                </a:cubicBezTo>
                <a:lnTo>
                  <a:pt x="2309" y="3089"/>
                </a:lnTo>
                <a:cubicBezTo>
                  <a:pt x="2344" y="2796"/>
                  <a:pt x="2548" y="2544"/>
                  <a:pt x="2834" y="2449"/>
                </a:cubicBezTo>
                <a:lnTo>
                  <a:pt x="3679" y="2203"/>
                </a:lnTo>
                <a:cubicBezTo>
                  <a:pt x="3862" y="2149"/>
                  <a:pt x="3856" y="1883"/>
                  <a:pt x="3665" y="1842"/>
                </a:cubicBezTo>
                <a:lnTo>
                  <a:pt x="2807" y="1652"/>
                </a:lnTo>
                <a:cubicBezTo>
                  <a:pt x="2521" y="1570"/>
                  <a:pt x="2303" y="1332"/>
                  <a:pt x="2248" y="1039"/>
                </a:cubicBezTo>
                <a:lnTo>
                  <a:pt x="2044" y="140"/>
                </a:lnTo>
                <a:cubicBezTo>
                  <a:pt x="2024" y="47"/>
                  <a:pt x="1949" y="1"/>
                  <a:pt x="187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  <a:effectLst>
            <a:outerShdw dist="28575" dir="5580000" algn="bl" rotWithShape="0">
              <a:schemeClr val="lt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mmetto One" panose="02000505020000020004"/>
              <a:buNone/>
              <a:defRPr sz="3000">
                <a:solidFill>
                  <a:schemeClr val="dk1"/>
                </a:solidFill>
                <a:latin typeface="Rammetto One" panose="02000505020000020004"/>
                <a:ea typeface="Rammetto One" panose="02000505020000020004"/>
                <a:cs typeface="Rammetto One" panose="02000505020000020004"/>
                <a:sym typeface="Rammetto One" panose="02000505020000020004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mmetto One" panose="02000505020000020004"/>
              <a:buNone/>
              <a:defRPr sz="3000">
                <a:solidFill>
                  <a:schemeClr val="dk1"/>
                </a:solidFill>
                <a:latin typeface="Rammetto One" panose="02000505020000020004"/>
                <a:ea typeface="Rammetto One" panose="02000505020000020004"/>
                <a:cs typeface="Rammetto One" panose="02000505020000020004"/>
                <a:sym typeface="Rammetto One" panose="02000505020000020004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mmetto One" panose="02000505020000020004"/>
              <a:buNone/>
              <a:defRPr sz="3000">
                <a:solidFill>
                  <a:schemeClr val="dk1"/>
                </a:solidFill>
                <a:latin typeface="Rammetto One" panose="02000505020000020004"/>
                <a:ea typeface="Rammetto One" panose="02000505020000020004"/>
                <a:cs typeface="Rammetto One" panose="02000505020000020004"/>
                <a:sym typeface="Rammetto One" panose="02000505020000020004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mmetto One" panose="02000505020000020004"/>
              <a:buNone/>
              <a:defRPr sz="3000">
                <a:solidFill>
                  <a:schemeClr val="dk1"/>
                </a:solidFill>
                <a:latin typeface="Rammetto One" panose="02000505020000020004"/>
                <a:ea typeface="Rammetto One" panose="02000505020000020004"/>
                <a:cs typeface="Rammetto One" panose="02000505020000020004"/>
                <a:sym typeface="Rammetto One" panose="02000505020000020004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mmetto One" panose="02000505020000020004"/>
              <a:buNone/>
              <a:defRPr sz="3000">
                <a:solidFill>
                  <a:schemeClr val="dk1"/>
                </a:solidFill>
                <a:latin typeface="Rammetto One" panose="02000505020000020004"/>
                <a:ea typeface="Rammetto One" panose="02000505020000020004"/>
                <a:cs typeface="Rammetto One" panose="02000505020000020004"/>
                <a:sym typeface="Rammetto One" panose="02000505020000020004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mmetto One" panose="02000505020000020004"/>
              <a:buNone/>
              <a:defRPr sz="3000">
                <a:solidFill>
                  <a:schemeClr val="dk1"/>
                </a:solidFill>
                <a:latin typeface="Rammetto One" panose="02000505020000020004"/>
                <a:ea typeface="Rammetto One" panose="02000505020000020004"/>
                <a:cs typeface="Rammetto One" panose="02000505020000020004"/>
                <a:sym typeface="Rammetto One" panose="02000505020000020004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mmetto One" panose="02000505020000020004"/>
              <a:buNone/>
              <a:defRPr sz="3000">
                <a:solidFill>
                  <a:schemeClr val="dk1"/>
                </a:solidFill>
                <a:latin typeface="Rammetto One" panose="02000505020000020004"/>
                <a:ea typeface="Rammetto One" panose="02000505020000020004"/>
                <a:cs typeface="Rammetto One" panose="02000505020000020004"/>
                <a:sym typeface="Rammetto One" panose="02000505020000020004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mmetto One" panose="02000505020000020004"/>
              <a:buNone/>
              <a:defRPr sz="3000">
                <a:solidFill>
                  <a:schemeClr val="dk1"/>
                </a:solidFill>
                <a:latin typeface="Rammetto One" panose="02000505020000020004"/>
                <a:ea typeface="Rammetto One" panose="02000505020000020004"/>
                <a:cs typeface="Rammetto One" panose="02000505020000020004"/>
                <a:sym typeface="Rammetto One" panose="02000505020000020004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mmetto One" panose="02000505020000020004"/>
              <a:buNone/>
              <a:defRPr sz="3000">
                <a:solidFill>
                  <a:schemeClr val="dk1"/>
                </a:solidFill>
                <a:latin typeface="Rammetto One" panose="02000505020000020004"/>
                <a:ea typeface="Rammetto One" panose="02000505020000020004"/>
                <a:cs typeface="Rammetto One" panose="02000505020000020004"/>
                <a:sym typeface="Rammetto One" panose="02000505020000020004"/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 Light"/>
              <a:buChar char="●"/>
              <a:defRPr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 Light"/>
              <a:buChar char="○"/>
              <a:defRPr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 Light"/>
              <a:buChar char="■"/>
              <a:defRPr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 Light"/>
              <a:buChar char="●"/>
              <a:defRPr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 Light"/>
              <a:buChar char="○"/>
              <a:defRPr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 Light"/>
              <a:buChar char="■"/>
              <a:defRPr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 Light"/>
              <a:buChar char="●"/>
              <a:defRPr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 Light"/>
              <a:buChar char="○"/>
              <a:defRPr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exend Deca Light"/>
              <a:buChar char="■"/>
              <a:defRPr>
                <a:solidFill>
                  <a:schemeClr val="dk1"/>
                </a:solidFill>
                <a:latin typeface="Lexend Deca Light"/>
                <a:ea typeface="Lexend Deca Light"/>
                <a:cs typeface="Lexend Deca Light"/>
                <a:sym typeface="Lexend Deca Light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7" Type="http://schemas.openxmlformats.org/officeDocument/2006/relationships/slideLayout" Target="../slideLayouts/slideLayout2.xml"/><Relationship Id="rId6" Type="http://schemas.openxmlformats.org/officeDocument/2006/relationships/hyperlink" Target="https://www.france24.com/en/20140421-france-womens-voting-right-anniversary" TargetMode="External"/><Relationship Id="rId5" Type="http://schemas.openxmlformats.org/officeDocument/2006/relationships/hyperlink" Target="https://www.dw.com/en/how-german-women-obtained-the-right-to-vote-100-years-ago/a-46256939" TargetMode="External"/><Relationship Id="rId4" Type="http://schemas.openxmlformats.org/officeDocument/2006/relationships/hyperlink" Target="https://www.archives.govt.nz/discover-our-stories/womens-suffragepetition#:~:text=Te%20Petihana%20Whakamana%20P%C5%8Dti%20W%C4%81hine,The%20Women's%20Suffrage%20Petition&amp;text=When%20Governor%20Glasgow%20signed%20the,won%20the%20right%20to%20vote" TargetMode="External"/><Relationship Id="rId3" Type="http://schemas.openxmlformats.org/officeDocument/2006/relationships/hyperlink" Target="https://www.internationalwomensday.com/about" TargetMode="External"/><Relationship Id="rId2" Type="http://schemas.openxmlformats.org/officeDocument/2006/relationships/hyperlink" Target="https://www.globalfundforwomen.org/womens-human-rights/" TargetMode="External"/><Relationship Id="rId1" Type="http://schemas.openxmlformats.org/officeDocument/2006/relationships/hyperlink" Target="https://interactive.unwomen.org/multimedia/timeline/womenunite/en/index.html?gclid=CjwKCAiAheacBhB8EiwAItVO29ner2DBbXpPR64BDNNsWZXh6TIeMOH35qtfR6Wo6u0EBNBTO_oh1xoCT2kQAvD_BwE#/1980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35"/>
          <p:cNvSpPr txBox="1">
            <a:spLocks noGrp="1"/>
          </p:cNvSpPr>
          <p:nvPr>
            <p:ph type="subTitle" idx="1"/>
          </p:nvPr>
        </p:nvSpPr>
        <p:spPr>
          <a:xfrm>
            <a:off x="990300" y="2075499"/>
            <a:ext cx="7151700" cy="52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 dirty="0"/>
              <a:t>Marta H.  - PROJET: Plurilinguisme</a:t>
            </a:r>
            <a:endParaRPr sz="1800" dirty="0"/>
          </a:p>
        </p:txBody>
      </p:sp>
      <p:sp>
        <p:nvSpPr>
          <p:cNvPr id="430" name="Google Shape;430;p35"/>
          <p:cNvSpPr txBox="1">
            <a:spLocks noGrp="1"/>
          </p:cNvSpPr>
          <p:nvPr>
            <p:ph type="ctrTitle"/>
          </p:nvPr>
        </p:nvSpPr>
        <p:spPr>
          <a:xfrm>
            <a:off x="996275" y="738400"/>
            <a:ext cx="7151700" cy="133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000" dirty="0">
                <a:solidFill>
                  <a:schemeClr val="accent3"/>
                </a:solidFill>
              </a:rPr>
              <a:t>DROITS DES FEMMES</a:t>
            </a:r>
            <a:endParaRPr sz="4000" dirty="0">
              <a:solidFill>
                <a:schemeClr val="accent3"/>
              </a:solidFill>
            </a:endParaRPr>
          </a:p>
        </p:txBody>
      </p:sp>
      <p:grpSp>
        <p:nvGrpSpPr>
          <p:cNvPr id="431" name="Google Shape;431;p35"/>
          <p:cNvGrpSpPr/>
          <p:nvPr/>
        </p:nvGrpSpPr>
        <p:grpSpPr>
          <a:xfrm>
            <a:off x="1570110" y="2554805"/>
            <a:ext cx="6068740" cy="2588702"/>
            <a:chOff x="1570110" y="2554805"/>
            <a:chExt cx="6068740" cy="2588702"/>
          </a:xfrm>
        </p:grpSpPr>
        <p:sp>
          <p:nvSpPr>
            <p:cNvPr id="432" name="Google Shape;432;p35"/>
            <p:cNvSpPr/>
            <p:nvPr/>
          </p:nvSpPr>
          <p:spPr>
            <a:xfrm>
              <a:off x="2756699" y="5121758"/>
              <a:ext cx="353780" cy="21749"/>
            </a:xfrm>
            <a:custGeom>
              <a:avLst/>
              <a:gdLst/>
              <a:ahLst/>
              <a:cxnLst/>
              <a:rect l="l" t="t" r="r" b="b"/>
              <a:pathLst>
                <a:path w="3237" h="199" extrusionOk="0">
                  <a:moveTo>
                    <a:pt x="42" y="1"/>
                  </a:moveTo>
                  <a:lnTo>
                    <a:pt x="42" y="1"/>
                  </a:lnTo>
                  <a:cubicBezTo>
                    <a:pt x="1" y="171"/>
                    <a:pt x="89" y="198"/>
                    <a:pt x="89" y="198"/>
                  </a:cubicBezTo>
                  <a:lnTo>
                    <a:pt x="3236" y="198"/>
                  </a:lnTo>
                  <a:lnTo>
                    <a:pt x="3236" y="8"/>
                  </a:lnTo>
                  <a:cubicBezTo>
                    <a:pt x="2857" y="12"/>
                    <a:pt x="2061" y="23"/>
                    <a:pt x="1325" y="23"/>
                  </a:cubicBezTo>
                  <a:cubicBezTo>
                    <a:pt x="817" y="23"/>
                    <a:pt x="337" y="17"/>
                    <a:pt x="42" y="1"/>
                  </a:cubicBez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3" name="Google Shape;433;p35"/>
            <p:cNvSpPr/>
            <p:nvPr/>
          </p:nvSpPr>
          <p:spPr>
            <a:xfrm>
              <a:off x="3547321" y="5121758"/>
              <a:ext cx="354436" cy="21749"/>
            </a:xfrm>
            <a:custGeom>
              <a:avLst/>
              <a:gdLst/>
              <a:ahLst/>
              <a:cxnLst/>
              <a:rect l="l" t="t" r="r" b="b"/>
              <a:pathLst>
                <a:path w="3243" h="199" extrusionOk="0">
                  <a:moveTo>
                    <a:pt x="3195" y="1"/>
                  </a:moveTo>
                  <a:lnTo>
                    <a:pt x="3195" y="1"/>
                  </a:lnTo>
                  <a:cubicBezTo>
                    <a:pt x="2903" y="17"/>
                    <a:pt x="2423" y="23"/>
                    <a:pt x="1914" y="23"/>
                  </a:cubicBezTo>
                  <a:cubicBezTo>
                    <a:pt x="1177" y="23"/>
                    <a:pt x="379" y="12"/>
                    <a:pt x="0" y="8"/>
                  </a:cubicBezTo>
                  <a:lnTo>
                    <a:pt x="0" y="198"/>
                  </a:lnTo>
                  <a:lnTo>
                    <a:pt x="3147" y="198"/>
                  </a:lnTo>
                  <a:cubicBezTo>
                    <a:pt x="3147" y="198"/>
                    <a:pt x="3242" y="171"/>
                    <a:pt x="3195" y="1"/>
                  </a:cubicBez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4" name="Google Shape;434;p35"/>
            <p:cNvSpPr/>
            <p:nvPr/>
          </p:nvSpPr>
          <p:spPr>
            <a:xfrm>
              <a:off x="1570110" y="5121758"/>
              <a:ext cx="354436" cy="21749"/>
            </a:xfrm>
            <a:custGeom>
              <a:avLst/>
              <a:gdLst/>
              <a:ahLst/>
              <a:cxnLst/>
              <a:rect l="l" t="t" r="r" b="b"/>
              <a:pathLst>
                <a:path w="3243" h="199" extrusionOk="0">
                  <a:moveTo>
                    <a:pt x="48" y="1"/>
                  </a:moveTo>
                  <a:cubicBezTo>
                    <a:pt x="1" y="171"/>
                    <a:pt x="89" y="198"/>
                    <a:pt x="89" y="198"/>
                  </a:cubicBezTo>
                  <a:lnTo>
                    <a:pt x="3243" y="198"/>
                  </a:lnTo>
                  <a:lnTo>
                    <a:pt x="3243" y="8"/>
                  </a:lnTo>
                  <a:cubicBezTo>
                    <a:pt x="2860" y="12"/>
                    <a:pt x="2063" y="23"/>
                    <a:pt x="1327" y="23"/>
                  </a:cubicBezTo>
                  <a:cubicBezTo>
                    <a:pt x="819" y="23"/>
                    <a:pt x="341" y="17"/>
                    <a:pt x="48" y="1"/>
                  </a:cubicBez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5" name="Google Shape;435;p35"/>
            <p:cNvSpPr/>
            <p:nvPr/>
          </p:nvSpPr>
          <p:spPr>
            <a:xfrm>
              <a:off x="2360732" y="5121758"/>
              <a:ext cx="354436" cy="21749"/>
            </a:xfrm>
            <a:custGeom>
              <a:avLst/>
              <a:gdLst/>
              <a:ahLst/>
              <a:cxnLst/>
              <a:rect l="l" t="t" r="r" b="b"/>
              <a:pathLst>
                <a:path w="3243" h="199" extrusionOk="0">
                  <a:moveTo>
                    <a:pt x="3195" y="1"/>
                  </a:moveTo>
                  <a:lnTo>
                    <a:pt x="3195" y="1"/>
                  </a:lnTo>
                  <a:cubicBezTo>
                    <a:pt x="2903" y="17"/>
                    <a:pt x="2424" y="23"/>
                    <a:pt x="1916" y="23"/>
                  </a:cubicBezTo>
                  <a:cubicBezTo>
                    <a:pt x="1181" y="23"/>
                    <a:pt x="383" y="12"/>
                    <a:pt x="0" y="8"/>
                  </a:cubicBezTo>
                  <a:lnTo>
                    <a:pt x="0" y="198"/>
                  </a:lnTo>
                  <a:lnTo>
                    <a:pt x="3154" y="198"/>
                  </a:lnTo>
                  <a:cubicBezTo>
                    <a:pt x="3154" y="198"/>
                    <a:pt x="3242" y="171"/>
                    <a:pt x="3195" y="1"/>
                  </a:cubicBez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6" name="Google Shape;436;p35"/>
            <p:cNvSpPr/>
            <p:nvPr/>
          </p:nvSpPr>
          <p:spPr>
            <a:xfrm>
              <a:off x="7220205" y="5121758"/>
              <a:ext cx="353780" cy="21749"/>
            </a:xfrm>
            <a:custGeom>
              <a:avLst/>
              <a:gdLst/>
              <a:ahLst/>
              <a:cxnLst/>
              <a:rect l="l" t="t" r="r" b="b"/>
              <a:pathLst>
                <a:path w="3237" h="199" extrusionOk="0">
                  <a:moveTo>
                    <a:pt x="3195" y="1"/>
                  </a:moveTo>
                  <a:lnTo>
                    <a:pt x="3195" y="1"/>
                  </a:lnTo>
                  <a:cubicBezTo>
                    <a:pt x="2900" y="17"/>
                    <a:pt x="2420" y="23"/>
                    <a:pt x="1912" y="23"/>
                  </a:cubicBezTo>
                  <a:cubicBezTo>
                    <a:pt x="1175" y="23"/>
                    <a:pt x="379" y="12"/>
                    <a:pt x="1" y="8"/>
                  </a:cubicBezTo>
                  <a:lnTo>
                    <a:pt x="1" y="198"/>
                  </a:lnTo>
                  <a:lnTo>
                    <a:pt x="3148" y="198"/>
                  </a:lnTo>
                  <a:cubicBezTo>
                    <a:pt x="3148" y="198"/>
                    <a:pt x="3236" y="171"/>
                    <a:pt x="3195" y="1"/>
                  </a:cubicBez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7" name="Google Shape;437;p35"/>
            <p:cNvSpPr/>
            <p:nvPr/>
          </p:nvSpPr>
          <p:spPr>
            <a:xfrm>
              <a:off x="6428927" y="5121758"/>
              <a:ext cx="354436" cy="21749"/>
            </a:xfrm>
            <a:custGeom>
              <a:avLst/>
              <a:gdLst/>
              <a:ahLst/>
              <a:cxnLst/>
              <a:rect l="l" t="t" r="r" b="b"/>
              <a:pathLst>
                <a:path w="3243" h="199" extrusionOk="0">
                  <a:moveTo>
                    <a:pt x="48" y="1"/>
                  </a:moveTo>
                  <a:lnTo>
                    <a:pt x="48" y="1"/>
                  </a:lnTo>
                  <a:cubicBezTo>
                    <a:pt x="0" y="171"/>
                    <a:pt x="89" y="198"/>
                    <a:pt x="89" y="198"/>
                  </a:cubicBezTo>
                  <a:lnTo>
                    <a:pt x="3243" y="198"/>
                  </a:lnTo>
                  <a:lnTo>
                    <a:pt x="3243" y="8"/>
                  </a:lnTo>
                  <a:cubicBezTo>
                    <a:pt x="2864" y="12"/>
                    <a:pt x="2066" y="23"/>
                    <a:pt x="1329" y="23"/>
                  </a:cubicBezTo>
                  <a:cubicBezTo>
                    <a:pt x="820" y="23"/>
                    <a:pt x="340" y="17"/>
                    <a:pt x="48" y="1"/>
                  </a:cubicBez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8" name="Google Shape;438;p35"/>
            <p:cNvSpPr/>
            <p:nvPr/>
          </p:nvSpPr>
          <p:spPr>
            <a:xfrm>
              <a:off x="3944818" y="5121758"/>
              <a:ext cx="354436" cy="21749"/>
            </a:xfrm>
            <a:custGeom>
              <a:avLst/>
              <a:gdLst/>
              <a:ahLst/>
              <a:cxnLst/>
              <a:rect l="l" t="t" r="r" b="b"/>
              <a:pathLst>
                <a:path w="3243" h="199" extrusionOk="0">
                  <a:moveTo>
                    <a:pt x="48" y="1"/>
                  </a:moveTo>
                  <a:cubicBezTo>
                    <a:pt x="0" y="171"/>
                    <a:pt x="89" y="198"/>
                    <a:pt x="89" y="198"/>
                  </a:cubicBezTo>
                  <a:lnTo>
                    <a:pt x="3243" y="198"/>
                  </a:lnTo>
                  <a:lnTo>
                    <a:pt x="3243" y="8"/>
                  </a:lnTo>
                  <a:cubicBezTo>
                    <a:pt x="2864" y="12"/>
                    <a:pt x="2068" y="23"/>
                    <a:pt x="1332" y="23"/>
                  </a:cubicBezTo>
                  <a:cubicBezTo>
                    <a:pt x="823" y="23"/>
                    <a:pt x="343" y="17"/>
                    <a:pt x="48" y="1"/>
                  </a:cubicBez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9" name="Google Shape;439;p35"/>
            <p:cNvSpPr/>
            <p:nvPr/>
          </p:nvSpPr>
          <p:spPr>
            <a:xfrm>
              <a:off x="4736095" y="5121758"/>
              <a:ext cx="353780" cy="21749"/>
            </a:xfrm>
            <a:custGeom>
              <a:avLst/>
              <a:gdLst/>
              <a:ahLst/>
              <a:cxnLst/>
              <a:rect l="l" t="t" r="r" b="b"/>
              <a:pathLst>
                <a:path w="3237" h="199" extrusionOk="0">
                  <a:moveTo>
                    <a:pt x="3195" y="1"/>
                  </a:moveTo>
                  <a:cubicBezTo>
                    <a:pt x="2900" y="17"/>
                    <a:pt x="2420" y="23"/>
                    <a:pt x="1912" y="23"/>
                  </a:cubicBezTo>
                  <a:cubicBezTo>
                    <a:pt x="1175" y="23"/>
                    <a:pt x="380" y="12"/>
                    <a:pt x="1" y="8"/>
                  </a:cubicBezTo>
                  <a:lnTo>
                    <a:pt x="1" y="198"/>
                  </a:lnTo>
                  <a:lnTo>
                    <a:pt x="3148" y="198"/>
                  </a:lnTo>
                  <a:cubicBezTo>
                    <a:pt x="3148" y="198"/>
                    <a:pt x="3236" y="171"/>
                    <a:pt x="3195" y="1"/>
                  </a:cubicBez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0" name="Google Shape;440;p35"/>
            <p:cNvSpPr/>
            <p:nvPr/>
          </p:nvSpPr>
          <p:spPr>
            <a:xfrm>
              <a:off x="6055256" y="5121758"/>
              <a:ext cx="353671" cy="21749"/>
            </a:xfrm>
            <a:custGeom>
              <a:avLst/>
              <a:gdLst/>
              <a:ahLst/>
              <a:cxnLst/>
              <a:rect l="l" t="t" r="r" b="b"/>
              <a:pathLst>
                <a:path w="3236" h="199" extrusionOk="0">
                  <a:moveTo>
                    <a:pt x="3195" y="1"/>
                  </a:moveTo>
                  <a:cubicBezTo>
                    <a:pt x="2900" y="17"/>
                    <a:pt x="2420" y="23"/>
                    <a:pt x="1911" y="23"/>
                  </a:cubicBezTo>
                  <a:cubicBezTo>
                    <a:pt x="1175" y="23"/>
                    <a:pt x="379" y="12"/>
                    <a:pt x="0" y="8"/>
                  </a:cubicBezTo>
                  <a:lnTo>
                    <a:pt x="0" y="198"/>
                  </a:lnTo>
                  <a:lnTo>
                    <a:pt x="3147" y="198"/>
                  </a:lnTo>
                  <a:cubicBezTo>
                    <a:pt x="3147" y="198"/>
                    <a:pt x="3236" y="171"/>
                    <a:pt x="3195" y="1"/>
                  </a:cubicBez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1" name="Google Shape;441;p35"/>
            <p:cNvSpPr/>
            <p:nvPr/>
          </p:nvSpPr>
          <p:spPr>
            <a:xfrm>
              <a:off x="5263869" y="5121758"/>
              <a:ext cx="354545" cy="21749"/>
            </a:xfrm>
            <a:custGeom>
              <a:avLst/>
              <a:gdLst/>
              <a:ahLst/>
              <a:cxnLst/>
              <a:rect l="l" t="t" r="r" b="b"/>
              <a:pathLst>
                <a:path w="3244" h="199" extrusionOk="0">
                  <a:moveTo>
                    <a:pt x="49" y="1"/>
                  </a:moveTo>
                  <a:lnTo>
                    <a:pt x="49" y="1"/>
                  </a:lnTo>
                  <a:cubicBezTo>
                    <a:pt x="1" y="171"/>
                    <a:pt x="89" y="198"/>
                    <a:pt x="89" y="198"/>
                  </a:cubicBezTo>
                  <a:lnTo>
                    <a:pt x="3243" y="198"/>
                  </a:lnTo>
                  <a:lnTo>
                    <a:pt x="3243" y="8"/>
                  </a:lnTo>
                  <a:cubicBezTo>
                    <a:pt x="2864" y="12"/>
                    <a:pt x="2068" y="23"/>
                    <a:pt x="1332" y="23"/>
                  </a:cubicBezTo>
                  <a:cubicBezTo>
                    <a:pt x="824" y="23"/>
                    <a:pt x="343" y="17"/>
                    <a:pt x="49" y="1"/>
                  </a:cubicBez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2" name="Google Shape;442;p35"/>
            <p:cNvSpPr/>
            <p:nvPr/>
          </p:nvSpPr>
          <p:spPr>
            <a:xfrm>
              <a:off x="2983044" y="4879893"/>
              <a:ext cx="151917" cy="193557"/>
            </a:xfrm>
            <a:custGeom>
              <a:avLst/>
              <a:gdLst/>
              <a:ahLst/>
              <a:cxnLst/>
              <a:rect l="l" t="t" r="r" b="b"/>
              <a:pathLst>
                <a:path w="1390" h="1771" extrusionOk="0">
                  <a:moveTo>
                    <a:pt x="1390" y="0"/>
                  </a:moveTo>
                  <a:lnTo>
                    <a:pt x="368" y="102"/>
                  </a:lnTo>
                  <a:lnTo>
                    <a:pt x="0" y="1771"/>
                  </a:lnTo>
                  <a:lnTo>
                    <a:pt x="1117" y="1771"/>
                  </a:lnTo>
                  <a:lnTo>
                    <a:pt x="1390" y="0"/>
                  </a:lnTo>
                  <a:close/>
                </a:path>
              </a:pathLst>
            </a:custGeom>
            <a:solidFill>
              <a:srgbClr val="FF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3" name="Google Shape;443;p35"/>
            <p:cNvSpPr/>
            <p:nvPr/>
          </p:nvSpPr>
          <p:spPr>
            <a:xfrm>
              <a:off x="3070150" y="5038367"/>
              <a:ext cx="51477" cy="84265"/>
            </a:xfrm>
            <a:custGeom>
              <a:avLst/>
              <a:gdLst/>
              <a:ahLst/>
              <a:cxnLst/>
              <a:rect l="l" t="t" r="r" b="b"/>
              <a:pathLst>
                <a:path w="471" h="771" extrusionOk="0">
                  <a:moveTo>
                    <a:pt x="409" y="1"/>
                  </a:moveTo>
                  <a:lnTo>
                    <a:pt x="409" y="1"/>
                  </a:lnTo>
                  <a:cubicBezTo>
                    <a:pt x="171" y="246"/>
                    <a:pt x="0" y="484"/>
                    <a:pt x="7" y="771"/>
                  </a:cubicBezTo>
                  <a:lnTo>
                    <a:pt x="368" y="771"/>
                  </a:lnTo>
                  <a:cubicBezTo>
                    <a:pt x="368" y="771"/>
                    <a:pt x="470" y="151"/>
                    <a:pt x="409" y="1"/>
                  </a:cubicBez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4" name="Google Shape;444;p35"/>
            <p:cNvSpPr/>
            <p:nvPr/>
          </p:nvSpPr>
          <p:spPr>
            <a:xfrm>
              <a:off x="2825990" y="5026455"/>
              <a:ext cx="288860" cy="98363"/>
            </a:xfrm>
            <a:custGeom>
              <a:avLst/>
              <a:gdLst/>
              <a:ahLst/>
              <a:cxnLst/>
              <a:rect l="l" t="t" r="r" b="b"/>
              <a:pathLst>
                <a:path w="2643" h="900" extrusionOk="0">
                  <a:moveTo>
                    <a:pt x="1519" y="1"/>
                  </a:moveTo>
                  <a:cubicBezTo>
                    <a:pt x="1145" y="42"/>
                    <a:pt x="749" y="62"/>
                    <a:pt x="300" y="151"/>
                  </a:cubicBezTo>
                  <a:cubicBezTo>
                    <a:pt x="198" y="164"/>
                    <a:pt x="96" y="192"/>
                    <a:pt x="0" y="232"/>
                  </a:cubicBezTo>
                  <a:cubicBezTo>
                    <a:pt x="82" y="450"/>
                    <a:pt x="143" y="668"/>
                    <a:pt x="191" y="900"/>
                  </a:cubicBezTo>
                  <a:cubicBezTo>
                    <a:pt x="858" y="900"/>
                    <a:pt x="1696" y="900"/>
                    <a:pt x="2241" y="886"/>
                  </a:cubicBezTo>
                  <a:cubicBezTo>
                    <a:pt x="2234" y="600"/>
                    <a:pt x="2405" y="362"/>
                    <a:pt x="2643" y="123"/>
                  </a:cubicBezTo>
                  <a:cubicBezTo>
                    <a:pt x="2629" y="96"/>
                    <a:pt x="2616" y="83"/>
                    <a:pt x="2602" y="83"/>
                  </a:cubicBezTo>
                  <a:cubicBezTo>
                    <a:pt x="2377" y="103"/>
                    <a:pt x="2198" y="111"/>
                    <a:pt x="2057" y="111"/>
                  </a:cubicBezTo>
                  <a:cubicBezTo>
                    <a:pt x="1532" y="111"/>
                    <a:pt x="1519" y="1"/>
                    <a:pt x="15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5" name="Google Shape;445;p35"/>
            <p:cNvSpPr/>
            <p:nvPr/>
          </p:nvSpPr>
          <p:spPr>
            <a:xfrm>
              <a:off x="2761180" y="5051810"/>
              <a:ext cx="85685" cy="72352"/>
            </a:xfrm>
            <a:custGeom>
              <a:avLst/>
              <a:gdLst/>
              <a:ahLst/>
              <a:cxnLst/>
              <a:rect l="l" t="t" r="r" b="b"/>
              <a:pathLst>
                <a:path w="784" h="662" extrusionOk="0">
                  <a:moveTo>
                    <a:pt x="593" y="0"/>
                  </a:moveTo>
                  <a:cubicBezTo>
                    <a:pt x="300" y="103"/>
                    <a:pt x="82" y="341"/>
                    <a:pt x="1" y="641"/>
                  </a:cubicBezTo>
                  <a:cubicBezTo>
                    <a:pt x="198" y="654"/>
                    <a:pt x="471" y="661"/>
                    <a:pt x="784" y="661"/>
                  </a:cubicBezTo>
                  <a:cubicBezTo>
                    <a:pt x="736" y="436"/>
                    <a:pt x="675" y="212"/>
                    <a:pt x="593" y="0"/>
                  </a:cubicBez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6" name="Google Shape;446;p35"/>
            <p:cNvSpPr/>
            <p:nvPr/>
          </p:nvSpPr>
          <p:spPr>
            <a:xfrm>
              <a:off x="2961950" y="5025799"/>
              <a:ext cx="22733" cy="41750"/>
            </a:xfrm>
            <a:custGeom>
              <a:avLst/>
              <a:gdLst/>
              <a:ahLst/>
              <a:cxnLst/>
              <a:rect l="l" t="t" r="r" b="b"/>
              <a:pathLst>
                <a:path w="208" h="382" extrusionOk="0">
                  <a:moveTo>
                    <a:pt x="39" y="1"/>
                  </a:moveTo>
                  <a:cubicBezTo>
                    <a:pt x="18" y="1"/>
                    <a:pt x="0" y="25"/>
                    <a:pt x="16" y="41"/>
                  </a:cubicBezTo>
                  <a:cubicBezTo>
                    <a:pt x="105" y="123"/>
                    <a:pt x="159" y="238"/>
                    <a:pt x="159" y="354"/>
                  </a:cubicBezTo>
                  <a:cubicBezTo>
                    <a:pt x="159" y="368"/>
                    <a:pt x="166" y="375"/>
                    <a:pt x="180" y="381"/>
                  </a:cubicBezTo>
                  <a:lnTo>
                    <a:pt x="187" y="375"/>
                  </a:lnTo>
                  <a:cubicBezTo>
                    <a:pt x="193" y="375"/>
                    <a:pt x="207" y="361"/>
                    <a:pt x="207" y="347"/>
                  </a:cubicBezTo>
                  <a:cubicBezTo>
                    <a:pt x="207" y="218"/>
                    <a:pt x="153" y="95"/>
                    <a:pt x="57" y="7"/>
                  </a:cubicBezTo>
                  <a:cubicBezTo>
                    <a:pt x="51" y="2"/>
                    <a:pt x="45" y="1"/>
                    <a:pt x="39" y="1"/>
                  </a:cubicBez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7" name="Google Shape;447;p35"/>
            <p:cNvSpPr/>
            <p:nvPr/>
          </p:nvSpPr>
          <p:spPr>
            <a:xfrm>
              <a:off x="2922496" y="5028968"/>
              <a:ext cx="28635" cy="42296"/>
            </a:xfrm>
            <a:custGeom>
              <a:avLst/>
              <a:gdLst/>
              <a:ahLst/>
              <a:cxnLst/>
              <a:rect l="l" t="t" r="r" b="b"/>
              <a:pathLst>
                <a:path w="262" h="387" extrusionOk="0">
                  <a:moveTo>
                    <a:pt x="38" y="1"/>
                  </a:moveTo>
                  <a:cubicBezTo>
                    <a:pt x="16" y="1"/>
                    <a:pt x="0" y="40"/>
                    <a:pt x="23" y="46"/>
                  </a:cubicBezTo>
                  <a:cubicBezTo>
                    <a:pt x="139" y="100"/>
                    <a:pt x="207" y="230"/>
                    <a:pt x="193" y="359"/>
                  </a:cubicBezTo>
                  <a:cubicBezTo>
                    <a:pt x="193" y="373"/>
                    <a:pt x="200" y="380"/>
                    <a:pt x="214" y="387"/>
                  </a:cubicBezTo>
                  <a:cubicBezTo>
                    <a:pt x="227" y="387"/>
                    <a:pt x="241" y="380"/>
                    <a:pt x="241" y="366"/>
                  </a:cubicBezTo>
                  <a:cubicBezTo>
                    <a:pt x="262" y="216"/>
                    <a:pt x="180" y="73"/>
                    <a:pt x="50" y="5"/>
                  </a:cubicBezTo>
                  <a:cubicBezTo>
                    <a:pt x="46" y="2"/>
                    <a:pt x="42" y="1"/>
                    <a:pt x="38" y="1"/>
                  </a:cubicBez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8" name="Google Shape;448;p35"/>
            <p:cNvSpPr/>
            <p:nvPr/>
          </p:nvSpPr>
          <p:spPr>
            <a:xfrm>
              <a:off x="2885555" y="5034652"/>
              <a:ext cx="30602" cy="37378"/>
            </a:xfrm>
            <a:custGeom>
              <a:avLst/>
              <a:gdLst/>
              <a:ahLst/>
              <a:cxnLst/>
              <a:rect l="l" t="t" r="r" b="b"/>
              <a:pathLst>
                <a:path w="280" h="342" extrusionOk="0">
                  <a:moveTo>
                    <a:pt x="34" y="1"/>
                  </a:moveTo>
                  <a:cubicBezTo>
                    <a:pt x="21" y="1"/>
                    <a:pt x="7" y="8"/>
                    <a:pt x="0" y="21"/>
                  </a:cubicBezTo>
                  <a:cubicBezTo>
                    <a:pt x="0" y="35"/>
                    <a:pt x="7" y="48"/>
                    <a:pt x="21" y="48"/>
                  </a:cubicBezTo>
                  <a:cubicBezTo>
                    <a:pt x="143" y="76"/>
                    <a:pt x="225" y="192"/>
                    <a:pt x="218" y="314"/>
                  </a:cubicBezTo>
                  <a:cubicBezTo>
                    <a:pt x="211" y="328"/>
                    <a:pt x="225" y="341"/>
                    <a:pt x="239" y="341"/>
                  </a:cubicBezTo>
                  <a:cubicBezTo>
                    <a:pt x="252" y="341"/>
                    <a:pt x="259" y="335"/>
                    <a:pt x="266" y="321"/>
                  </a:cubicBezTo>
                  <a:cubicBezTo>
                    <a:pt x="279" y="171"/>
                    <a:pt x="177" y="35"/>
                    <a:pt x="34" y="1"/>
                  </a:cubicBez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9" name="Google Shape;449;p35"/>
            <p:cNvSpPr/>
            <p:nvPr/>
          </p:nvSpPr>
          <p:spPr>
            <a:xfrm>
              <a:off x="3522730" y="4879893"/>
              <a:ext cx="152026" cy="193557"/>
            </a:xfrm>
            <a:custGeom>
              <a:avLst/>
              <a:gdLst/>
              <a:ahLst/>
              <a:cxnLst/>
              <a:rect l="l" t="t" r="r" b="b"/>
              <a:pathLst>
                <a:path w="1391" h="1771" extrusionOk="0">
                  <a:moveTo>
                    <a:pt x="1" y="0"/>
                  </a:moveTo>
                  <a:lnTo>
                    <a:pt x="273" y="1771"/>
                  </a:lnTo>
                  <a:lnTo>
                    <a:pt x="1390" y="1771"/>
                  </a:lnTo>
                  <a:lnTo>
                    <a:pt x="1029" y="10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0" name="Google Shape;450;p35"/>
            <p:cNvSpPr/>
            <p:nvPr/>
          </p:nvSpPr>
          <p:spPr>
            <a:xfrm>
              <a:off x="3536173" y="5038367"/>
              <a:ext cx="51477" cy="84265"/>
            </a:xfrm>
            <a:custGeom>
              <a:avLst/>
              <a:gdLst/>
              <a:ahLst/>
              <a:cxnLst/>
              <a:rect l="l" t="t" r="r" b="b"/>
              <a:pathLst>
                <a:path w="471" h="771" extrusionOk="0">
                  <a:moveTo>
                    <a:pt x="61" y="1"/>
                  </a:moveTo>
                  <a:lnTo>
                    <a:pt x="61" y="1"/>
                  </a:lnTo>
                  <a:cubicBezTo>
                    <a:pt x="0" y="151"/>
                    <a:pt x="102" y="771"/>
                    <a:pt x="102" y="771"/>
                  </a:cubicBezTo>
                  <a:lnTo>
                    <a:pt x="463" y="771"/>
                  </a:lnTo>
                  <a:cubicBezTo>
                    <a:pt x="470" y="484"/>
                    <a:pt x="300" y="246"/>
                    <a:pt x="61" y="1"/>
                  </a:cubicBez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1" name="Google Shape;451;p35"/>
            <p:cNvSpPr/>
            <p:nvPr/>
          </p:nvSpPr>
          <p:spPr>
            <a:xfrm>
              <a:off x="3542840" y="5026455"/>
              <a:ext cx="288969" cy="98363"/>
            </a:xfrm>
            <a:custGeom>
              <a:avLst/>
              <a:gdLst/>
              <a:ahLst/>
              <a:cxnLst/>
              <a:rect l="l" t="t" r="r" b="b"/>
              <a:pathLst>
                <a:path w="2644" h="900" extrusionOk="0">
                  <a:moveTo>
                    <a:pt x="1124" y="1"/>
                  </a:moveTo>
                  <a:cubicBezTo>
                    <a:pt x="1124" y="1"/>
                    <a:pt x="1116" y="111"/>
                    <a:pt x="589" y="111"/>
                  </a:cubicBezTo>
                  <a:cubicBezTo>
                    <a:pt x="447" y="111"/>
                    <a:pt x="268" y="103"/>
                    <a:pt x="41" y="83"/>
                  </a:cubicBezTo>
                  <a:cubicBezTo>
                    <a:pt x="28" y="83"/>
                    <a:pt x="21" y="96"/>
                    <a:pt x="0" y="123"/>
                  </a:cubicBezTo>
                  <a:cubicBezTo>
                    <a:pt x="239" y="362"/>
                    <a:pt x="409" y="600"/>
                    <a:pt x="402" y="886"/>
                  </a:cubicBezTo>
                  <a:cubicBezTo>
                    <a:pt x="947" y="900"/>
                    <a:pt x="1785" y="900"/>
                    <a:pt x="2452" y="900"/>
                  </a:cubicBezTo>
                  <a:cubicBezTo>
                    <a:pt x="2500" y="668"/>
                    <a:pt x="2561" y="450"/>
                    <a:pt x="2643" y="232"/>
                  </a:cubicBezTo>
                  <a:cubicBezTo>
                    <a:pt x="2548" y="192"/>
                    <a:pt x="2446" y="164"/>
                    <a:pt x="2343" y="151"/>
                  </a:cubicBezTo>
                  <a:cubicBezTo>
                    <a:pt x="1901" y="62"/>
                    <a:pt x="1499" y="42"/>
                    <a:pt x="11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2" name="Google Shape;452;p35"/>
            <p:cNvSpPr/>
            <p:nvPr/>
          </p:nvSpPr>
          <p:spPr>
            <a:xfrm>
              <a:off x="3810825" y="5051810"/>
              <a:ext cx="85685" cy="72352"/>
            </a:xfrm>
            <a:custGeom>
              <a:avLst/>
              <a:gdLst/>
              <a:ahLst/>
              <a:cxnLst/>
              <a:rect l="l" t="t" r="r" b="b"/>
              <a:pathLst>
                <a:path w="784" h="662" extrusionOk="0">
                  <a:moveTo>
                    <a:pt x="191" y="0"/>
                  </a:moveTo>
                  <a:cubicBezTo>
                    <a:pt x="109" y="212"/>
                    <a:pt x="48" y="436"/>
                    <a:pt x="0" y="661"/>
                  </a:cubicBezTo>
                  <a:cubicBezTo>
                    <a:pt x="314" y="661"/>
                    <a:pt x="593" y="654"/>
                    <a:pt x="784" y="641"/>
                  </a:cubicBezTo>
                  <a:cubicBezTo>
                    <a:pt x="709" y="341"/>
                    <a:pt x="484" y="103"/>
                    <a:pt x="191" y="0"/>
                  </a:cubicBez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3" name="Google Shape;453;p35"/>
            <p:cNvSpPr/>
            <p:nvPr/>
          </p:nvSpPr>
          <p:spPr>
            <a:xfrm>
              <a:off x="3673117" y="5026127"/>
              <a:ext cx="21640" cy="41422"/>
            </a:xfrm>
            <a:custGeom>
              <a:avLst/>
              <a:gdLst/>
              <a:ahLst/>
              <a:cxnLst/>
              <a:rect l="l" t="t" r="r" b="b"/>
              <a:pathLst>
                <a:path w="198" h="379" extrusionOk="0">
                  <a:moveTo>
                    <a:pt x="172" y="0"/>
                  </a:moveTo>
                  <a:cubicBezTo>
                    <a:pt x="166" y="0"/>
                    <a:pt x="160" y="4"/>
                    <a:pt x="157" y="11"/>
                  </a:cubicBezTo>
                  <a:cubicBezTo>
                    <a:pt x="55" y="92"/>
                    <a:pt x="0" y="222"/>
                    <a:pt x="0" y="351"/>
                  </a:cubicBezTo>
                  <a:cubicBezTo>
                    <a:pt x="0" y="365"/>
                    <a:pt x="14" y="372"/>
                    <a:pt x="28" y="378"/>
                  </a:cubicBezTo>
                  <a:cubicBezTo>
                    <a:pt x="34" y="372"/>
                    <a:pt x="48" y="365"/>
                    <a:pt x="48" y="351"/>
                  </a:cubicBezTo>
                  <a:cubicBezTo>
                    <a:pt x="48" y="235"/>
                    <a:pt x="103" y="120"/>
                    <a:pt x="191" y="45"/>
                  </a:cubicBezTo>
                  <a:cubicBezTo>
                    <a:pt x="198" y="31"/>
                    <a:pt x="198" y="17"/>
                    <a:pt x="191" y="11"/>
                  </a:cubicBezTo>
                  <a:cubicBezTo>
                    <a:pt x="184" y="4"/>
                    <a:pt x="177" y="0"/>
                    <a:pt x="172" y="0"/>
                  </a:cubicBez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4" name="Google Shape;454;p35"/>
            <p:cNvSpPr/>
            <p:nvPr/>
          </p:nvSpPr>
          <p:spPr>
            <a:xfrm>
              <a:off x="3708090" y="5029078"/>
              <a:ext cx="27979" cy="42187"/>
            </a:xfrm>
            <a:custGeom>
              <a:avLst/>
              <a:gdLst/>
              <a:ahLst/>
              <a:cxnLst/>
              <a:rect l="l" t="t" r="r" b="b"/>
              <a:pathLst>
                <a:path w="256" h="386" extrusionOk="0">
                  <a:moveTo>
                    <a:pt x="224" y="1"/>
                  </a:moveTo>
                  <a:cubicBezTo>
                    <a:pt x="220" y="1"/>
                    <a:pt x="216" y="2"/>
                    <a:pt x="212" y="4"/>
                  </a:cubicBezTo>
                  <a:cubicBezTo>
                    <a:pt x="75" y="72"/>
                    <a:pt x="1" y="215"/>
                    <a:pt x="14" y="365"/>
                  </a:cubicBezTo>
                  <a:cubicBezTo>
                    <a:pt x="14" y="372"/>
                    <a:pt x="28" y="386"/>
                    <a:pt x="41" y="386"/>
                  </a:cubicBezTo>
                  <a:cubicBezTo>
                    <a:pt x="55" y="379"/>
                    <a:pt x="69" y="365"/>
                    <a:pt x="62" y="358"/>
                  </a:cubicBezTo>
                  <a:cubicBezTo>
                    <a:pt x="48" y="229"/>
                    <a:pt x="116" y="99"/>
                    <a:pt x="232" y="45"/>
                  </a:cubicBezTo>
                  <a:cubicBezTo>
                    <a:pt x="255" y="28"/>
                    <a:pt x="244" y="1"/>
                    <a:pt x="224" y="1"/>
                  </a:cubicBez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5" name="Google Shape;455;p35"/>
            <p:cNvSpPr/>
            <p:nvPr/>
          </p:nvSpPr>
          <p:spPr>
            <a:xfrm>
              <a:off x="3742299" y="5034652"/>
              <a:ext cx="30711" cy="37378"/>
            </a:xfrm>
            <a:custGeom>
              <a:avLst/>
              <a:gdLst/>
              <a:ahLst/>
              <a:cxnLst/>
              <a:rect l="l" t="t" r="r" b="b"/>
              <a:pathLst>
                <a:path w="281" h="342" extrusionOk="0">
                  <a:moveTo>
                    <a:pt x="246" y="1"/>
                  </a:moveTo>
                  <a:cubicBezTo>
                    <a:pt x="96" y="35"/>
                    <a:pt x="1" y="171"/>
                    <a:pt x="14" y="321"/>
                  </a:cubicBezTo>
                  <a:cubicBezTo>
                    <a:pt x="14" y="335"/>
                    <a:pt x="21" y="341"/>
                    <a:pt x="35" y="341"/>
                  </a:cubicBezTo>
                  <a:lnTo>
                    <a:pt x="42" y="341"/>
                  </a:lnTo>
                  <a:cubicBezTo>
                    <a:pt x="55" y="341"/>
                    <a:pt x="62" y="328"/>
                    <a:pt x="62" y="314"/>
                  </a:cubicBezTo>
                  <a:cubicBezTo>
                    <a:pt x="49" y="192"/>
                    <a:pt x="137" y="76"/>
                    <a:pt x="260" y="48"/>
                  </a:cubicBezTo>
                  <a:cubicBezTo>
                    <a:pt x="273" y="42"/>
                    <a:pt x="280" y="28"/>
                    <a:pt x="273" y="21"/>
                  </a:cubicBezTo>
                  <a:cubicBezTo>
                    <a:pt x="273" y="8"/>
                    <a:pt x="260" y="1"/>
                    <a:pt x="246" y="1"/>
                  </a:cubicBez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6" name="Google Shape;456;p35"/>
            <p:cNvSpPr/>
            <p:nvPr/>
          </p:nvSpPr>
          <p:spPr>
            <a:xfrm>
              <a:off x="3178787" y="3679862"/>
              <a:ext cx="429629" cy="67871"/>
            </a:xfrm>
            <a:custGeom>
              <a:avLst/>
              <a:gdLst/>
              <a:ahLst/>
              <a:cxnLst/>
              <a:rect l="l" t="t" r="r" b="b"/>
              <a:pathLst>
                <a:path w="3931" h="621" extrusionOk="0">
                  <a:moveTo>
                    <a:pt x="3863" y="0"/>
                  </a:moveTo>
                  <a:lnTo>
                    <a:pt x="185" y="35"/>
                  </a:lnTo>
                  <a:lnTo>
                    <a:pt x="1" y="620"/>
                  </a:lnTo>
                  <a:lnTo>
                    <a:pt x="3931" y="375"/>
                  </a:lnTo>
                  <a:lnTo>
                    <a:pt x="3863" y="0"/>
                  </a:lnTo>
                  <a:close/>
                </a:path>
              </a:pathLst>
            </a:custGeom>
            <a:solidFill>
              <a:srgbClr val="100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7" name="Google Shape;457;p35"/>
            <p:cNvSpPr/>
            <p:nvPr/>
          </p:nvSpPr>
          <p:spPr>
            <a:xfrm>
              <a:off x="2808832" y="3720846"/>
              <a:ext cx="1022978" cy="1238721"/>
            </a:xfrm>
            <a:custGeom>
              <a:avLst/>
              <a:gdLst/>
              <a:ahLst/>
              <a:cxnLst/>
              <a:rect l="l" t="t" r="r" b="b"/>
              <a:pathLst>
                <a:path w="9360" h="11334" extrusionOk="0">
                  <a:moveTo>
                    <a:pt x="7316" y="0"/>
                  </a:moveTo>
                  <a:lnTo>
                    <a:pt x="3386" y="245"/>
                  </a:lnTo>
                  <a:lnTo>
                    <a:pt x="1" y="11143"/>
                  </a:lnTo>
                  <a:lnTo>
                    <a:pt x="3209" y="11239"/>
                  </a:lnTo>
                  <a:lnTo>
                    <a:pt x="5347" y="3024"/>
                  </a:lnTo>
                  <a:lnTo>
                    <a:pt x="6192" y="11279"/>
                  </a:lnTo>
                  <a:lnTo>
                    <a:pt x="9359" y="11334"/>
                  </a:lnTo>
                  <a:lnTo>
                    <a:pt x="73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8" name="Google Shape;458;p35"/>
            <p:cNvSpPr/>
            <p:nvPr/>
          </p:nvSpPr>
          <p:spPr>
            <a:xfrm>
              <a:off x="3077582" y="2678087"/>
              <a:ext cx="163829" cy="92243"/>
            </a:xfrm>
            <a:custGeom>
              <a:avLst/>
              <a:gdLst/>
              <a:ahLst/>
              <a:cxnLst/>
              <a:rect l="l" t="t" r="r" b="b"/>
              <a:pathLst>
                <a:path w="1499" h="844" extrusionOk="0">
                  <a:moveTo>
                    <a:pt x="797" y="1"/>
                  </a:moveTo>
                  <a:cubicBezTo>
                    <a:pt x="535" y="1"/>
                    <a:pt x="236" y="24"/>
                    <a:pt x="0" y="108"/>
                  </a:cubicBezTo>
                  <a:lnTo>
                    <a:pt x="34" y="762"/>
                  </a:lnTo>
                  <a:cubicBezTo>
                    <a:pt x="518" y="789"/>
                    <a:pt x="1008" y="816"/>
                    <a:pt x="1499" y="843"/>
                  </a:cubicBezTo>
                  <a:lnTo>
                    <a:pt x="1410" y="40"/>
                  </a:lnTo>
                  <a:cubicBezTo>
                    <a:pt x="1410" y="40"/>
                    <a:pt x="1135" y="1"/>
                    <a:pt x="7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9" name="Google Shape;459;p35"/>
            <p:cNvSpPr/>
            <p:nvPr/>
          </p:nvSpPr>
          <p:spPr>
            <a:xfrm>
              <a:off x="3516063" y="2782898"/>
              <a:ext cx="148966" cy="97598"/>
            </a:xfrm>
            <a:custGeom>
              <a:avLst/>
              <a:gdLst/>
              <a:ahLst/>
              <a:cxnLst/>
              <a:rect l="l" t="t" r="r" b="b"/>
              <a:pathLst>
                <a:path w="1363" h="893" extrusionOk="0">
                  <a:moveTo>
                    <a:pt x="55" y="0"/>
                  </a:moveTo>
                  <a:lnTo>
                    <a:pt x="0" y="770"/>
                  </a:lnTo>
                  <a:cubicBezTo>
                    <a:pt x="450" y="817"/>
                    <a:pt x="893" y="858"/>
                    <a:pt x="1342" y="892"/>
                  </a:cubicBezTo>
                  <a:lnTo>
                    <a:pt x="1362" y="41"/>
                  </a:lnTo>
                  <a:cubicBezTo>
                    <a:pt x="927" y="27"/>
                    <a:pt x="491" y="14"/>
                    <a:pt x="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0" name="Google Shape;460;p35"/>
            <p:cNvSpPr/>
            <p:nvPr/>
          </p:nvSpPr>
          <p:spPr>
            <a:xfrm>
              <a:off x="3081298" y="2761258"/>
              <a:ext cx="168310" cy="82734"/>
            </a:xfrm>
            <a:custGeom>
              <a:avLst/>
              <a:gdLst/>
              <a:ahLst/>
              <a:cxnLst/>
              <a:rect l="l" t="t" r="r" b="b"/>
              <a:pathLst>
                <a:path w="1540" h="757" extrusionOk="0">
                  <a:moveTo>
                    <a:pt x="0" y="1"/>
                  </a:moveTo>
                  <a:lnTo>
                    <a:pt x="28" y="695"/>
                  </a:lnTo>
                  <a:cubicBezTo>
                    <a:pt x="532" y="702"/>
                    <a:pt x="1036" y="722"/>
                    <a:pt x="1540" y="757"/>
                  </a:cubicBezTo>
                  <a:lnTo>
                    <a:pt x="1465" y="75"/>
                  </a:lnTo>
                  <a:cubicBezTo>
                    <a:pt x="974" y="55"/>
                    <a:pt x="484" y="28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1" name="Google Shape;461;p35"/>
            <p:cNvSpPr/>
            <p:nvPr/>
          </p:nvSpPr>
          <p:spPr>
            <a:xfrm>
              <a:off x="3084249" y="2837217"/>
              <a:ext cx="177272" cy="113227"/>
            </a:xfrm>
            <a:custGeom>
              <a:avLst/>
              <a:gdLst/>
              <a:ahLst/>
              <a:cxnLst/>
              <a:rect l="l" t="t" r="r" b="b"/>
              <a:pathLst>
                <a:path w="1622" h="1036" extrusionOk="0">
                  <a:moveTo>
                    <a:pt x="1" y="0"/>
                  </a:moveTo>
                  <a:lnTo>
                    <a:pt x="42" y="961"/>
                  </a:lnTo>
                  <a:cubicBezTo>
                    <a:pt x="566" y="981"/>
                    <a:pt x="1091" y="1008"/>
                    <a:pt x="1622" y="1036"/>
                  </a:cubicBezTo>
                  <a:lnTo>
                    <a:pt x="1513" y="62"/>
                  </a:lnTo>
                  <a:cubicBezTo>
                    <a:pt x="1009" y="27"/>
                    <a:pt x="505" y="7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2" name="Google Shape;462;p35"/>
            <p:cNvSpPr/>
            <p:nvPr/>
          </p:nvSpPr>
          <p:spPr>
            <a:xfrm>
              <a:off x="3088730" y="2942137"/>
              <a:ext cx="181753" cy="88746"/>
            </a:xfrm>
            <a:custGeom>
              <a:avLst/>
              <a:gdLst/>
              <a:ahLst/>
              <a:cxnLst/>
              <a:rect l="l" t="t" r="r" b="b"/>
              <a:pathLst>
                <a:path w="1663" h="812" extrusionOk="0">
                  <a:moveTo>
                    <a:pt x="1" y="1"/>
                  </a:moveTo>
                  <a:lnTo>
                    <a:pt x="35" y="750"/>
                  </a:lnTo>
                  <a:cubicBezTo>
                    <a:pt x="573" y="763"/>
                    <a:pt x="1118" y="784"/>
                    <a:pt x="1663" y="811"/>
                  </a:cubicBezTo>
                  <a:lnTo>
                    <a:pt x="1581" y="76"/>
                  </a:lnTo>
                  <a:cubicBezTo>
                    <a:pt x="1050" y="48"/>
                    <a:pt x="525" y="2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3" name="Google Shape;463;p35"/>
            <p:cNvSpPr/>
            <p:nvPr/>
          </p:nvSpPr>
          <p:spPr>
            <a:xfrm>
              <a:off x="3504915" y="2963777"/>
              <a:ext cx="155633" cy="105030"/>
            </a:xfrm>
            <a:custGeom>
              <a:avLst/>
              <a:gdLst/>
              <a:ahLst/>
              <a:cxnLst/>
              <a:rect l="l" t="t" r="r" b="b"/>
              <a:pathLst>
                <a:path w="1424" h="961" extrusionOk="0">
                  <a:moveTo>
                    <a:pt x="48" y="0"/>
                  </a:moveTo>
                  <a:lnTo>
                    <a:pt x="0" y="783"/>
                  </a:lnTo>
                  <a:cubicBezTo>
                    <a:pt x="463" y="831"/>
                    <a:pt x="933" y="892"/>
                    <a:pt x="1403" y="961"/>
                  </a:cubicBezTo>
                  <a:lnTo>
                    <a:pt x="1424" y="61"/>
                  </a:lnTo>
                  <a:cubicBezTo>
                    <a:pt x="967" y="41"/>
                    <a:pt x="504" y="21"/>
                    <a:pt x="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4" name="Google Shape;464;p35"/>
            <p:cNvSpPr/>
            <p:nvPr/>
          </p:nvSpPr>
          <p:spPr>
            <a:xfrm>
              <a:off x="3092446" y="3023997"/>
              <a:ext cx="191480" cy="133446"/>
            </a:xfrm>
            <a:custGeom>
              <a:avLst/>
              <a:gdLst/>
              <a:ahLst/>
              <a:cxnLst/>
              <a:rect l="l" t="t" r="r" b="b"/>
              <a:pathLst>
                <a:path w="1752" h="1221" extrusionOk="0">
                  <a:moveTo>
                    <a:pt x="1" y="1"/>
                  </a:moveTo>
                  <a:lnTo>
                    <a:pt x="48" y="1118"/>
                  </a:lnTo>
                  <a:cubicBezTo>
                    <a:pt x="614" y="1145"/>
                    <a:pt x="1179" y="1179"/>
                    <a:pt x="1751" y="1220"/>
                  </a:cubicBezTo>
                  <a:lnTo>
                    <a:pt x="1629" y="62"/>
                  </a:lnTo>
                  <a:cubicBezTo>
                    <a:pt x="1084" y="35"/>
                    <a:pt x="539" y="14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5" name="Google Shape;465;p35"/>
            <p:cNvSpPr/>
            <p:nvPr/>
          </p:nvSpPr>
          <p:spPr>
            <a:xfrm>
              <a:off x="3492238" y="3176679"/>
              <a:ext cx="163064" cy="76723"/>
            </a:xfrm>
            <a:custGeom>
              <a:avLst/>
              <a:gdLst/>
              <a:ahLst/>
              <a:cxnLst/>
              <a:rect l="l" t="t" r="r" b="b"/>
              <a:pathLst>
                <a:path w="1492" h="702" extrusionOk="0">
                  <a:moveTo>
                    <a:pt x="41" y="0"/>
                  </a:moveTo>
                  <a:lnTo>
                    <a:pt x="0" y="661"/>
                  </a:lnTo>
                  <a:cubicBezTo>
                    <a:pt x="491" y="668"/>
                    <a:pt x="988" y="681"/>
                    <a:pt x="1478" y="702"/>
                  </a:cubicBezTo>
                  <a:lnTo>
                    <a:pt x="1492" y="143"/>
                  </a:lnTo>
                  <a:cubicBezTo>
                    <a:pt x="1008" y="95"/>
                    <a:pt x="525" y="41"/>
                    <a:pt x="41" y="0"/>
                  </a:cubicBezTo>
                  <a:close/>
                </a:path>
              </a:pathLst>
            </a:custGeom>
            <a:solidFill>
              <a:srgbClr val="100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6" name="Google Shape;466;p35"/>
            <p:cNvSpPr/>
            <p:nvPr/>
          </p:nvSpPr>
          <p:spPr>
            <a:xfrm>
              <a:off x="3101408" y="3248812"/>
              <a:ext cx="552474" cy="77598"/>
            </a:xfrm>
            <a:custGeom>
              <a:avLst/>
              <a:gdLst/>
              <a:ahLst/>
              <a:cxnLst/>
              <a:rect l="l" t="t" r="r" b="b"/>
              <a:pathLst>
                <a:path w="5055" h="710" extrusionOk="0">
                  <a:moveTo>
                    <a:pt x="0" y="1"/>
                  </a:moveTo>
                  <a:lnTo>
                    <a:pt x="34" y="709"/>
                  </a:lnTo>
                  <a:cubicBezTo>
                    <a:pt x="1268" y="659"/>
                    <a:pt x="2494" y="642"/>
                    <a:pt x="3719" y="642"/>
                  </a:cubicBezTo>
                  <a:cubicBezTo>
                    <a:pt x="4157" y="642"/>
                    <a:pt x="4596" y="644"/>
                    <a:pt x="5034" y="648"/>
                  </a:cubicBezTo>
                  <a:lnTo>
                    <a:pt x="5054" y="42"/>
                  </a:lnTo>
                  <a:cubicBezTo>
                    <a:pt x="4557" y="21"/>
                    <a:pt x="4067" y="8"/>
                    <a:pt x="3569" y="1"/>
                  </a:cubicBezTo>
                  <a:lnTo>
                    <a:pt x="3556" y="226"/>
                  </a:lnTo>
                  <a:cubicBezTo>
                    <a:pt x="3282" y="333"/>
                    <a:pt x="2993" y="388"/>
                    <a:pt x="2704" y="388"/>
                  </a:cubicBezTo>
                  <a:cubicBezTo>
                    <a:pt x="2390" y="388"/>
                    <a:pt x="2076" y="323"/>
                    <a:pt x="1785" y="192"/>
                  </a:cubicBezTo>
                  <a:lnTo>
                    <a:pt x="176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7" name="Google Shape;467;p35"/>
            <p:cNvSpPr/>
            <p:nvPr/>
          </p:nvSpPr>
          <p:spPr>
            <a:xfrm>
              <a:off x="3108074" y="3397450"/>
              <a:ext cx="542091" cy="110604"/>
            </a:xfrm>
            <a:custGeom>
              <a:avLst/>
              <a:gdLst/>
              <a:ahLst/>
              <a:cxnLst/>
              <a:rect l="l" t="t" r="r" b="b"/>
              <a:pathLst>
                <a:path w="4960" h="1012" extrusionOk="0">
                  <a:moveTo>
                    <a:pt x="2439" y="0"/>
                  </a:moveTo>
                  <a:cubicBezTo>
                    <a:pt x="1630" y="0"/>
                    <a:pt x="819" y="21"/>
                    <a:pt x="1" y="85"/>
                  </a:cubicBezTo>
                  <a:lnTo>
                    <a:pt x="35" y="902"/>
                  </a:lnTo>
                  <a:cubicBezTo>
                    <a:pt x="417" y="896"/>
                    <a:pt x="801" y="892"/>
                    <a:pt x="1186" y="892"/>
                  </a:cubicBezTo>
                  <a:cubicBezTo>
                    <a:pt x="2430" y="892"/>
                    <a:pt x="3683" y="928"/>
                    <a:pt x="4932" y="1011"/>
                  </a:cubicBezTo>
                  <a:lnTo>
                    <a:pt x="4959" y="44"/>
                  </a:lnTo>
                  <a:cubicBezTo>
                    <a:pt x="4119" y="23"/>
                    <a:pt x="3280" y="0"/>
                    <a:pt x="24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8" name="Google Shape;468;p35"/>
            <p:cNvSpPr/>
            <p:nvPr/>
          </p:nvSpPr>
          <p:spPr>
            <a:xfrm>
              <a:off x="3111790" y="3494939"/>
              <a:ext cx="535315" cy="123938"/>
            </a:xfrm>
            <a:custGeom>
              <a:avLst/>
              <a:gdLst/>
              <a:ahLst/>
              <a:cxnLst/>
              <a:rect l="l" t="t" r="r" b="b"/>
              <a:pathLst>
                <a:path w="4898" h="1134" extrusionOk="0">
                  <a:moveTo>
                    <a:pt x="1152" y="0"/>
                  </a:moveTo>
                  <a:cubicBezTo>
                    <a:pt x="767" y="0"/>
                    <a:pt x="383" y="4"/>
                    <a:pt x="1" y="10"/>
                  </a:cubicBezTo>
                  <a:lnTo>
                    <a:pt x="48" y="1025"/>
                  </a:lnTo>
                  <a:cubicBezTo>
                    <a:pt x="1649" y="1100"/>
                    <a:pt x="3270" y="1066"/>
                    <a:pt x="4871" y="1134"/>
                  </a:cubicBezTo>
                  <a:lnTo>
                    <a:pt x="4898" y="119"/>
                  </a:lnTo>
                  <a:cubicBezTo>
                    <a:pt x="3649" y="36"/>
                    <a:pt x="2396" y="0"/>
                    <a:pt x="11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9" name="Google Shape;469;p35"/>
            <p:cNvSpPr/>
            <p:nvPr/>
          </p:nvSpPr>
          <p:spPr>
            <a:xfrm>
              <a:off x="3117036" y="3606854"/>
              <a:ext cx="527118" cy="82844"/>
            </a:xfrm>
            <a:custGeom>
              <a:avLst/>
              <a:gdLst/>
              <a:ahLst/>
              <a:cxnLst/>
              <a:rect l="l" t="t" r="r" b="b"/>
              <a:pathLst>
                <a:path w="4823" h="758" extrusionOk="0">
                  <a:moveTo>
                    <a:pt x="0" y="1"/>
                  </a:moveTo>
                  <a:lnTo>
                    <a:pt x="28" y="757"/>
                  </a:lnTo>
                  <a:lnTo>
                    <a:pt x="4809" y="709"/>
                  </a:lnTo>
                  <a:lnTo>
                    <a:pt x="4823" y="110"/>
                  </a:lnTo>
                  <a:cubicBezTo>
                    <a:pt x="3222" y="42"/>
                    <a:pt x="1608" y="76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0" name="Google Shape;470;p35"/>
            <p:cNvSpPr/>
            <p:nvPr/>
          </p:nvSpPr>
          <p:spPr>
            <a:xfrm>
              <a:off x="3105124" y="3318978"/>
              <a:ext cx="546463" cy="87762"/>
            </a:xfrm>
            <a:custGeom>
              <a:avLst/>
              <a:gdLst/>
              <a:ahLst/>
              <a:cxnLst/>
              <a:rect l="l" t="t" r="r" b="b"/>
              <a:pathLst>
                <a:path w="5000" h="803" extrusionOk="0">
                  <a:moveTo>
                    <a:pt x="3685" y="0"/>
                  </a:moveTo>
                  <a:cubicBezTo>
                    <a:pt x="2460" y="0"/>
                    <a:pt x="1234" y="17"/>
                    <a:pt x="0" y="67"/>
                  </a:cubicBezTo>
                  <a:lnTo>
                    <a:pt x="28" y="803"/>
                  </a:lnTo>
                  <a:cubicBezTo>
                    <a:pt x="846" y="739"/>
                    <a:pt x="1657" y="718"/>
                    <a:pt x="2466" y="718"/>
                  </a:cubicBezTo>
                  <a:cubicBezTo>
                    <a:pt x="3307" y="718"/>
                    <a:pt x="4146" y="741"/>
                    <a:pt x="4986" y="762"/>
                  </a:cubicBezTo>
                  <a:lnTo>
                    <a:pt x="5000" y="6"/>
                  </a:lnTo>
                  <a:cubicBezTo>
                    <a:pt x="4562" y="2"/>
                    <a:pt x="4123" y="0"/>
                    <a:pt x="36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1" name="Google Shape;471;p35"/>
            <p:cNvSpPr/>
            <p:nvPr/>
          </p:nvSpPr>
          <p:spPr>
            <a:xfrm>
              <a:off x="3097692" y="3146077"/>
              <a:ext cx="196617" cy="102844"/>
            </a:xfrm>
            <a:custGeom>
              <a:avLst/>
              <a:gdLst/>
              <a:ahLst/>
              <a:cxnLst/>
              <a:rect l="l" t="t" r="r" b="b"/>
              <a:pathLst>
                <a:path w="1799" h="941" extrusionOk="0">
                  <a:moveTo>
                    <a:pt x="0" y="1"/>
                  </a:moveTo>
                  <a:lnTo>
                    <a:pt x="41" y="941"/>
                  </a:lnTo>
                  <a:lnTo>
                    <a:pt x="1798" y="941"/>
                  </a:lnTo>
                  <a:lnTo>
                    <a:pt x="1710" y="103"/>
                  </a:lnTo>
                  <a:cubicBezTo>
                    <a:pt x="1138" y="62"/>
                    <a:pt x="572" y="28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2" name="Google Shape;472;p35"/>
            <p:cNvSpPr/>
            <p:nvPr/>
          </p:nvSpPr>
          <p:spPr>
            <a:xfrm>
              <a:off x="3496719" y="3049353"/>
              <a:ext cx="161644" cy="143064"/>
            </a:xfrm>
            <a:custGeom>
              <a:avLst/>
              <a:gdLst/>
              <a:ahLst/>
              <a:cxnLst/>
              <a:rect l="l" t="t" r="r" b="b"/>
              <a:pathLst>
                <a:path w="1479" h="1309" extrusionOk="0">
                  <a:moveTo>
                    <a:pt x="75" y="0"/>
                  </a:moveTo>
                  <a:lnTo>
                    <a:pt x="0" y="1165"/>
                  </a:lnTo>
                  <a:cubicBezTo>
                    <a:pt x="484" y="1206"/>
                    <a:pt x="967" y="1260"/>
                    <a:pt x="1444" y="1308"/>
                  </a:cubicBezTo>
                  <a:lnTo>
                    <a:pt x="1478" y="178"/>
                  </a:lnTo>
                  <a:cubicBezTo>
                    <a:pt x="1008" y="109"/>
                    <a:pt x="538" y="48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3" name="Google Shape;473;p35"/>
            <p:cNvSpPr/>
            <p:nvPr/>
          </p:nvSpPr>
          <p:spPr>
            <a:xfrm>
              <a:off x="3510052" y="2866944"/>
              <a:ext cx="152791" cy="103609"/>
            </a:xfrm>
            <a:custGeom>
              <a:avLst/>
              <a:gdLst/>
              <a:ahLst/>
              <a:cxnLst/>
              <a:rect l="l" t="t" r="r" b="b"/>
              <a:pathLst>
                <a:path w="1398" h="948" extrusionOk="0">
                  <a:moveTo>
                    <a:pt x="55" y="1"/>
                  </a:moveTo>
                  <a:lnTo>
                    <a:pt x="1" y="886"/>
                  </a:lnTo>
                  <a:cubicBezTo>
                    <a:pt x="457" y="907"/>
                    <a:pt x="920" y="927"/>
                    <a:pt x="1377" y="947"/>
                  </a:cubicBezTo>
                  <a:lnTo>
                    <a:pt x="1397" y="123"/>
                  </a:lnTo>
                  <a:cubicBezTo>
                    <a:pt x="948" y="89"/>
                    <a:pt x="505" y="48"/>
                    <a:pt x="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4" name="Google Shape;474;p35"/>
            <p:cNvSpPr/>
            <p:nvPr/>
          </p:nvSpPr>
          <p:spPr>
            <a:xfrm>
              <a:off x="3521965" y="2682349"/>
              <a:ext cx="145250" cy="105030"/>
            </a:xfrm>
            <a:custGeom>
              <a:avLst/>
              <a:gdLst/>
              <a:ahLst/>
              <a:cxnLst/>
              <a:rect l="l" t="t" r="r" b="b"/>
              <a:pathLst>
                <a:path w="1329" h="961" extrusionOk="0">
                  <a:moveTo>
                    <a:pt x="55" y="1"/>
                  </a:moveTo>
                  <a:lnTo>
                    <a:pt x="1" y="920"/>
                  </a:lnTo>
                  <a:cubicBezTo>
                    <a:pt x="437" y="934"/>
                    <a:pt x="873" y="947"/>
                    <a:pt x="1308" y="961"/>
                  </a:cubicBezTo>
                  <a:lnTo>
                    <a:pt x="1329" y="96"/>
                  </a:lnTo>
                  <a:lnTo>
                    <a:pt x="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5" name="Google Shape;475;p35"/>
            <p:cNvSpPr/>
            <p:nvPr/>
          </p:nvSpPr>
          <p:spPr>
            <a:xfrm>
              <a:off x="3172885" y="2909131"/>
              <a:ext cx="411049" cy="370392"/>
            </a:xfrm>
            <a:custGeom>
              <a:avLst/>
              <a:gdLst/>
              <a:ahLst/>
              <a:cxnLst/>
              <a:rect l="l" t="t" r="r" b="b"/>
              <a:pathLst>
                <a:path w="3761" h="3389" extrusionOk="0">
                  <a:moveTo>
                    <a:pt x="1710" y="0"/>
                  </a:moveTo>
                  <a:cubicBezTo>
                    <a:pt x="1617" y="0"/>
                    <a:pt x="1519" y="8"/>
                    <a:pt x="1417" y="23"/>
                  </a:cubicBezTo>
                  <a:lnTo>
                    <a:pt x="1417" y="30"/>
                  </a:lnTo>
                  <a:cubicBezTo>
                    <a:pt x="1417" y="30"/>
                    <a:pt x="177" y="316"/>
                    <a:pt x="177" y="1678"/>
                  </a:cubicBezTo>
                  <a:cubicBezTo>
                    <a:pt x="177" y="2925"/>
                    <a:pt x="0" y="3388"/>
                    <a:pt x="0" y="3388"/>
                  </a:cubicBezTo>
                  <a:cubicBezTo>
                    <a:pt x="0" y="3388"/>
                    <a:pt x="2772" y="3265"/>
                    <a:pt x="3760" y="2952"/>
                  </a:cubicBezTo>
                  <a:cubicBezTo>
                    <a:pt x="3385" y="2448"/>
                    <a:pt x="3181" y="1842"/>
                    <a:pt x="3174" y="1215"/>
                  </a:cubicBezTo>
                  <a:cubicBezTo>
                    <a:pt x="3174" y="835"/>
                    <a:pt x="2702" y="0"/>
                    <a:pt x="1710" y="0"/>
                  </a:cubicBez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6" name="Google Shape;476;p35"/>
            <p:cNvSpPr/>
            <p:nvPr/>
          </p:nvSpPr>
          <p:spPr>
            <a:xfrm>
              <a:off x="3325457" y="3202691"/>
              <a:ext cx="111806" cy="64920"/>
            </a:xfrm>
            <a:custGeom>
              <a:avLst/>
              <a:gdLst/>
              <a:ahLst/>
              <a:cxnLst/>
              <a:rect l="l" t="t" r="r" b="b"/>
              <a:pathLst>
                <a:path w="1023" h="594" extrusionOk="0">
                  <a:moveTo>
                    <a:pt x="1022" y="1"/>
                  </a:moveTo>
                  <a:lnTo>
                    <a:pt x="1" y="7"/>
                  </a:lnTo>
                  <a:lnTo>
                    <a:pt x="82" y="593"/>
                  </a:lnTo>
                  <a:lnTo>
                    <a:pt x="981" y="416"/>
                  </a:lnTo>
                  <a:lnTo>
                    <a:pt x="1022" y="1"/>
                  </a:lnTo>
                  <a:close/>
                </a:path>
              </a:pathLst>
            </a:custGeom>
            <a:solidFill>
              <a:srgbClr val="100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7" name="Google Shape;477;p35"/>
            <p:cNvSpPr/>
            <p:nvPr/>
          </p:nvSpPr>
          <p:spPr>
            <a:xfrm>
              <a:off x="3334419" y="3248156"/>
              <a:ext cx="98363" cy="43936"/>
            </a:xfrm>
            <a:custGeom>
              <a:avLst/>
              <a:gdLst/>
              <a:ahLst/>
              <a:cxnLst/>
              <a:rect l="l" t="t" r="r" b="b"/>
              <a:pathLst>
                <a:path w="900" h="402" extrusionOk="0">
                  <a:moveTo>
                    <a:pt x="899" y="0"/>
                  </a:moveTo>
                  <a:lnTo>
                    <a:pt x="0" y="177"/>
                  </a:lnTo>
                  <a:lnTo>
                    <a:pt x="21" y="327"/>
                  </a:lnTo>
                  <a:cubicBezTo>
                    <a:pt x="123" y="368"/>
                    <a:pt x="239" y="388"/>
                    <a:pt x="348" y="395"/>
                  </a:cubicBezTo>
                  <a:cubicBezTo>
                    <a:pt x="404" y="400"/>
                    <a:pt x="461" y="402"/>
                    <a:pt x="518" y="402"/>
                  </a:cubicBezTo>
                  <a:cubicBezTo>
                    <a:pt x="631" y="402"/>
                    <a:pt x="745" y="393"/>
                    <a:pt x="859" y="375"/>
                  </a:cubicBezTo>
                  <a:lnTo>
                    <a:pt x="899" y="0"/>
                  </a:lnTo>
                  <a:close/>
                </a:path>
              </a:pathLst>
            </a:custGeom>
            <a:solidFill>
              <a:srgbClr val="FF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8" name="Google Shape;478;p35"/>
            <p:cNvSpPr/>
            <p:nvPr/>
          </p:nvSpPr>
          <p:spPr>
            <a:xfrm>
              <a:off x="3211574" y="2921153"/>
              <a:ext cx="288204" cy="326566"/>
            </a:xfrm>
            <a:custGeom>
              <a:avLst/>
              <a:gdLst/>
              <a:ahLst/>
              <a:cxnLst/>
              <a:rect l="l" t="t" r="r" b="b"/>
              <a:pathLst>
                <a:path w="2637" h="2988" extrusionOk="0">
                  <a:moveTo>
                    <a:pt x="1256" y="0"/>
                  </a:moveTo>
                  <a:cubicBezTo>
                    <a:pt x="1212" y="0"/>
                    <a:pt x="1168" y="3"/>
                    <a:pt x="1124" y="9"/>
                  </a:cubicBezTo>
                  <a:cubicBezTo>
                    <a:pt x="457" y="97"/>
                    <a:pt x="0" y="833"/>
                    <a:pt x="103" y="1650"/>
                  </a:cubicBezTo>
                  <a:cubicBezTo>
                    <a:pt x="204" y="2420"/>
                    <a:pt x="757" y="2987"/>
                    <a:pt x="1379" y="2987"/>
                  </a:cubicBezTo>
                  <a:cubicBezTo>
                    <a:pt x="1423" y="2987"/>
                    <a:pt x="1468" y="2984"/>
                    <a:pt x="1513" y="2978"/>
                  </a:cubicBezTo>
                  <a:cubicBezTo>
                    <a:pt x="2180" y="2897"/>
                    <a:pt x="2636" y="2161"/>
                    <a:pt x="2527" y="1337"/>
                  </a:cubicBezTo>
                  <a:cubicBezTo>
                    <a:pt x="2432" y="573"/>
                    <a:pt x="1873" y="0"/>
                    <a:pt x="1256" y="0"/>
                  </a:cubicBezTo>
                  <a:close/>
                </a:path>
              </a:pathLst>
            </a:custGeom>
            <a:solidFill>
              <a:srgbClr val="FF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9" name="Google Shape;479;p35"/>
            <p:cNvSpPr/>
            <p:nvPr/>
          </p:nvSpPr>
          <p:spPr>
            <a:xfrm>
              <a:off x="3198131" y="3090666"/>
              <a:ext cx="74537" cy="84811"/>
            </a:xfrm>
            <a:custGeom>
              <a:avLst/>
              <a:gdLst/>
              <a:ahLst/>
              <a:cxnLst/>
              <a:rect l="l" t="t" r="r" b="b"/>
              <a:pathLst>
                <a:path w="682" h="776" extrusionOk="0">
                  <a:moveTo>
                    <a:pt x="334" y="1"/>
                  </a:moveTo>
                  <a:cubicBezTo>
                    <a:pt x="321" y="1"/>
                    <a:pt x="307" y="2"/>
                    <a:pt x="294" y="4"/>
                  </a:cubicBezTo>
                  <a:cubicBezTo>
                    <a:pt x="117" y="31"/>
                    <a:pt x="1" y="222"/>
                    <a:pt x="28" y="433"/>
                  </a:cubicBezTo>
                  <a:cubicBezTo>
                    <a:pt x="54" y="625"/>
                    <a:pt x="200" y="775"/>
                    <a:pt x="359" y="775"/>
                  </a:cubicBezTo>
                  <a:cubicBezTo>
                    <a:pt x="369" y="775"/>
                    <a:pt x="379" y="775"/>
                    <a:pt x="389" y="774"/>
                  </a:cubicBezTo>
                  <a:cubicBezTo>
                    <a:pt x="566" y="746"/>
                    <a:pt x="682" y="556"/>
                    <a:pt x="655" y="344"/>
                  </a:cubicBezTo>
                  <a:cubicBezTo>
                    <a:pt x="630" y="149"/>
                    <a:pt x="494" y="1"/>
                    <a:pt x="334" y="1"/>
                  </a:cubicBezTo>
                  <a:close/>
                </a:path>
              </a:pathLst>
            </a:custGeom>
            <a:solidFill>
              <a:srgbClr val="FF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0" name="Google Shape;480;p35"/>
            <p:cNvSpPr/>
            <p:nvPr/>
          </p:nvSpPr>
          <p:spPr>
            <a:xfrm>
              <a:off x="3454969" y="3049900"/>
              <a:ext cx="74537" cy="84702"/>
            </a:xfrm>
            <a:custGeom>
              <a:avLst/>
              <a:gdLst/>
              <a:ahLst/>
              <a:cxnLst/>
              <a:rect l="l" t="t" r="r" b="b"/>
              <a:pathLst>
                <a:path w="682" h="775" extrusionOk="0">
                  <a:moveTo>
                    <a:pt x="319" y="0"/>
                  </a:moveTo>
                  <a:cubicBezTo>
                    <a:pt x="308" y="0"/>
                    <a:pt x="298" y="1"/>
                    <a:pt x="287" y="2"/>
                  </a:cubicBezTo>
                  <a:cubicBezTo>
                    <a:pt x="117" y="29"/>
                    <a:pt x="1" y="220"/>
                    <a:pt x="28" y="431"/>
                  </a:cubicBezTo>
                  <a:cubicBezTo>
                    <a:pt x="53" y="626"/>
                    <a:pt x="189" y="775"/>
                    <a:pt x="349" y="775"/>
                  </a:cubicBezTo>
                  <a:cubicBezTo>
                    <a:pt x="362" y="775"/>
                    <a:pt x="375" y="774"/>
                    <a:pt x="389" y="772"/>
                  </a:cubicBezTo>
                  <a:cubicBezTo>
                    <a:pt x="559" y="745"/>
                    <a:pt x="682" y="561"/>
                    <a:pt x="655" y="343"/>
                  </a:cubicBezTo>
                  <a:cubicBezTo>
                    <a:pt x="623" y="145"/>
                    <a:pt x="483" y="0"/>
                    <a:pt x="319" y="0"/>
                  </a:cubicBezTo>
                  <a:close/>
                </a:path>
              </a:pathLst>
            </a:custGeom>
            <a:solidFill>
              <a:srgbClr val="FF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1" name="Google Shape;481;p35"/>
            <p:cNvSpPr/>
            <p:nvPr/>
          </p:nvSpPr>
          <p:spPr>
            <a:xfrm>
              <a:off x="3192230" y="2902355"/>
              <a:ext cx="327659" cy="190278"/>
            </a:xfrm>
            <a:custGeom>
              <a:avLst/>
              <a:gdLst/>
              <a:ahLst/>
              <a:cxnLst/>
              <a:rect l="l" t="t" r="r" b="b"/>
              <a:pathLst>
                <a:path w="2998" h="1741" extrusionOk="0">
                  <a:moveTo>
                    <a:pt x="1597" y="0"/>
                  </a:moveTo>
                  <a:cubicBezTo>
                    <a:pt x="1535" y="0"/>
                    <a:pt x="1471" y="4"/>
                    <a:pt x="1403" y="10"/>
                  </a:cubicBezTo>
                  <a:cubicBezTo>
                    <a:pt x="7" y="147"/>
                    <a:pt x="0" y="1740"/>
                    <a:pt x="0" y="1740"/>
                  </a:cubicBezTo>
                  <a:cubicBezTo>
                    <a:pt x="0" y="1740"/>
                    <a:pt x="1" y="1740"/>
                    <a:pt x="1" y="1740"/>
                  </a:cubicBezTo>
                  <a:cubicBezTo>
                    <a:pt x="37" y="1740"/>
                    <a:pt x="1160" y="1734"/>
                    <a:pt x="1703" y="910"/>
                  </a:cubicBezTo>
                  <a:cubicBezTo>
                    <a:pt x="1703" y="910"/>
                    <a:pt x="2167" y="1319"/>
                    <a:pt x="2709" y="1319"/>
                  </a:cubicBezTo>
                  <a:cubicBezTo>
                    <a:pt x="2803" y="1319"/>
                    <a:pt x="2900" y="1307"/>
                    <a:pt x="2997" y="1277"/>
                  </a:cubicBezTo>
                  <a:cubicBezTo>
                    <a:pt x="2997" y="1277"/>
                    <a:pt x="2812" y="0"/>
                    <a:pt x="1597" y="0"/>
                  </a:cubicBez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2" name="Google Shape;482;p35"/>
            <p:cNvSpPr/>
            <p:nvPr/>
          </p:nvSpPr>
          <p:spPr>
            <a:xfrm>
              <a:off x="3517484" y="2556007"/>
              <a:ext cx="184814" cy="136834"/>
            </a:xfrm>
            <a:custGeom>
              <a:avLst/>
              <a:gdLst/>
              <a:ahLst/>
              <a:cxnLst/>
              <a:rect l="l" t="t" r="r" b="b"/>
              <a:pathLst>
                <a:path w="1691" h="1252" extrusionOk="0">
                  <a:moveTo>
                    <a:pt x="270" y="0"/>
                  </a:moveTo>
                  <a:cubicBezTo>
                    <a:pt x="253" y="0"/>
                    <a:pt x="233" y="6"/>
                    <a:pt x="212" y="19"/>
                  </a:cubicBezTo>
                  <a:cubicBezTo>
                    <a:pt x="1" y="142"/>
                    <a:pt x="96" y="1157"/>
                    <a:pt x="96" y="1157"/>
                  </a:cubicBezTo>
                  <a:lnTo>
                    <a:pt x="1370" y="1252"/>
                  </a:lnTo>
                  <a:cubicBezTo>
                    <a:pt x="1370" y="1252"/>
                    <a:pt x="1690" y="748"/>
                    <a:pt x="1390" y="448"/>
                  </a:cubicBezTo>
                  <a:lnTo>
                    <a:pt x="1390" y="448"/>
                  </a:lnTo>
                  <a:lnTo>
                    <a:pt x="416" y="462"/>
                  </a:lnTo>
                  <a:cubicBezTo>
                    <a:pt x="416" y="462"/>
                    <a:pt x="422" y="0"/>
                    <a:pt x="270" y="0"/>
                  </a:cubicBezTo>
                  <a:close/>
                </a:path>
              </a:pathLst>
            </a:custGeom>
            <a:solidFill>
              <a:srgbClr val="FF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3" name="Google Shape;483;p35"/>
            <p:cNvSpPr/>
            <p:nvPr/>
          </p:nvSpPr>
          <p:spPr>
            <a:xfrm>
              <a:off x="3058237" y="2556007"/>
              <a:ext cx="184704" cy="137599"/>
            </a:xfrm>
            <a:custGeom>
              <a:avLst/>
              <a:gdLst/>
              <a:ahLst/>
              <a:cxnLst/>
              <a:rect l="l" t="t" r="r" b="b"/>
              <a:pathLst>
                <a:path w="1690" h="1259" extrusionOk="0">
                  <a:moveTo>
                    <a:pt x="1419" y="0"/>
                  </a:moveTo>
                  <a:cubicBezTo>
                    <a:pt x="1263" y="0"/>
                    <a:pt x="1274" y="462"/>
                    <a:pt x="1274" y="462"/>
                  </a:cubicBezTo>
                  <a:lnTo>
                    <a:pt x="300" y="448"/>
                  </a:lnTo>
                  <a:cubicBezTo>
                    <a:pt x="0" y="748"/>
                    <a:pt x="232" y="1259"/>
                    <a:pt x="232" y="1259"/>
                  </a:cubicBezTo>
                  <a:lnTo>
                    <a:pt x="1587" y="1157"/>
                  </a:lnTo>
                  <a:cubicBezTo>
                    <a:pt x="1587" y="1157"/>
                    <a:pt x="1690" y="142"/>
                    <a:pt x="1478" y="19"/>
                  </a:cubicBezTo>
                  <a:cubicBezTo>
                    <a:pt x="1456" y="6"/>
                    <a:pt x="1436" y="0"/>
                    <a:pt x="1419" y="0"/>
                  </a:cubicBezTo>
                  <a:close/>
                </a:path>
              </a:pathLst>
            </a:custGeom>
            <a:solidFill>
              <a:srgbClr val="FF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4" name="Google Shape;484;p35"/>
            <p:cNvSpPr/>
            <p:nvPr/>
          </p:nvSpPr>
          <p:spPr>
            <a:xfrm>
              <a:off x="3364912" y="3088808"/>
              <a:ext cx="21749" cy="52898"/>
            </a:xfrm>
            <a:custGeom>
              <a:avLst/>
              <a:gdLst/>
              <a:ahLst/>
              <a:cxnLst/>
              <a:rect l="l" t="t" r="r" b="b"/>
              <a:pathLst>
                <a:path w="199" h="484" extrusionOk="0">
                  <a:moveTo>
                    <a:pt x="1" y="0"/>
                  </a:moveTo>
                  <a:cubicBezTo>
                    <a:pt x="1" y="7"/>
                    <a:pt x="1" y="7"/>
                    <a:pt x="1" y="14"/>
                  </a:cubicBezTo>
                  <a:cubicBezTo>
                    <a:pt x="89" y="184"/>
                    <a:pt x="178" y="382"/>
                    <a:pt x="164" y="409"/>
                  </a:cubicBezTo>
                  <a:cubicBezTo>
                    <a:pt x="157" y="436"/>
                    <a:pt x="69" y="457"/>
                    <a:pt x="7" y="464"/>
                  </a:cubicBezTo>
                  <a:cubicBezTo>
                    <a:pt x="7" y="464"/>
                    <a:pt x="1" y="464"/>
                    <a:pt x="1" y="470"/>
                  </a:cubicBezTo>
                  <a:cubicBezTo>
                    <a:pt x="1" y="477"/>
                    <a:pt x="7" y="484"/>
                    <a:pt x="14" y="484"/>
                  </a:cubicBezTo>
                  <a:lnTo>
                    <a:pt x="14" y="477"/>
                  </a:lnTo>
                  <a:cubicBezTo>
                    <a:pt x="28" y="477"/>
                    <a:pt x="178" y="457"/>
                    <a:pt x="184" y="409"/>
                  </a:cubicBezTo>
                  <a:cubicBezTo>
                    <a:pt x="198" y="361"/>
                    <a:pt x="48" y="62"/>
                    <a:pt x="14" y="0"/>
                  </a:cubicBezTo>
                  <a:close/>
                </a:path>
              </a:pathLst>
            </a:custGeom>
            <a:solidFill>
              <a:srgbClr val="100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5" name="Google Shape;485;p35"/>
            <p:cNvSpPr/>
            <p:nvPr/>
          </p:nvSpPr>
          <p:spPr>
            <a:xfrm>
              <a:off x="3274855" y="3085420"/>
              <a:ext cx="45466" cy="22077"/>
            </a:xfrm>
            <a:custGeom>
              <a:avLst/>
              <a:gdLst/>
              <a:ahLst/>
              <a:cxnLst/>
              <a:rect l="l" t="t" r="r" b="b"/>
              <a:pathLst>
                <a:path w="416" h="202" extrusionOk="0">
                  <a:moveTo>
                    <a:pt x="347" y="1"/>
                  </a:moveTo>
                  <a:cubicBezTo>
                    <a:pt x="210" y="1"/>
                    <a:pt x="79" y="68"/>
                    <a:pt x="7" y="188"/>
                  </a:cubicBezTo>
                  <a:cubicBezTo>
                    <a:pt x="0" y="188"/>
                    <a:pt x="0" y="195"/>
                    <a:pt x="7" y="202"/>
                  </a:cubicBezTo>
                  <a:cubicBezTo>
                    <a:pt x="14" y="202"/>
                    <a:pt x="21" y="202"/>
                    <a:pt x="28" y="195"/>
                  </a:cubicBezTo>
                  <a:cubicBezTo>
                    <a:pt x="100" y="87"/>
                    <a:pt x="225" y="21"/>
                    <a:pt x="351" y="21"/>
                  </a:cubicBezTo>
                  <a:cubicBezTo>
                    <a:pt x="368" y="21"/>
                    <a:pt x="385" y="22"/>
                    <a:pt x="402" y="25"/>
                  </a:cubicBezTo>
                  <a:cubicBezTo>
                    <a:pt x="414" y="25"/>
                    <a:pt x="416" y="3"/>
                    <a:pt x="406" y="3"/>
                  </a:cubicBezTo>
                  <a:cubicBezTo>
                    <a:pt x="405" y="3"/>
                    <a:pt x="404" y="3"/>
                    <a:pt x="402" y="4"/>
                  </a:cubicBezTo>
                  <a:cubicBezTo>
                    <a:pt x="384" y="2"/>
                    <a:pt x="366" y="1"/>
                    <a:pt x="347" y="1"/>
                  </a:cubicBezTo>
                  <a:close/>
                </a:path>
              </a:pathLst>
            </a:custGeom>
            <a:solidFill>
              <a:srgbClr val="100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6" name="Google Shape;486;p35"/>
            <p:cNvSpPr/>
            <p:nvPr/>
          </p:nvSpPr>
          <p:spPr>
            <a:xfrm>
              <a:off x="3403601" y="3066403"/>
              <a:ext cx="37378" cy="8306"/>
            </a:xfrm>
            <a:custGeom>
              <a:avLst/>
              <a:gdLst/>
              <a:ahLst/>
              <a:cxnLst/>
              <a:rect l="l" t="t" r="r" b="b"/>
              <a:pathLst>
                <a:path w="342" h="76" extrusionOk="0">
                  <a:moveTo>
                    <a:pt x="189" y="0"/>
                  </a:moveTo>
                  <a:cubicBezTo>
                    <a:pt x="92" y="0"/>
                    <a:pt x="8" y="56"/>
                    <a:pt x="8" y="56"/>
                  </a:cubicBezTo>
                  <a:cubicBezTo>
                    <a:pt x="1" y="56"/>
                    <a:pt x="1" y="62"/>
                    <a:pt x="8" y="69"/>
                  </a:cubicBezTo>
                  <a:lnTo>
                    <a:pt x="14" y="69"/>
                  </a:lnTo>
                  <a:cubicBezTo>
                    <a:pt x="19" y="65"/>
                    <a:pt x="100" y="10"/>
                    <a:pt x="190" y="10"/>
                  </a:cubicBezTo>
                  <a:cubicBezTo>
                    <a:pt x="237" y="10"/>
                    <a:pt x="286" y="25"/>
                    <a:pt x="328" y="69"/>
                  </a:cubicBezTo>
                  <a:lnTo>
                    <a:pt x="334" y="69"/>
                  </a:lnTo>
                  <a:lnTo>
                    <a:pt x="341" y="76"/>
                  </a:lnTo>
                  <a:cubicBezTo>
                    <a:pt x="341" y="69"/>
                    <a:pt x="341" y="62"/>
                    <a:pt x="341" y="62"/>
                  </a:cubicBezTo>
                  <a:cubicBezTo>
                    <a:pt x="294" y="15"/>
                    <a:pt x="240" y="0"/>
                    <a:pt x="189" y="0"/>
                  </a:cubicBezTo>
                  <a:close/>
                </a:path>
              </a:pathLst>
            </a:custGeom>
            <a:solidFill>
              <a:srgbClr val="100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7" name="Google Shape;487;p35"/>
            <p:cNvSpPr/>
            <p:nvPr/>
          </p:nvSpPr>
          <p:spPr>
            <a:xfrm>
              <a:off x="3539124" y="2555023"/>
              <a:ext cx="24700" cy="70166"/>
            </a:xfrm>
            <a:custGeom>
              <a:avLst/>
              <a:gdLst/>
              <a:ahLst/>
              <a:cxnLst/>
              <a:rect l="l" t="t" r="r" b="b"/>
              <a:pathLst>
                <a:path w="226" h="642" extrusionOk="0">
                  <a:moveTo>
                    <a:pt x="55" y="1"/>
                  </a:moveTo>
                  <a:cubicBezTo>
                    <a:pt x="36" y="1"/>
                    <a:pt x="18" y="8"/>
                    <a:pt x="0" y="21"/>
                  </a:cubicBezTo>
                  <a:cubicBezTo>
                    <a:pt x="0" y="21"/>
                    <a:pt x="0" y="28"/>
                    <a:pt x="0" y="35"/>
                  </a:cubicBezTo>
                  <a:lnTo>
                    <a:pt x="14" y="35"/>
                  </a:lnTo>
                  <a:cubicBezTo>
                    <a:pt x="27" y="26"/>
                    <a:pt x="42" y="21"/>
                    <a:pt x="56" y="21"/>
                  </a:cubicBezTo>
                  <a:cubicBezTo>
                    <a:pt x="66" y="21"/>
                    <a:pt x="74" y="23"/>
                    <a:pt x="82" y="28"/>
                  </a:cubicBezTo>
                  <a:cubicBezTo>
                    <a:pt x="130" y="48"/>
                    <a:pt x="212" y="157"/>
                    <a:pt x="212" y="634"/>
                  </a:cubicBezTo>
                  <a:cubicBezTo>
                    <a:pt x="212" y="641"/>
                    <a:pt x="218" y="641"/>
                    <a:pt x="225" y="641"/>
                  </a:cubicBezTo>
                  <a:cubicBezTo>
                    <a:pt x="225" y="641"/>
                    <a:pt x="225" y="634"/>
                    <a:pt x="225" y="634"/>
                  </a:cubicBezTo>
                  <a:cubicBezTo>
                    <a:pt x="225" y="266"/>
                    <a:pt x="177" y="55"/>
                    <a:pt x="89" y="8"/>
                  </a:cubicBezTo>
                  <a:cubicBezTo>
                    <a:pt x="77" y="3"/>
                    <a:pt x="66" y="1"/>
                    <a:pt x="55" y="1"/>
                  </a:cubicBezTo>
                  <a:close/>
                </a:path>
              </a:pathLst>
            </a:custGeom>
            <a:solidFill>
              <a:srgbClr val="100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8" name="Google Shape;488;p35"/>
            <p:cNvSpPr/>
            <p:nvPr/>
          </p:nvSpPr>
          <p:spPr>
            <a:xfrm>
              <a:off x="3561420" y="2604861"/>
              <a:ext cx="64920" cy="46340"/>
            </a:xfrm>
            <a:custGeom>
              <a:avLst/>
              <a:gdLst/>
              <a:ahLst/>
              <a:cxnLst/>
              <a:rect l="l" t="t" r="r" b="b"/>
              <a:pathLst>
                <a:path w="594" h="424" extrusionOk="0">
                  <a:moveTo>
                    <a:pt x="33" y="1"/>
                  </a:moveTo>
                  <a:cubicBezTo>
                    <a:pt x="21" y="1"/>
                    <a:pt x="14" y="1"/>
                    <a:pt x="14" y="1"/>
                  </a:cubicBezTo>
                  <a:cubicBezTo>
                    <a:pt x="8" y="1"/>
                    <a:pt x="1" y="8"/>
                    <a:pt x="1" y="15"/>
                  </a:cubicBezTo>
                  <a:cubicBezTo>
                    <a:pt x="1" y="22"/>
                    <a:pt x="8" y="22"/>
                    <a:pt x="14" y="22"/>
                  </a:cubicBezTo>
                  <a:cubicBezTo>
                    <a:pt x="15" y="22"/>
                    <a:pt x="23" y="21"/>
                    <a:pt x="35" y="21"/>
                  </a:cubicBezTo>
                  <a:cubicBezTo>
                    <a:pt x="114" y="21"/>
                    <a:pt x="402" y="46"/>
                    <a:pt x="573" y="423"/>
                  </a:cubicBezTo>
                  <a:lnTo>
                    <a:pt x="586" y="423"/>
                  </a:lnTo>
                  <a:cubicBezTo>
                    <a:pt x="593" y="423"/>
                    <a:pt x="593" y="417"/>
                    <a:pt x="593" y="410"/>
                  </a:cubicBezTo>
                  <a:cubicBezTo>
                    <a:pt x="416" y="26"/>
                    <a:pt x="111" y="1"/>
                    <a:pt x="33" y="1"/>
                  </a:cubicBezTo>
                  <a:close/>
                </a:path>
              </a:pathLst>
            </a:custGeom>
            <a:solidFill>
              <a:srgbClr val="100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9" name="Google Shape;489;p35"/>
            <p:cNvSpPr/>
            <p:nvPr/>
          </p:nvSpPr>
          <p:spPr>
            <a:xfrm>
              <a:off x="3195181" y="2555023"/>
              <a:ext cx="25465" cy="70166"/>
            </a:xfrm>
            <a:custGeom>
              <a:avLst/>
              <a:gdLst/>
              <a:ahLst/>
              <a:cxnLst/>
              <a:rect l="l" t="t" r="r" b="b"/>
              <a:pathLst>
                <a:path w="233" h="642" extrusionOk="0">
                  <a:moveTo>
                    <a:pt x="177" y="0"/>
                  </a:moveTo>
                  <a:cubicBezTo>
                    <a:pt x="165" y="0"/>
                    <a:pt x="154" y="2"/>
                    <a:pt x="144" y="8"/>
                  </a:cubicBezTo>
                  <a:cubicBezTo>
                    <a:pt x="48" y="48"/>
                    <a:pt x="1" y="260"/>
                    <a:pt x="1" y="634"/>
                  </a:cubicBezTo>
                  <a:cubicBezTo>
                    <a:pt x="1" y="641"/>
                    <a:pt x="7" y="641"/>
                    <a:pt x="14" y="641"/>
                  </a:cubicBezTo>
                  <a:cubicBezTo>
                    <a:pt x="14" y="641"/>
                    <a:pt x="21" y="634"/>
                    <a:pt x="21" y="627"/>
                  </a:cubicBezTo>
                  <a:cubicBezTo>
                    <a:pt x="21" y="157"/>
                    <a:pt x="96" y="48"/>
                    <a:pt x="144" y="21"/>
                  </a:cubicBezTo>
                  <a:cubicBezTo>
                    <a:pt x="152" y="18"/>
                    <a:pt x="162" y="17"/>
                    <a:pt x="172" y="17"/>
                  </a:cubicBezTo>
                  <a:cubicBezTo>
                    <a:pt x="185" y="17"/>
                    <a:pt x="200" y="20"/>
                    <a:pt x="212" y="28"/>
                  </a:cubicBezTo>
                  <a:cubicBezTo>
                    <a:pt x="215" y="31"/>
                    <a:pt x="219" y="33"/>
                    <a:pt x="221" y="33"/>
                  </a:cubicBezTo>
                  <a:cubicBezTo>
                    <a:pt x="224" y="33"/>
                    <a:pt x="225" y="31"/>
                    <a:pt x="225" y="28"/>
                  </a:cubicBezTo>
                  <a:cubicBezTo>
                    <a:pt x="232" y="28"/>
                    <a:pt x="232" y="21"/>
                    <a:pt x="225" y="14"/>
                  </a:cubicBezTo>
                  <a:cubicBezTo>
                    <a:pt x="213" y="6"/>
                    <a:pt x="195" y="0"/>
                    <a:pt x="177" y="0"/>
                  </a:cubicBezTo>
                  <a:close/>
                </a:path>
              </a:pathLst>
            </a:custGeom>
            <a:solidFill>
              <a:srgbClr val="100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0" name="Google Shape;490;p35"/>
            <p:cNvSpPr/>
            <p:nvPr/>
          </p:nvSpPr>
          <p:spPr>
            <a:xfrm>
              <a:off x="3134195" y="2604861"/>
              <a:ext cx="64810" cy="46340"/>
            </a:xfrm>
            <a:custGeom>
              <a:avLst/>
              <a:gdLst/>
              <a:ahLst/>
              <a:cxnLst/>
              <a:rect l="l" t="t" r="r" b="b"/>
              <a:pathLst>
                <a:path w="593" h="424" extrusionOk="0">
                  <a:moveTo>
                    <a:pt x="565" y="1"/>
                  </a:moveTo>
                  <a:cubicBezTo>
                    <a:pt x="482" y="1"/>
                    <a:pt x="177" y="26"/>
                    <a:pt x="0" y="410"/>
                  </a:cubicBezTo>
                  <a:cubicBezTo>
                    <a:pt x="0" y="417"/>
                    <a:pt x="0" y="423"/>
                    <a:pt x="7" y="423"/>
                  </a:cubicBezTo>
                  <a:lnTo>
                    <a:pt x="21" y="423"/>
                  </a:lnTo>
                  <a:cubicBezTo>
                    <a:pt x="191" y="46"/>
                    <a:pt x="484" y="21"/>
                    <a:pt x="561" y="21"/>
                  </a:cubicBezTo>
                  <a:cubicBezTo>
                    <a:pt x="572" y="21"/>
                    <a:pt x="579" y="22"/>
                    <a:pt x="579" y="22"/>
                  </a:cubicBezTo>
                  <a:cubicBezTo>
                    <a:pt x="586" y="22"/>
                    <a:pt x="593" y="22"/>
                    <a:pt x="593" y="15"/>
                  </a:cubicBezTo>
                  <a:cubicBezTo>
                    <a:pt x="593" y="8"/>
                    <a:pt x="586" y="1"/>
                    <a:pt x="586" y="1"/>
                  </a:cubicBezTo>
                  <a:cubicBezTo>
                    <a:pt x="585" y="1"/>
                    <a:pt x="577" y="1"/>
                    <a:pt x="565" y="1"/>
                  </a:cubicBezTo>
                  <a:close/>
                </a:path>
              </a:pathLst>
            </a:custGeom>
            <a:solidFill>
              <a:srgbClr val="100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1" name="Google Shape;491;p35"/>
            <p:cNvSpPr/>
            <p:nvPr/>
          </p:nvSpPr>
          <p:spPr>
            <a:xfrm>
              <a:off x="3303162" y="3117115"/>
              <a:ext cx="21640" cy="18908"/>
            </a:xfrm>
            <a:custGeom>
              <a:avLst/>
              <a:gdLst/>
              <a:ahLst/>
              <a:cxnLst/>
              <a:rect l="l" t="t" r="r" b="b"/>
              <a:pathLst>
                <a:path w="198" h="173" extrusionOk="0">
                  <a:moveTo>
                    <a:pt x="96" y="0"/>
                  </a:moveTo>
                  <a:cubicBezTo>
                    <a:pt x="27" y="14"/>
                    <a:pt x="0" y="102"/>
                    <a:pt x="55" y="150"/>
                  </a:cubicBezTo>
                  <a:cubicBezTo>
                    <a:pt x="70" y="165"/>
                    <a:pt x="89" y="172"/>
                    <a:pt x="108" y="172"/>
                  </a:cubicBezTo>
                  <a:cubicBezTo>
                    <a:pt x="148" y="172"/>
                    <a:pt x="189" y="142"/>
                    <a:pt x="198" y="96"/>
                  </a:cubicBezTo>
                  <a:cubicBezTo>
                    <a:pt x="191" y="41"/>
                    <a:pt x="150" y="0"/>
                    <a:pt x="96" y="0"/>
                  </a:cubicBezTo>
                  <a:close/>
                </a:path>
              </a:pathLst>
            </a:custGeom>
            <a:solidFill>
              <a:srgbClr val="100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2" name="Google Shape;492;p35"/>
            <p:cNvSpPr/>
            <p:nvPr/>
          </p:nvSpPr>
          <p:spPr>
            <a:xfrm>
              <a:off x="3411798" y="3102907"/>
              <a:ext cx="21749" cy="18361"/>
            </a:xfrm>
            <a:custGeom>
              <a:avLst/>
              <a:gdLst/>
              <a:ahLst/>
              <a:cxnLst/>
              <a:rect l="l" t="t" r="r" b="b"/>
              <a:pathLst>
                <a:path w="199" h="168" extrusionOk="0">
                  <a:moveTo>
                    <a:pt x="106" y="0"/>
                  </a:moveTo>
                  <a:cubicBezTo>
                    <a:pt x="103" y="0"/>
                    <a:pt x="100" y="0"/>
                    <a:pt x="96" y="1"/>
                  </a:cubicBezTo>
                  <a:cubicBezTo>
                    <a:pt x="28" y="14"/>
                    <a:pt x="1" y="96"/>
                    <a:pt x="55" y="144"/>
                  </a:cubicBezTo>
                  <a:cubicBezTo>
                    <a:pt x="71" y="160"/>
                    <a:pt x="91" y="168"/>
                    <a:pt x="111" y="168"/>
                  </a:cubicBezTo>
                  <a:cubicBezTo>
                    <a:pt x="150" y="168"/>
                    <a:pt x="189" y="139"/>
                    <a:pt x="198" y="89"/>
                  </a:cubicBezTo>
                  <a:cubicBezTo>
                    <a:pt x="192" y="45"/>
                    <a:pt x="156" y="0"/>
                    <a:pt x="106" y="0"/>
                  </a:cubicBezTo>
                  <a:close/>
                </a:path>
              </a:pathLst>
            </a:custGeom>
            <a:solidFill>
              <a:srgbClr val="100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3" name="Google Shape;493;p35"/>
            <p:cNvSpPr/>
            <p:nvPr/>
          </p:nvSpPr>
          <p:spPr>
            <a:xfrm>
              <a:off x="3350813" y="3168482"/>
              <a:ext cx="41750" cy="20328"/>
            </a:xfrm>
            <a:custGeom>
              <a:avLst/>
              <a:gdLst/>
              <a:ahLst/>
              <a:cxnLst/>
              <a:rect l="l" t="t" r="r" b="b"/>
              <a:pathLst>
                <a:path w="382" h="186" extrusionOk="0">
                  <a:moveTo>
                    <a:pt x="7" y="0"/>
                  </a:moveTo>
                  <a:lnTo>
                    <a:pt x="7" y="0"/>
                  </a:lnTo>
                  <a:cubicBezTo>
                    <a:pt x="0" y="82"/>
                    <a:pt x="55" y="157"/>
                    <a:pt x="136" y="177"/>
                  </a:cubicBezTo>
                  <a:cubicBezTo>
                    <a:pt x="156" y="183"/>
                    <a:pt x="176" y="186"/>
                    <a:pt x="196" y="186"/>
                  </a:cubicBezTo>
                  <a:cubicBezTo>
                    <a:pt x="274" y="186"/>
                    <a:pt x="349" y="145"/>
                    <a:pt x="382" y="75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100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4" name="Google Shape;494;p35"/>
            <p:cNvSpPr/>
            <p:nvPr/>
          </p:nvSpPr>
          <p:spPr>
            <a:xfrm>
              <a:off x="3312779" y="4037904"/>
              <a:ext cx="162409" cy="29946"/>
            </a:xfrm>
            <a:custGeom>
              <a:avLst/>
              <a:gdLst/>
              <a:ahLst/>
              <a:cxnLst/>
              <a:rect l="l" t="t" r="r" b="b"/>
              <a:pathLst>
                <a:path w="1486" h="274" extrusionOk="0">
                  <a:moveTo>
                    <a:pt x="1458" y="1"/>
                  </a:moveTo>
                  <a:lnTo>
                    <a:pt x="21" y="232"/>
                  </a:lnTo>
                  <a:cubicBezTo>
                    <a:pt x="8" y="232"/>
                    <a:pt x="1" y="246"/>
                    <a:pt x="1" y="253"/>
                  </a:cubicBezTo>
                  <a:cubicBezTo>
                    <a:pt x="1" y="266"/>
                    <a:pt x="8" y="273"/>
                    <a:pt x="21" y="273"/>
                  </a:cubicBezTo>
                  <a:lnTo>
                    <a:pt x="28" y="273"/>
                  </a:lnTo>
                  <a:lnTo>
                    <a:pt x="1465" y="42"/>
                  </a:lnTo>
                  <a:cubicBezTo>
                    <a:pt x="1479" y="42"/>
                    <a:pt x="1486" y="28"/>
                    <a:pt x="1486" y="21"/>
                  </a:cubicBezTo>
                  <a:cubicBezTo>
                    <a:pt x="1479" y="7"/>
                    <a:pt x="1472" y="1"/>
                    <a:pt x="1458" y="1"/>
                  </a:cubicBezTo>
                  <a:close/>
                </a:path>
              </a:pathLst>
            </a:custGeom>
            <a:solidFill>
              <a:srgbClr val="100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5" name="Google Shape;495;p35"/>
            <p:cNvSpPr/>
            <p:nvPr/>
          </p:nvSpPr>
          <p:spPr>
            <a:xfrm>
              <a:off x="3390923" y="4049270"/>
              <a:ext cx="47105" cy="43061"/>
            </a:xfrm>
            <a:custGeom>
              <a:avLst/>
              <a:gdLst/>
              <a:ahLst/>
              <a:cxnLst/>
              <a:rect l="l" t="t" r="r" b="b"/>
              <a:pathLst>
                <a:path w="431" h="394" extrusionOk="0">
                  <a:moveTo>
                    <a:pt x="21" y="1"/>
                  </a:moveTo>
                  <a:cubicBezTo>
                    <a:pt x="16" y="1"/>
                    <a:pt x="11" y="2"/>
                    <a:pt x="8" y="6"/>
                  </a:cubicBezTo>
                  <a:cubicBezTo>
                    <a:pt x="1" y="12"/>
                    <a:pt x="1" y="26"/>
                    <a:pt x="8" y="33"/>
                  </a:cubicBezTo>
                  <a:lnTo>
                    <a:pt x="389" y="387"/>
                  </a:lnTo>
                  <a:cubicBezTo>
                    <a:pt x="396" y="394"/>
                    <a:pt x="403" y="394"/>
                    <a:pt x="410" y="394"/>
                  </a:cubicBezTo>
                  <a:cubicBezTo>
                    <a:pt x="410" y="394"/>
                    <a:pt x="416" y="394"/>
                    <a:pt x="423" y="387"/>
                  </a:cubicBezTo>
                  <a:cubicBezTo>
                    <a:pt x="430" y="380"/>
                    <a:pt x="430" y="367"/>
                    <a:pt x="423" y="360"/>
                  </a:cubicBezTo>
                  <a:lnTo>
                    <a:pt x="35" y="6"/>
                  </a:lnTo>
                  <a:cubicBezTo>
                    <a:pt x="32" y="2"/>
                    <a:pt x="26" y="1"/>
                    <a:pt x="21" y="1"/>
                  </a:cubicBezTo>
                  <a:close/>
                </a:path>
              </a:pathLst>
            </a:custGeom>
            <a:solidFill>
              <a:srgbClr val="100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6" name="Google Shape;496;p35"/>
            <p:cNvSpPr/>
            <p:nvPr/>
          </p:nvSpPr>
          <p:spPr>
            <a:xfrm>
              <a:off x="1796455" y="4879893"/>
              <a:ext cx="151917" cy="193557"/>
            </a:xfrm>
            <a:custGeom>
              <a:avLst/>
              <a:gdLst/>
              <a:ahLst/>
              <a:cxnLst/>
              <a:rect l="l" t="t" r="r" b="b"/>
              <a:pathLst>
                <a:path w="1390" h="1771" extrusionOk="0">
                  <a:moveTo>
                    <a:pt x="1390" y="0"/>
                  </a:moveTo>
                  <a:lnTo>
                    <a:pt x="368" y="102"/>
                  </a:lnTo>
                  <a:lnTo>
                    <a:pt x="0" y="1771"/>
                  </a:lnTo>
                  <a:lnTo>
                    <a:pt x="1124" y="1771"/>
                  </a:lnTo>
                  <a:lnTo>
                    <a:pt x="1390" y="0"/>
                  </a:lnTo>
                  <a:close/>
                </a:path>
              </a:pathLst>
            </a:custGeom>
            <a:solidFill>
              <a:srgbClr val="BD57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7" name="Google Shape;497;p35"/>
            <p:cNvSpPr/>
            <p:nvPr/>
          </p:nvSpPr>
          <p:spPr>
            <a:xfrm>
              <a:off x="1883561" y="5038367"/>
              <a:ext cx="52242" cy="84265"/>
            </a:xfrm>
            <a:custGeom>
              <a:avLst/>
              <a:gdLst/>
              <a:ahLst/>
              <a:cxnLst/>
              <a:rect l="l" t="t" r="r" b="b"/>
              <a:pathLst>
                <a:path w="478" h="771" extrusionOk="0">
                  <a:moveTo>
                    <a:pt x="409" y="1"/>
                  </a:moveTo>
                  <a:lnTo>
                    <a:pt x="409" y="1"/>
                  </a:lnTo>
                  <a:cubicBezTo>
                    <a:pt x="171" y="246"/>
                    <a:pt x="0" y="484"/>
                    <a:pt x="7" y="771"/>
                  </a:cubicBezTo>
                  <a:lnTo>
                    <a:pt x="368" y="771"/>
                  </a:lnTo>
                  <a:cubicBezTo>
                    <a:pt x="368" y="771"/>
                    <a:pt x="477" y="151"/>
                    <a:pt x="409" y="1"/>
                  </a:cubicBez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8" name="Google Shape;498;p35"/>
            <p:cNvSpPr/>
            <p:nvPr/>
          </p:nvSpPr>
          <p:spPr>
            <a:xfrm>
              <a:off x="1639402" y="5026455"/>
              <a:ext cx="288860" cy="98363"/>
            </a:xfrm>
            <a:custGeom>
              <a:avLst/>
              <a:gdLst/>
              <a:ahLst/>
              <a:cxnLst/>
              <a:rect l="l" t="t" r="r" b="b"/>
              <a:pathLst>
                <a:path w="2643" h="900" extrusionOk="0">
                  <a:moveTo>
                    <a:pt x="1519" y="1"/>
                  </a:moveTo>
                  <a:cubicBezTo>
                    <a:pt x="1151" y="42"/>
                    <a:pt x="749" y="62"/>
                    <a:pt x="300" y="151"/>
                  </a:cubicBezTo>
                  <a:cubicBezTo>
                    <a:pt x="198" y="164"/>
                    <a:pt x="96" y="192"/>
                    <a:pt x="0" y="232"/>
                  </a:cubicBezTo>
                  <a:cubicBezTo>
                    <a:pt x="82" y="450"/>
                    <a:pt x="150" y="668"/>
                    <a:pt x="191" y="900"/>
                  </a:cubicBezTo>
                  <a:cubicBezTo>
                    <a:pt x="858" y="900"/>
                    <a:pt x="1696" y="900"/>
                    <a:pt x="2241" y="886"/>
                  </a:cubicBezTo>
                  <a:cubicBezTo>
                    <a:pt x="2234" y="600"/>
                    <a:pt x="2405" y="362"/>
                    <a:pt x="2643" y="123"/>
                  </a:cubicBezTo>
                  <a:cubicBezTo>
                    <a:pt x="2636" y="96"/>
                    <a:pt x="2623" y="83"/>
                    <a:pt x="2602" y="83"/>
                  </a:cubicBezTo>
                  <a:cubicBezTo>
                    <a:pt x="2377" y="103"/>
                    <a:pt x="2198" y="111"/>
                    <a:pt x="2057" y="111"/>
                  </a:cubicBezTo>
                  <a:cubicBezTo>
                    <a:pt x="1532" y="111"/>
                    <a:pt x="1519" y="1"/>
                    <a:pt x="15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9" name="Google Shape;499;p35"/>
            <p:cNvSpPr/>
            <p:nvPr/>
          </p:nvSpPr>
          <p:spPr>
            <a:xfrm>
              <a:off x="1575356" y="5051810"/>
              <a:ext cx="84920" cy="72352"/>
            </a:xfrm>
            <a:custGeom>
              <a:avLst/>
              <a:gdLst/>
              <a:ahLst/>
              <a:cxnLst/>
              <a:rect l="l" t="t" r="r" b="b"/>
              <a:pathLst>
                <a:path w="777" h="662" extrusionOk="0">
                  <a:moveTo>
                    <a:pt x="586" y="0"/>
                  </a:moveTo>
                  <a:cubicBezTo>
                    <a:pt x="293" y="103"/>
                    <a:pt x="75" y="341"/>
                    <a:pt x="0" y="641"/>
                  </a:cubicBezTo>
                  <a:cubicBezTo>
                    <a:pt x="191" y="654"/>
                    <a:pt x="464" y="661"/>
                    <a:pt x="777" y="661"/>
                  </a:cubicBezTo>
                  <a:cubicBezTo>
                    <a:pt x="736" y="436"/>
                    <a:pt x="668" y="212"/>
                    <a:pt x="586" y="0"/>
                  </a:cubicBez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0" name="Google Shape;500;p35"/>
            <p:cNvSpPr/>
            <p:nvPr/>
          </p:nvSpPr>
          <p:spPr>
            <a:xfrm>
              <a:off x="1775471" y="5025799"/>
              <a:ext cx="22514" cy="41750"/>
            </a:xfrm>
            <a:custGeom>
              <a:avLst/>
              <a:gdLst/>
              <a:ahLst/>
              <a:cxnLst/>
              <a:rect l="l" t="t" r="r" b="b"/>
              <a:pathLst>
                <a:path w="206" h="382" extrusionOk="0">
                  <a:moveTo>
                    <a:pt x="38" y="1"/>
                  </a:moveTo>
                  <a:cubicBezTo>
                    <a:pt x="17" y="1"/>
                    <a:pt x="1" y="25"/>
                    <a:pt x="22" y="41"/>
                  </a:cubicBezTo>
                  <a:cubicBezTo>
                    <a:pt x="111" y="123"/>
                    <a:pt x="158" y="238"/>
                    <a:pt x="158" y="354"/>
                  </a:cubicBezTo>
                  <a:cubicBezTo>
                    <a:pt x="158" y="368"/>
                    <a:pt x="172" y="375"/>
                    <a:pt x="186" y="381"/>
                  </a:cubicBezTo>
                  <a:lnTo>
                    <a:pt x="186" y="375"/>
                  </a:lnTo>
                  <a:cubicBezTo>
                    <a:pt x="199" y="375"/>
                    <a:pt x="206" y="361"/>
                    <a:pt x="206" y="347"/>
                  </a:cubicBezTo>
                  <a:cubicBezTo>
                    <a:pt x="206" y="218"/>
                    <a:pt x="152" y="95"/>
                    <a:pt x="56" y="7"/>
                  </a:cubicBezTo>
                  <a:cubicBezTo>
                    <a:pt x="50" y="2"/>
                    <a:pt x="44" y="1"/>
                    <a:pt x="38" y="1"/>
                  </a:cubicBez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1" name="Google Shape;501;p35"/>
            <p:cNvSpPr/>
            <p:nvPr/>
          </p:nvSpPr>
          <p:spPr>
            <a:xfrm>
              <a:off x="1736891" y="5028968"/>
              <a:ext cx="27651" cy="42296"/>
            </a:xfrm>
            <a:custGeom>
              <a:avLst/>
              <a:gdLst/>
              <a:ahLst/>
              <a:cxnLst/>
              <a:rect l="l" t="t" r="r" b="b"/>
              <a:pathLst>
                <a:path w="253" h="387" extrusionOk="0">
                  <a:moveTo>
                    <a:pt x="25" y="1"/>
                  </a:moveTo>
                  <a:cubicBezTo>
                    <a:pt x="18" y="1"/>
                    <a:pt x="11" y="4"/>
                    <a:pt x="7" y="12"/>
                  </a:cubicBezTo>
                  <a:cubicBezTo>
                    <a:pt x="0" y="26"/>
                    <a:pt x="7" y="39"/>
                    <a:pt x="21" y="46"/>
                  </a:cubicBezTo>
                  <a:cubicBezTo>
                    <a:pt x="137" y="100"/>
                    <a:pt x="205" y="230"/>
                    <a:pt x="191" y="359"/>
                  </a:cubicBezTo>
                  <a:cubicBezTo>
                    <a:pt x="184" y="373"/>
                    <a:pt x="191" y="380"/>
                    <a:pt x="205" y="387"/>
                  </a:cubicBezTo>
                  <a:cubicBezTo>
                    <a:pt x="218" y="387"/>
                    <a:pt x="232" y="380"/>
                    <a:pt x="239" y="366"/>
                  </a:cubicBezTo>
                  <a:cubicBezTo>
                    <a:pt x="252" y="216"/>
                    <a:pt x="178" y="73"/>
                    <a:pt x="41" y="5"/>
                  </a:cubicBezTo>
                  <a:cubicBezTo>
                    <a:pt x="36" y="2"/>
                    <a:pt x="30" y="1"/>
                    <a:pt x="25" y="1"/>
                  </a:cubicBez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2" name="Google Shape;502;p35"/>
            <p:cNvSpPr/>
            <p:nvPr/>
          </p:nvSpPr>
          <p:spPr>
            <a:xfrm>
              <a:off x="1698966" y="5034652"/>
              <a:ext cx="30602" cy="37378"/>
            </a:xfrm>
            <a:custGeom>
              <a:avLst/>
              <a:gdLst/>
              <a:ahLst/>
              <a:cxnLst/>
              <a:rect l="l" t="t" r="r" b="b"/>
              <a:pathLst>
                <a:path w="280" h="342" extrusionOk="0">
                  <a:moveTo>
                    <a:pt x="34" y="1"/>
                  </a:moveTo>
                  <a:cubicBezTo>
                    <a:pt x="21" y="1"/>
                    <a:pt x="7" y="8"/>
                    <a:pt x="7" y="21"/>
                  </a:cubicBezTo>
                  <a:cubicBezTo>
                    <a:pt x="0" y="35"/>
                    <a:pt x="7" y="48"/>
                    <a:pt x="21" y="48"/>
                  </a:cubicBezTo>
                  <a:cubicBezTo>
                    <a:pt x="143" y="76"/>
                    <a:pt x="232" y="192"/>
                    <a:pt x="218" y="314"/>
                  </a:cubicBezTo>
                  <a:cubicBezTo>
                    <a:pt x="218" y="328"/>
                    <a:pt x="225" y="341"/>
                    <a:pt x="239" y="341"/>
                  </a:cubicBezTo>
                  <a:cubicBezTo>
                    <a:pt x="252" y="341"/>
                    <a:pt x="266" y="335"/>
                    <a:pt x="266" y="321"/>
                  </a:cubicBezTo>
                  <a:cubicBezTo>
                    <a:pt x="279" y="171"/>
                    <a:pt x="184" y="35"/>
                    <a:pt x="34" y="1"/>
                  </a:cubicBez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3" name="Google Shape;503;p35"/>
            <p:cNvSpPr/>
            <p:nvPr/>
          </p:nvSpPr>
          <p:spPr>
            <a:xfrm>
              <a:off x="2336907" y="4879893"/>
              <a:ext cx="151917" cy="193557"/>
            </a:xfrm>
            <a:custGeom>
              <a:avLst/>
              <a:gdLst/>
              <a:ahLst/>
              <a:cxnLst/>
              <a:rect l="l" t="t" r="r" b="b"/>
              <a:pathLst>
                <a:path w="1390" h="1771" extrusionOk="0">
                  <a:moveTo>
                    <a:pt x="0" y="0"/>
                  </a:moveTo>
                  <a:lnTo>
                    <a:pt x="266" y="1771"/>
                  </a:lnTo>
                  <a:lnTo>
                    <a:pt x="1390" y="1771"/>
                  </a:lnTo>
                  <a:lnTo>
                    <a:pt x="1022" y="1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57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4" name="Google Shape;504;p35"/>
            <p:cNvSpPr/>
            <p:nvPr/>
          </p:nvSpPr>
          <p:spPr>
            <a:xfrm>
              <a:off x="2349584" y="5038367"/>
              <a:ext cx="52133" cy="84265"/>
            </a:xfrm>
            <a:custGeom>
              <a:avLst/>
              <a:gdLst/>
              <a:ahLst/>
              <a:cxnLst/>
              <a:rect l="l" t="t" r="r" b="b"/>
              <a:pathLst>
                <a:path w="477" h="771" extrusionOk="0">
                  <a:moveTo>
                    <a:pt x="68" y="1"/>
                  </a:moveTo>
                  <a:lnTo>
                    <a:pt x="68" y="1"/>
                  </a:lnTo>
                  <a:cubicBezTo>
                    <a:pt x="0" y="151"/>
                    <a:pt x="109" y="771"/>
                    <a:pt x="109" y="771"/>
                  </a:cubicBezTo>
                  <a:lnTo>
                    <a:pt x="463" y="771"/>
                  </a:lnTo>
                  <a:cubicBezTo>
                    <a:pt x="477" y="484"/>
                    <a:pt x="300" y="246"/>
                    <a:pt x="68" y="1"/>
                  </a:cubicBez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5" name="Google Shape;505;p35"/>
            <p:cNvSpPr/>
            <p:nvPr/>
          </p:nvSpPr>
          <p:spPr>
            <a:xfrm>
              <a:off x="2357016" y="5026455"/>
              <a:ext cx="288860" cy="98363"/>
            </a:xfrm>
            <a:custGeom>
              <a:avLst/>
              <a:gdLst/>
              <a:ahLst/>
              <a:cxnLst/>
              <a:rect l="l" t="t" r="r" b="b"/>
              <a:pathLst>
                <a:path w="2643" h="900" extrusionOk="0">
                  <a:moveTo>
                    <a:pt x="1124" y="1"/>
                  </a:moveTo>
                  <a:cubicBezTo>
                    <a:pt x="1124" y="1"/>
                    <a:pt x="1111" y="111"/>
                    <a:pt x="586" y="111"/>
                  </a:cubicBezTo>
                  <a:cubicBezTo>
                    <a:pt x="445" y="111"/>
                    <a:pt x="266" y="103"/>
                    <a:pt x="41" y="83"/>
                  </a:cubicBezTo>
                  <a:cubicBezTo>
                    <a:pt x="21" y="83"/>
                    <a:pt x="7" y="96"/>
                    <a:pt x="0" y="123"/>
                  </a:cubicBezTo>
                  <a:cubicBezTo>
                    <a:pt x="232" y="362"/>
                    <a:pt x="409" y="600"/>
                    <a:pt x="395" y="886"/>
                  </a:cubicBezTo>
                  <a:cubicBezTo>
                    <a:pt x="947" y="900"/>
                    <a:pt x="1778" y="900"/>
                    <a:pt x="2452" y="900"/>
                  </a:cubicBezTo>
                  <a:cubicBezTo>
                    <a:pt x="2493" y="668"/>
                    <a:pt x="2554" y="450"/>
                    <a:pt x="2643" y="232"/>
                  </a:cubicBezTo>
                  <a:cubicBezTo>
                    <a:pt x="2541" y="192"/>
                    <a:pt x="2439" y="164"/>
                    <a:pt x="2336" y="151"/>
                  </a:cubicBezTo>
                  <a:cubicBezTo>
                    <a:pt x="1894" y="62"/>
                    <a:pt x="1492" y="42"/>
                    <a:pt x="11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6" name="Google Shape;506;p35"/>
            <p:cNvSpPr/>
            <p:nvPr/>
          </p:nvSpPr>
          <p:spPr>
            <a:xfrm>
              <a:off x="2625002" y="5051810"/>
              <a:ext cx="84920" cy="72352"/>
            </a:xfrm>
            <a:custGeom>
              <a:avLst/>
              <a:gdLst/>
              <a:ahLst/>
              <a:cxnLst/>
              <a:rect l="l" t="t" r="r" b="b"/>
              <a:pathLst>
                <a:path w="777" h="662" extrusionOk="0">
                  <a:moveTo>
                    <a:pt x="191" y="0"/>
                  </a:moveTo>
                  <a:cubicBezTo>
                    <a:pt x="102" y="212"/>
                    <a:pt x="41" y="436"/>
                    <a:pt x="0" y="661"/>
                  </a:cubicBezTo>
                  <a:cubicBezTo>
                    <a:pt x="307" y="661"/>
                    <a:pt x="586" y="654"/>
                    <a:pt x="777" y="641"/>
                  </a:cubicBezTo>
                  <a:cubicBezTo>
                    <a:pt x="702" y="341"/>
                    <a:pt x="477" y="103"/>
                    <a:pt x="191" y="0"/>
                  </a:cubicBez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7" name="Google Shape;507;p35"/>
            <p:cNvSpPr/>
            <p:nvPr/>
          </p:nvSpPr>
          <p:spPr>
            <a:xfrm>
              <a:off x="2487293" y="5026127"/>
              <a:ext cx="21640" cy="41422"/>
            </a:xfrm>
            <a:custGeom>
              <a:avLst/>
              <a:gdLst/>
              <a:ahLst/>
              <a:cxnLst/>
              <a:rect l="l" t="t" r="r" b="b"/>
              <a:pathLst>
                <a:path w="198" h="379" extrusionOk="0">
                  <a:moveTo>
                    <a:pt x="170" y="0"/>
                  </a:moveTo>
                  <a:cubicBezTo>
                    <a:pt x="164" y="0"/>
                    <a:pt x="157" y="4"/>
                    <a:pt x="150" y="11"/>
                  </a:cubicBezTo>
                  <a:cubicBezTo>
                    <a:pt x="55" y="92"/>
                    <a:pt x="0" y="222"/>
                    <a:pt x="0" y="351"/>
                  </a:cubicBezTo>
                  <a:cubicBezTo>
                    <a:pt x="0" y="365"/>
                    <a:pt x="7" y="372"/>
                    <a:pt x="21" y="378"/>
                  </a:cubicBezTo>
                  <a:cubicBezTo>
                    <a:pt x="34" y="378"/>
                    <a:pt x="41" y="365"/>
                    <a:pt x="48" y="351"/>
                  </a:cubicBezTo>
                  <a:cubicBezTo>
                    <a:pt x="48" y="235"/>
                    <a:pt x="96" y="120"/>
                    <a:pt x="184" y="45"/>
                  </a:cubicBezTo>
                  <a:cubicBezTo>
                    <a:pt x="198" y="31"/>
                    <a:pt x="198" y="17"/>
                    <a:pt x="184" y="11"/>
                  </a:cubicBezTo>
                  <a:cubicBezTo>
                    <a:pt x="181" y="4"/>
                    <a:pt x="176" y="0"/>
                    <a:pt x="170" y="0"/>
                  </a:cubicBez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8" name="Google Shape;508;p35"/>
            <p:cNvSpPr/>
            <p:nvPr/>
          </p:nvSpPr>
          <p:spPr>
            <a:xfrm>
              <a:off x="2520737" y="5029078"/>
              <a:ext cx="28088" cy="42187"/>
            </a:xfrm>
            <a:custGeom>
              <a:avLst/>
              <a:gdLst/>
              <a:ahLst/>
              <a:cxnLst/>
              <a:rect l="l" t="t" r="r" b="b"/>
              <a:pathLst>
                <a:path w="257" h="386" extrusionOk="0">
                  <a:moveTo>
                    <a:pt x="231" y="1"/>
                  </a:moveTo>
                  <a:cubicBezTo>
                    <a:pt x="227" y="1"/>
                    <a:pt x="223" y="2"/>
                    <a:pt x="219" y="4"/>
                  </a:cubicBezTo>
                  <a:cubicBezTo>
                    <a:pt x="82" y="72"/>
                    <a:pt x="1" y="215"/>
                    <a:pt x="21" y="365"/>
                  </a:cubicBezTo>
                  <a:cubicBezTo>
                    <a:pt x="21" y="372"/>
                    <a:pt x="35" y="386"/>
                    <a:pt x="42" y="386"/>
                  </a:cubicBezTo>
                  <a:lnTo>
                    <a:pt x="48" y="386"/>
                  </a:lnTo>
                  <a:cubicBezTo>
                    <a:pt x="62" y="379"/>
                    <a:pt x="69" y="365"/>
                    <a:pt x="69" y="358"/>
                  </a:cubicBezTo>
                  <a:cubicBezTo>
                    <a:pt x="55" y="229"/>
                    <a:pt x="123" y="99"/>
                    <a:pt x="239" y="45"/>
                  </a:cubicBezTo>
                  <a:cubicBezTo>
                    <a:pt x="256" y="28"/>
                    <a:pt x="249" y="1"/>
                    <a:pt x="231" y="1"/>
                  </a:cubicBez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9" name="Google Shape;509;p35"/>
            <p:cNvSpPr/>
            <p:nvPr/>
          </p:nvSpPr>
          <p:spPr>
            <a:xfrm>
              <a:off x="2555710" y="5034652"/>
              <a:ext cx="30711" cy="37378"/>
            </a:xfrm>
            <a:custGeom>
              <a:avLst/>
              <a:gdLst/>
              <a:ahLst/>
              <a:cxnLst/>
              <a:rect l="l" t="t" r="r" b="b"/>
              <a:pathLst>
                <a:path w="281" h="342" extrusionOk="0">
                  <a:moveTo>
                    <a:pt x="246" y="1"/>
                  </a:moveTo>
                  <a:cubicBezTo>
                    <a:pt x="103" y="35"/>
                    <a:pt x="1" y="171"/>
                    <a:pt x="14" y="321"/>
                  </a:cubicBezTo>
                  <a:cubicBezTo>
                    <a:pt x="14" y="335"/>
                    <a:pt x="28" y="341"/>
                    <a:pt x="42" y="341"/>
                  </a:cubicBezTo>
                  <a:cubicBezTo>
                    <a:pt x="55" y="341"/>
                    <a:pt x="62" y="328"/>
                    <a:pt x="62" y="314"/>
                  </a:cubicBezTo>
                  <a:cubicBezTo>
                    <a:pt x="55" y="192"/>
                    <a:pt x="137" y="76"/>
                    <a:pt x="260" y="48"/>
                  </a:cubicBezTo>
                  <a:cubicBezTo>
                    <a:pt x="273" y="42"/>
                    <a:pt x="280" y="28"/>
                    <a:pt x="280" y="21"/>
                  </a:cubicBezTo>
                  <a:cubicBezTo>
                    <a:pt x="273" y="8"/>
                    <a:pt x="260" y="1"/>
                    <a:pt x="246" y="1"/>
                  </a:cubicBez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0" name="Google Shape;510;p35"/>
            <p:cNvSpPr/>
            <p:nvPr/>
          </p:nvSpPr>
          <p:spPr>
            <a:xfrm>
              <a:off x="2317562" y="2682349"/>
              <a:ext cx="163064" cy="396841"/>
            </a:xfrm>
            <a:custGeom>
              <a:avLst/>
              <a:gdLst/>
              <a:ahLst/>
              <a:cxnLst/>
              <a:rect l="l" t="t" r="r" b="b"/>
              <a:pathLst>
                <a:path w="1492" h="3631" extrusionOk="0">
                  <a:moveTo>
                    <a:pt x="225" y="1"/>
                  </a:moveTo>
                  <a:lnTo>
                    <a:pt x="0" y="3420"/>
                  </a:lnTo>
                  <a:cubicBezTo>
                    <a:pt x="20" y="3419"/>
                    <a:pt x="40" y="3419"/>
                    <a:pt x="60" y="3419"/>
                  </a:cubicBezTo>
                  <a:cubicBezTo>
                    <a:pt x="482" y="3419"/>
                    <a:pt x="897" y="3488"/>
                    <a:pt x="1288" y="3631"/>
                  </a:cubicBezTo>
                  <a:lnTo>
                    <a:pt x="1492" y="96"/>
                  </a:lnTo>
                  <a:lnTo>
                    <a:pt x="225" y="1"/>
                  </a:lnTo>
                  <a:close/>
                </a:path>
              </a:pathLst>
            </a:custGeom>
            <a:solidFill>
              <a:srgbClr val="BD57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1" name="Google Shape;511;p35"/>
            <p:cNvSpPr/>
            <p:nvPr/>
          </p:nvSpPr>
          <p:spPr>
            <a:xfrm>
              <a:off x="1981050" y="3679862"/>
              <a:ext cx="451269" cy="73007"/>
            </a:xfrm>
            <a:custGeom>
              <a:avLst/>
              <a:gdLst/>
              <a:ahLst/>
              <a:cxnLst/>
              <a:rect l="l" t="t" r="r" b="b"/>
              <a:pathLst>
                <a:path w="4129" h="668" extrusionOk="0">
                  <a:moveTo>
                    <a:pt x="3965" y="0"/>
                  </a:moveTo>
                  <a:lnTo>
                    <a:pt x="293" y="35"/>
                  </a:lnTo>
                  <a:cubicBezTo>
                    <a:pt x="293" y="35"/>
                    <a:pt x="184" y="246"/>
                    <a:pt x="1" y="668"/>
                  </a:cubicBezTo>
                  <a:lnTo>
                    <a:pt x="4128" y="402"/>
                  </a:lnTo>
                  <a:cubicBezTo>
                    <a:pt x="4026" y="130"/>
                    <a:pt x="3965" y="0"/>
                    <a:pt x="3965" y="0"/>
                  </a:cubicBezTo>
                  <a:close/>
                </a:path>
              </a:pathLst>
            </a:custGeom>
            <a:solidFill>
              <a:srgbClr val="100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2" name="Google Shape;512;p35"/>
            <p:cNvSpPr/>
            <p:nvPr/>
          </p:nvSpPr>
          <p:spPr>
            <a:xfrm>
              <a:off x="1620713" y="3723797"/>
              <a:ext cx="1025164" cy="1235770"/>
            </a:xfrm>
            <a:custGeom>
              <a:avLst/>
              <a:gdLst/>
              <a:ahLst/>
              <a:cxnLst/>
              <a:rect l="l" t="t" r="r" b="b"/>
              <a:pathLst>
                <a:path w="9380" h="11307" extrusionOk="0">
                  <a:moveTo>
                    <a:pt x="7425" y="0"/>
                  </a:moveTo>
                  <a:lnTo>
                    <a:pt x="3304" y="266"/>
                  </a:lnTo>
                  <a:cubicBezTo>
                    <a:pt x="2691" y="1669"/>
                    <a:pt x="1241" y="5361"/>
                    <a:pt x="21" y="11116"/>
                  </a:cubicBezTo>
                  <a:cubicBezTo>
                    <a:pt x="1" y="11210"/>
                    <a:pt x="834" y="11233"/>
                    <a:pt x="1656" y="11233"/>
                  </a:cubicBezTo>
                  <a:cubicBezTo>
                    <a:pt x="2448" y="11233"/>
                    <a:pt x="3229" y="11212"/>
                    <a:pt x="3229" y="11212"/>
                  </a:cubicBezTo>
                  <a:lnTo>
                    <a:pt x="5368" y="2997"/>
                  </a:lnTo>
                  <a:lnTo>
                    <a:pt x="6213" y="11252"/>
                  </a:lnTo>
                  <a:lnTo>
                    <a:pt x="9380" y="11307"/>
                  </a:lnTo>
                  <a:cubicBezTo>
                    <a:pt x="8924" y="4550"/>
                    <a:pt x="7834" y="1104"/>
                    <a:pt x="74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3" name="Google Shape;513;p35"/>
            <p:cNvSpPr/>
            <p:nvPr/>
          </p:nvSpPr>
          <p:spPr>
            <a:xfrm>
              <a:off x="2139634" y="3202691"/>
              <a:ext cx="111806" cy="72352"/>
            </a:xfrm>
            <a:custGeom>
              <a:avLst/>
              <a:gdLst/>
              <a:ahLst/>
              <a:cxnLst/>
              <a:rect l="l" t="t" r="r" b="b"/>
              <a:pathLst>
                <a:path w="1023" h="662" extrusionOk="0">
                  <a:moveTo>
                    <a:pt x="1022" y="1"/>
                  </a:moveTo>
                  <a:lnTo>
                    <a:pt x="0" y="7"/>
                  </a:lnTo>
                  <a:lnTo>
                    <a:pt x="89" y="661"/>
                  </a:lnTo>
                  <a:cubicBezTo>
                    <a:pt x="320" y="627"/>
                    <a:pt x="729" y="566"/>
                    <a:pt x="968" y="532"/>
                  </a:cubicBezTo>
                  <a:lnTo>
                    <a:pt x="1022" y="1"/>
                  </a:lnTo>
                  <a:close/>
                </a:path>
              </a:pathLst>
            </a:custGeom>
            <a:solidFill>
              <a:srgbClr val="100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4" name="Google Shape;514;p35"/>
            <p:cNvSpPr/>
            <p:nvPr/>
          </p:nvSpPr>
          <p:spPr>
            <a:xfrm>
              <a:off x="2149251" y="3259960"/>
              <a:ext cx="96177" cy="32132"/>
            </a:xfrm>
            <a:custGeom>
              <a:avLst/>
              <a:gdLst/>
              <a:ahLst/>
              <a:cxnLst/>
              <a:rect l="l" t="t" r="r" b="b"/>
              <a:pathLst>
                <a:path w="880" h="294" extrusionOk="0">
                  <a:moveTo>
                    <a:pt x="880" y="1"/>
                  </a:moveTo>
                  <a:lnTo>
                    <a:pt x="880" y="1"/>
                  </a:lnTo>
                  <a:cubicBezTo>
                    <a:pt x="641" y="42"/>
                    <a:pt x="232" y="103"/>
                    <a:pt x="1" y="137"/>
                  </a:cubicBezTo>
                  <a:lnTo>
                    <a:pt x="8" y="219"/>
                  </a:lnTo>
                  <a:cubicBezTo>
                    <a:pt x="117" y="260"/>
                    <a:pt x="226" y="280"/>
                    <a:pt x="341" y="287"/>
                  </a:cubicBezTo>
                  <a:cubicBezTo>
                    <a:pt x="398" y="292"/>
                    <a:pt x="455" y="294"/>
                    <a:pt x="512" y="294"/>
                  </a:cubicBezTo>
                  <a:cubicBezTo>
                    <a:pt x="625" y="294"/>
                    <a:pt x="739" y="285"/>
                    <a:pt x="852" y="267"/>
                  </a:cubicBezTo>
                  <a:lnTo>
                    <a:pt x="880" y="1"/>
                  </a:lnTo>
                  <a:close/>
                </a:path>
              </a:pathLst>
            </a:custGeom>
            <a:solidFill>
              <a:srgbClr val="BD57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5" name="Google Shape;515;p35"/>
            <p:cNvSpPr/>
            <p:nvPr/>
          </p:nvSpPr>
          <p:spPr>
            <a:xfrm>
              <a:off x="1849243" y="3051430"/>
              <a:ext cx="644826" cy="638268"/>
            </a:xfrm>
            <a:custGeom>
              <a:avLst/>
              <a:gdLst/>
              <a:ahLst/>
              <a:cxnLst/>
              <a:rect l="l" t="t" r="r" b="b"/>
              <a:pathLst>
                <a:path w="5900" h="5840" extrusionOk="0">
                  <a:moveTo>
                    <a:pt x="4003" y="0"/>
                  </a:moveTo>
                  <a:cubicBezTo>
                    <a:pt x="3977" y="0"/>
                    <a:pt x="3953" y="1"/>
                    <a:pt x="3931" y="2"/>
                  </a:cubicBezTo>
                  <a:lnTo>
                    <a:pt x="3931" y="2025"/>
                  </a:lnTo>
                  <a:cubicBezTo>
                    <a:pt x="3931" y="2025"/>
                    <a:pt x="3665" y="2193"/>
                    <a:pt x="3225" y="2193"/>
                  </a:cubicBezTo>
                  <a:cubicBezTo>
                    <a:pt x="2990" y="2193"/>
                    <a:pt x="2705" y="2145"/>
                    <a:pt x="2385" y="1998"/>
                  </a:cubicBezTo>
                  <a:lnTo>
                    <a:pt x="1506" y="138"/>
                  </a:lnTo>
                  <a:cubicBezTo>
                    <a:pt x="995" y="383"/>
                    <a:pt x="498" y="649"/>
                    <a:pt x="1" y="901"/>
                  </a:cubicBezTo>
                  <a:lnTo>
                    <a:pt x="961" y="2522"/>
                  </a:lnTo>
                  <a:lnTo>
                    <a:pt x="777" y="5839"/>
                  </a:lnTo>
                  <a:lnTo>
                    <a:pt x="5777" y="5785"/>
                  </a:lnTo>
                  <a:lnTo>
                    <a:pt x="5389" y="2433"/>
                  </a:lnTo>
                  <a:lnTo>
                    <a:pt x="5899" y="302"/>
                  </a:lnTo>
                  <a:cubicBezTo>
                    <a:pt x="5493" y="172"/>
                    <a:pt x="4473" y="0"/>
                    <a:pt x="40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6" name="Google Shape;516;p35"/>
            <p:cNvSpPr/>
            <p:nvPr/>
          </p:nvSpPr>
          <p:spPr>
            <a:xfrm>
              <a:off x="1946842" y="3431986"/>
              <a:ext cx="224924" cy="236837"/>
            </a:xfrm>
            <a:custGeom>
              <a:avLst/>
              <a:gdLst/>
              <a:ahLst/>
              <a:cxnLst/>
              <a:rect l="l" t="t" r="r" b="b"/>
              <a:pathLst>
                <a:path w="2058" h="2167" extrusionOk="0">
                  <a:moveTo>
                    <a:pt x="1022" y="0"/>
                  </a:moveTo>
                  <a:lnTo>
                    <a:pt x="797" y="552"/>
                  </a:lnTo>
                  <a:lnTo>
                    <a:pt x="388" y="212"/>
                  </a:lnTo>
                  <a:lnTo>
                    <a:pt x="640" y="797"/>
                  </a:lnTo>
                  <a:lnTo>
                    <a:pt x="0" y="750"/>
                  </a:lnTo>
                  <a:lnTo>
                    <a:pt x="525" y="1063"/>
                  </a:lnTo>
                  <a:lnTo>
                    <a:pt x="7" y="1417"/>
                  </a:lnTo>
                  <a:lnTo>
                    <a:pt x="675" y="1363"/>
                  </a:lnTo>
                  <a:lnTo>
                    <a:pt x="436" y="1948"/>
                  </a:lnTo>
                  <a:lnTo>
                    <a:pt x="436" y="1948"/>
                  </a:lnTo>
                  <a:lnTo>
                    <a:pt x="886" y="1533"/>
                  </a:lnTo>
                  <a:lnTo>
                    <a:pt x="981" y="2166"/>
                  </a:lnTo>
                  <a:lnTo>
                    <a:pt x="1158" y="1458"/>
                  </a:lnTo>
                  <a:lnTo>
                    <a:pt x="1669" y="1942"/>
                  </a:lnTo>
                  <a:lnTo>
                    <a:pt x="1424" y="1356"/>
                  </a:lnTo>
                  <a:lnTo>
                    <a:pt x="2057" y="1403"/>
                  </a:lnTo>
                  <a:lnTo>
                    <a:pt x="1512" y="1070"/>
                  </a:lnTo>
                  <a:lnTo>
                    <a:pt x="2030" y="811"/>
                  </a:lnTo>
                  <a:lnTo>
                    <a:pt x="1417" y="790"/>
                  </a:lnTo>
                  <a:lnTo>
                    <a:pt x="1655" y="198"/>
                  </a:lnTo>
                  <a:lnTo>
                    <a:pt x="1172" y="613"/>
                  </a:lnTo>
                  <a:lnTo>
                    <a:pt x="102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7" name="Google Shape;517;p35"/>
            <p:cNvSpPr/>
            <p:nvPr/>
          </p:nvSpPr>
          <p:spPr>
            <a:xfrm>
              <a:off x="2208105" y="3314005"/>
              <a:ext cx="224924" cy="236837"/>
            </a:xfrm>
            <a:custGeom>
              <a:avLst/>
              <a:gdLst/>
              <a:ahLst/>
              <a:cxnLst/>
              <a:rect l="l" t="t" r="r" b="b"/>
              <a:pathLst>
                <a:path w="2058" h="2167" extrusionOk="0">
                  <a:moveTo>
                    <a:pt x="1022" y="1"/>
                  </a:moveTo>
                  <a:lnTo>
                    <a:pt x="797" y="553"/>
                  </a:lnTo>
                  <a:lnTo>
                    <a:pt x="389" y="212"/>
                  </a:lnTo>
                  <a:lnTo>
                    <a:pt x="389" y="212"/>
                  </a:lnTo>
                  <a:lnTo>
                    <a:pt x="641" y="798"/>
                  </a:lnTo>
                  <a:lnTo>
                    <a:pt x="0" y="757"/>
                  </a:lnTo>
                  <a:lnTo>
                    <a:pt x="0" y="757"/>
                  </a:lnTo>
                  <a:lnTo>
                    <a:pt x="525" y="1070"/>
                  </a:lnTo>
                  <a:lnTo>
                    <a:pt x="7" y="1418"/>
                  </a:lnTo>
                  <a:lnTo>
                    <a:pt x="7" y="1418"/>
                  </a:lnTo>
                  <a:lnTo>
                    <a:pt x="675" y="1363"/>
                  </a:lnTo>
                  <a:lnTo>
                    <a:pt x="675" y="1363"/>
                  </a:lnTo>
                  <a:lnTo>
                    <a:pt x="436" y="1956"/>
                  </a:lnTo>
                  <a:lnTo>
                    <a:pt x="886" y="1540"/>
                  </a:lnTo>
                  <a:lnTo>
                    <a:pt x="981" y="2167"/>
                  </a:lnTo>
                  <a:lnTo>
                    <a:pt x="1158" y="1459"/>
                  </a:lnTo>
                  <a:lnTo>
                    <a:pt x="1669" y="1949"/>
                  </a:lnTo>
                  <a:lnTo>
                    <a:pt x="1424" y="1363"/>
                  </a:lnTo>
                  <a:lnTo>
                    <a:pt x="1424" y="1363"/>
                  </a:lnTo>
                  <a:lnTo>
                    <a:pt x="2057" y="1404"/>
                  </a:lnTo>
                  <a:lnTo>
                    <a:pt x="1512" y="1077"/>
                  </a:lnTo>
                  <a:lnTo>
                    <a:pt x="2030" y="811"/>
                  </a:lnTo>
                  <a:lnTo>
                    <a:pt x="1417" y="791"/>
                  </a:lnTo>
                  <a:lnTo>
                    <a:pt x="1655" y="205"/>
                  </a:lnTo>
                  <a:lnTo>
                    <a:pt x="1655" y="205"/>
                  </a:lnTo>
                  <a:lnTo>
                    <a:pt x="1172" y="621"/>
                  </a:lnTo>
                  <a:lnTo>
                    <a:pt x="102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8" name="Google Shape;518;p35"/>
            <p:cNvSpPr/>
            <p:nvPr/>
          </p:nvSpPr>
          <p:spPr>
            <a:xfrm>
              <a:off x="1713065" y="2707705"/>
              <a:ext cx="291155" cy="435531"/>
            </a:xfrm>
            <a:custGeom>
              <a:avLst/>
              <a:gdLst/>
              <a:ahLst/>
              <a:cxnLst/>
              <a:rect l="l" t="t" r="r" b="b"/>
              <a:pathLst>
                <a:path w="2664" h="3985" extrusionOk="0">
                  <a:moveTo>
                    <a:pt x="1206" y="0"/>
                  </a:moveTo>
                  <a:cubicBezTo>
                    <a:pt x="1206" y="0"/>
                    <a:pt x="532" y="266"/>
                    <a:pt x="1" y="456"/>
                  </a:cubicBezTo>
                  <a:lnTo>
                    <a:pt x="1376" y="3985"/>
                  </a:lnTo>
                  <a:cubicBezTo>
                    <a:pt x="1867" y="3726"/>
                    <a:pt x="2153" y="3569"/>
                    <a:pt x="2664" y="3331"/>
                  </a:cubicBezTo>
                  <a:lnTo>
                    <a:pt x="1206" y="0"/>
                  </a:lnTo>
                  <a:close/>
                </a:path>
              </a:pathLst>
            </a:custGeom>
            <a:solidFill>
              <a:srgbClr val="BD57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9" name="Google Shape;519;p35"/>
            <p:cNvSpPr/>
            <p:nvPr/>
          </p:nvSpPr>
          <p:spPr>
            <a:xfrm>
              <a:off x="2019740" y="2925416"/>
              <a:ext cx="347769" cy="321648"/>
            </a:xfrm>
            <a:custGeom>
              <a:avLst/>
              <a:gdLst/>
              <a:ahLst/>
              <a:cxnLst/>
              <a:rect l="l" t="t" r="r" b="b"/>
              <a:pathLst>
                <a:path w="3182" h="2943" extrusionOk="0">
                  <a:moveTo>
                    <a:pt x="1603" y="0"/>
                  </a:moveTo>
                  <a:cubicBezTo>
                    <a:pt x="1569" y="0"/>
                    <a:pt x="1534" y="2"/>
                    <a:pt x="1499" y="4"/>
                  </a:cubicBezTo>
                  <a:cubicBezTo>
                    <a:pt x="648" y="58"/>
                    <a:pt x="1" y="753"/>
                    <a:pt x="48" y="1570"/>
                  </a:cubicBezTo>
                  <a:cubicBezTo>
                    <a:pt x="94" y="2347"/>
                    <a:pt x="766" y="2943"/>
                    <a:pt x="1571" y="2943"/>
                  </a:cubicBezTo>
                  <a:cubicBezTo>
                    <a:pt x="1606" y="2943"/>
                    <a:pt x="1641" y="2942"/>
                    <a:pt x="1676" y="2939"/>
                  </a:cubicBezTo>
                  <a:cubicBezTo>
                    <a:pt x="2528" y="2892"/>
                    <a:pt x="3182" y="2190"/>
                    <a:pt x="3134" y="1380"/>
                  </a:cubicBezTo>
                  <a:cubicBezTo>
                    <a:pt x="3082" y="602"/>
                    <a:pt x="2409" y="0"/>
                    <a:pt x="1603" y="0"/>
                  </a:cubicBezTo>
                  <a:close/>
                </a:path>
              </a:pathLst>
            </a:custGeom>
            <a:solidFill>
              <a:srgbClr val="100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0" name="Google Shape;520;p35"/>
            <p:cNvSpPr/>
            <p:nvPr/>
          </p:nvSpPr>
          <p:spPr>
            <a:xfrm>
              <a:off x="1931213" y="3061922"/>
              <a:ext cx="146780" cy="136506"/>
            </a:xfrm>
            <a:custGeom>
              <a:avLst/>
              <a:gdLst/>
              <a:ahLst/>
              <a:cxnLst/>
              <a:rect l="l" t="t" r="r" b="b"/>
              <a:pathLst>
                <a:path w="1343" h="1249" extrusionOk="0">
                  <a:moveTo>
                    <a:pt x="670" y="0"/>
                  </a:moveTo>
                  <a:cubicBezTo>
                    <a:pt x="369" y="0"/>
                    <a:pt x="104" y="219"/>
                    <a:pt x="55" y="526"/>
                  </a:cubicBezTo>
                  <a:cubicBezTo>
                    <a:pt x="0" y="866"/>
                    <a:pt x="232" y="1186"/>
                    <a:pt x="572" y="1241"/>
                  </a:cubicBezTo>
                  <a:cubicBezTo>
                    <a:pt x="606" y="1246"/>
                    <a:pt x="639" y="1249"/>
                    <a:pt x="672" y="1249"/>
                  </a:cubicBezTo>
                  <a:cubicBezTo>
                    <a:pt x="973" y="1249"/>
                    <a:pt x="1238" y="1030"/>
                    <a:pt x="1288" y="723"/>
                  </a:cubicBezTo>
                  <a:cubicBezTo>
                    <a:pt x="1342" y="383"/>
                    <a:pt x="1110" y="63"/>
                    <a:pt x="770" y="8"/>
                  </a:cubicBezTo>
                  <a:cubicBezTo>
                    <a:pt x="736" y="3"/>
                    <a:pt x="703" y="0"/>
                    <a:pt x="670" y="0"/>
                  </a:cubicBezTo>
                  <a:close/>
                </a:path>
              </a:pathLst>
            </a:custGeom>
            <a:solidFill>
              <a:srgbClr val="100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1" name="Google Shape;521;p35"/>
            <p:cNvSpPr/>
            <p:nvPr/>
          </p:nvSpPr>
          <p:spPr>
            <a:xfrm>
              <a:off x="1931213" y="2962903"/>
              <a:ext cx="146780" cy="136506"/>
            </a:xfrm>
            <a:custGeom>
              <a:avLst/>
              <a:gdLst/>
              <a:ahLst/>
              <a:cxnLst/>
              <a:rect l="l" t="t" r="r" b="b"/>
              <a:pathLst>
                <a:path w="1343" h="1249" extrusionOk="0">
                  <a:moveTo>
                    <a:pt x="670" y="0"/>
                  </a:moveTo>
                  <a:cubicBezTo>
                    <a:pt x="369" y="0"/>
                    <a:pt x="104" y="219"/>
                    <a:pt x="55" y="526"/>
                  </a:cubicBezTo>
                  <a:cubicBezTo>
                    <a:pt x="0" y="866"/>
                    <a:pt x="232" y="1186"/>
                    <a:pt x="572" y="1241"/>
                  </a:cubicBezTo>
                  <a:cubicBezTo>
                    <a:pt x="606" y="1246"/>
                    <a:pt x="639" y="1249"/>
                    <a:pt x="672" y="1249"/>
                  </a:cubicBezTo>
                  <a:cubicBezTo>
                    <a:pt x="973" y="1249"/>
                    <a:pt x="1238" y="1030"/>
                    <a:pt x="1288" y="723"/>
                  </a:cubicBezTo>
                  <a:cubicBezTo>
                    <a:pt x="1342" y="383"/>
                    <a:pt x="1110" y="63"/>
                    <a:pt x="770" y="8"/>
                  </a:cubicBezTo>
                  <a:cubicBezTo>
                    <a:pt x="736" y="3"/>
                    <a:pt x="703" y="0"/>
                    <a:pt x="670" y="0"/>
                  </a:cubicBezTo>
                  <a:close/>
                </a:path>
              </a:pathLst>
            </a:custGeom>
            <a:solidFill>
              <a:srgbClr val="100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2" name="Google Shape;522;p35"/>
            <p:cNvSpPr/>
            <p:nvPr/>
          </p:nvSpPr>
          <p:spPr>
            <a:xfrm>
              <a:off x="1998974" y="2883229"/>
              <a:ext cx="147436" cy="136616"/>
            </a:xfrm>
            <a:custGeom>
              <a:avLst/>
              <a:gdLst/>
              <a:ahLst/>
              <a:cxnLst/>
              <a:rect l="l" t="t" r="r" b="b"/>
              <a:pathLst>
                <a:path w="1349" h="1250" extrusionOk="0">
                  <a:moveTo>
                    <a:pt x="675" y="0"/>
                  </a:moveTo>
                  <a:cubicBezTo>
                    <a:pt x="374" y="0"/>
                    <a:pt x="110" y="213"/>
                    <a:pt x="61" y="519"/>
                  </a:cubicBezTo>
                  <a:cubicBezTo>
                    <a:pt x="0" y="860"/>
                    <a:pt x="232" y="1180"/>
                    <a:pt x="572" y="1241"/>
                  </a:cubicBezTo>
                  <a:cubicBezTo>
                    <a:pt x="606" y="1247"/>
                    <a:pt x="639" y="1249"/>
                    <a:pt x="672" y="1249"/>
                  </a:cubicBezTo>
                  <a:cubicBezTo>
                    <a:pt x="973" y="1249"/>
                    <a:pt x="1239" y="1031"/>
                    <a:pt x="1294" y="724"/>
                  </a:cubicBezTo>
                  <a:cubicBezTo>
                    <a:pt x="1349" y="383"/>
                    <a:pt x="1117" y="63"/>
                    <a:pt x="776" y="8"/>
                  </a:cubicBezTo>
                  <a:cubicBezTo>
                    <a:pt x="742" y="3"/>
                    <a:pt x="708" y="0"/>
                    <a:pt x="675" y="0"/>
                  </a:cubicBezTo>
                  <a:close/>
                </a:path>
              </a:pathLst>
            </a:custGeom>
            <a:solidFill>
              <a:srgbClr val="100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3" name="Google Shape;523;p35"/>
            <p:cNvSpPr/>
            <p:nvPr/>
          </p:nvSpPr>
          <p:spPr>
            <a:xfrm>
              <a:off x="2074058" y="2845304"/>
              <a:ext cx="147545" cy="136506"/>
            </a:xfrm>
            <a:custGeom>
              <a:avLst/>
              <a:gdLst/>
              <a:ahLst/>
              <a:cxnLst/>
              <a:rect l="l" t="t" r="r" b="b"/>
              <a:pathLst>
                <a:path w="1350" h="1249" extrusionOk="0">
                  <a:moveTo>
                    <a:pt x="678" y="0"/>
                  </a:moveTo>
                  <a:cubicBezTo>
                    <a:pt x="377" y="0"/>
                    <a:pt x="111" y="219"/>
                    <a:pt x="62" y="526"/>
                  </a:cubicBezTo>
                  <a:cubicBezTo>
                    <a:pt x="1" y="866"/>
                    <a:pt x="233" y="1186"/>
                    <a:pt x="573" y="1241"/>
                  </a:cubicBezTo>
                  <a:cubicBezTo>
                    <a:pt x="607" y="1246"/>
                    <a:pt x="640" y="1249"/>
                    <a:pt x="673" y="1249"/>
                  </a:cubicBezTo>
                  <a:cubicBezTo>
                    <a:pt x="974" y="1249"/>
                    <a:pt x="1239" y="1030"/>
                    <a:pt x="1288" y="723"/>
                  </a:cubicBezTo>
                  <a:cubicBezTo>
                    <a:pt x="1350" y="383"/>
                    <a:pt x="1118" y="62"/>
                    <a:pt x="777" y="8"/>
                  </a:cubicBezTo>
                  <a:cubicBezTo>
                    <a:pt x="744" y="3"/>
                    <a:pt x="711" y="0"/>
                    <a:pt x="678" y="0"/>
                  </a:cubicBezTo>
                  <a:close/>
                </a:path>
              </a:pathLst>
            </a:custGeom>
            <a:solidFill>
              <a:srgbClr val="100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4" name="Google Shape;524;p35"/>
            <p:cNvSpPr/>
            <p:nvPr/>
          </p:nvSpPr>
          <p:spPr>
            <a:xfrm>
              <a:off x="2170126" y="2845304"/>
              <a:ext cx="146780" cy="136506"/>
            </a:xfrm>
            <a:custGeom>
              <a:avLst/>
              <a:gdLst/>
              <a:ahLst/>
              <a:cxnLst/>
              <a:rect l="l" t="t" r="r" b="b"/>
              <a:pathLst>
                <a:path w="1343" h="1249" extrusionOk="0">
                  <a:moveTo>
                    <a:pt x="672" y="0"/>
                  </a:moveTo>
                  <a:cubicBezTo>
                    <a:pt x="375" y="0"/>
                    <a:pt x="104" y="219"/>
                    <a:pt x="55" y="526"/>
                  </a:cubicBezTo>
                  <a:cubicBezTo>
                    <a:pt x="1" y="866"/>
                    <a:pt x="232" y="1186"/>
                    <a:pt x="573" y="1241"/>
                  </a:cubicBezTo>
                  <a:cubicBezTo>
                    <a:pt x="606" y="1246"/>
                    <a:pt x="639" y="1249"/>
                    <a:pt x="672" y="1249"/>
                  </a:cubicBezTo>
                  <a:cubicBezTo>
                    <a:pt x="974" y="1249"/>
                    <a:pt x="1239" y="1030"/>
                    <a:pt x="1288" y="723"/>
                  </a:cubicBezTo>
                  <a:cubicBezTo>
                    <a:pt x="1342" y="383"/>
                    <a:pt x="1111" y="62"/>
                    <a:pt x="770" y="8"/>
                  </a:cubicBezTo>
                  <a:cubicBezTo>
                    <a:pt x="737" y="3"/>
                    <a:pt x="705" y="0"/>
                    <a:pt x="672" y="0"/>
                  </a:cubicBezTo>
                  <a:close/>
                </a:path>
              </a:pathLst>
            </a:custGeom>
            <a:solidFill>
              <a:srgbClr val="100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5" name="Google Shape;525;p35"/>
            <p:cNvSpPr/>
            <p:nvPr/>
          </p:nvSpPr>
          <p:spPr>
            <a:xfrm>
              <a:off x="2260948" y="2875032"/>
              <a:ext cx="146780" cy="136616"/>
            </a:xfrm>
            <a:custGeom>
              <a:avLst/>
              <a:gdLst/>
              <a:ahLst/>
              <a:cxnLst/>
              <a:rect l="l" t="t" r="r" b="b"/>
              <a:pathLst>
                <a:path w="1343" h="1250" extrusionOk="0">
                  <a:moveTo>
                    <a:pt x="668" y="0"/>
                  </a:moveTo>
                  <a:cubicBezTo>
                    <a:pt x="368" y="0"/>
                    <a:pt x="104" y="213"/>
                    <a:pt x="55" y="519"/>
                  </a:cubicBezTo>
                  <a:cubicBezTo>
                    <a:pt x="1" y="860"/>
                    <a:pt x="232" y="1180"/>
                    <a:pt x="573" y="1241"/>
                  </a:cubicBezTo>
                  <a:cubicBezTo>
                    <a:pt x="606" y="1247"/>
                    <a:pt x="639" y="1249"/>
                    <a:pt x="672" y="1249"/>
                  </a:cubicBezTo>
                  <a:cubicBezTo>
                    <a:pt x="974" y="1249"/>
                    <a:pt x="1239" y="1031"/>
                    <a:pt x="1288" y="724"/>
                  </a:cubicBezTo>
                  <a:cubicBezTo>
                    <a:pt x="1342" y="383"/>
                    <a:pt x="1111" y="63"/>
                    <a:pt x="770" y="8"/>
                  </a:cubicBezTo>
                  <a:cubicBezTo>
                    <a:pt x="736" y="3"/>
                    <a:pt x="702" y="0"/>
                    <a:pt x="668" y="0"/>
                  </a:cubicBezTo>
                  <a:close/>
                </a:path>
              </a:pathLst>
            </a:custGeom>
            <a:solidFill>
              <a:srgbClr val="100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6" name="Google Shape;526;p35"/>
            <p:cNvSpPr/>
            <p:nvPr/>
          </p:nvSpPr>
          <p:spPr>
            <a:xfrm>
              <a:off x="1947607" y="2962247"/>
              <a:ext cx="159348" cy="137162"/>
            </a:xfrm>
            <a:custGeom>
              <a:avLst/>
              <a:gdLst/>
              <a:ahLst/>
              <a:cxnLst/>
              <a:rect l="l" t="t" r="r" b="b"/>
              <a:pathLst>
                <a:path w="1458" h="1255" extrusionOk="0">
                  <a:moveTo>
                    <a:pt x="838" y="1"/>
                  </a:moveTo>
                  <a:cubicBezTo>
                    <a:pt x="279" y="1"/>
                    <a:pt x="0" y="675"/>
                    <a:pt x="395" y="1070"/>
                  </a:cubicBezTo>
                  <a:cubicBezTo>
                    <a:pt x="523" y="1198"/>
                    <a:pt x="679" y="1255"/>
                    <a:pt x="832" y="1255"/>
                  </a:cubicBezTo>
                  <a:cubicBezTo>
                    <a:pt x="1152" y="1255"/>
                    <a:pt x="1458" y="1005"/>
                    <a:pt x="1458" y="627"/>
                  </a:cubicBezTo>
                  <a:cubicBezTo>
                    <a:pt x="1458" y="280"/>
                    <a:pt x="1178" y="1"/>
                    <a:pt x="838" y="1"/>
                  </a:cubicBezTo>
                  <a:close/>
                </a:path>
              </a:pathLst>
            </a:custGeom>
            <a:solidFill>
              <a:srgbClr val="100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7" name="Google Shape;527;p35"/>
            <p:cNvSpPr/>
            <p:nvPr/>
          </p:nvSpPr>
          <p:spPr>
            <a:xfrm>
              <a:off x="2281058" y="2948695"/>
              <a:ext cx="146780" cy="136616"/>
            </a:xfrm>
            <a:custGeom>
              <a:avLst/>
              <a:gdLst/>
              <a:ahLst/>
              <a:cxnLst/>
              <a:rect l="l" t="t" r="r" b="b"/>
              <a:pathLst>
                <a:path w="1343" h="1250" extrusionOk="0">
                  <a:moveTo>
                    <a:pt x="677" y="1"/>
                  </a:moveTo>
                  <a:cubicBezTo>
                    <a:pt x="376" y="1"/>
                    <a:pt x="110" y="219"/>
                    <a:pt x="55" y="526"/>
                  </a:cubicBezTo>
                  <a:cubicBezTo>
                    <a:pt x="0" y="867"/>
                    <a:pt x="232" y="1187"/>
                    <a:pt x="573" y="1242"/>
                  </a:cubicBezTo>
                  <a:cubicBezTo>
                    <a:pt x="606" y="1247"/>
                    <a:pt x="639" y="1249"/>
                    <a:pt x="672" y="1249"/>
                  </a:cubicBezTo>
                  <a:cubicBezTo>
                    <a:pt x="973" y="1249"/>
                    <a:pt x="1239" y="1031"/>
                    <a:pt x="1288" y="724"/>
                  </a:cubicBezTo>
                  <a:cubicBezTo>
                    <a:pt x="1342" y="383"/>
                    <a:pt x="1111" y="63"/>
                    <a:pt x="777" y="9"/>
                  </a:cubicBezTo>
                  <a:cubicBezTo>
                    <a:pt x="743" y="3"/>
                    <a:pt x="710" y="1"/>
                    <a:pt x="677" y="1"/>
                  </a:cubicBezTo>
                  <a:close/>
                </a:path>
              </a:pathLst>
            </a:custGeom>
            <a:solidFill>
              <a:srgbClr val="100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8" name="Google Shape;528;p35"/>
            <p:cNvSpPr/>
            <p:nvPr/>
          </p:nvSpPr>
          <p:spPr>
            <a:xfrm>
              <a:off x="2292971" y="3027604"/>
              <a:ext cx="146780" cy="136616"/>
            </a:xfrm>
            <a:custGeom>
              <a:avLst/>
              <a:gdLst/>
              <a:ahLst/>
              <a:cxnLst/>
              <a:rect l="l" t="t" r="r" b="b"/>
              <a:pathLst>
                <a:path w="1343" h="1250" extrusionOk="0">
                  <a:moveTo>
                    <a:pt x="671" y="1"/>
                  </a:moveTo>
                  <a:cubicBezTo>
                    <a:pt x="369" y="1"/>
                    <a:pt x="104" y="219"/>
                    <a:pt x="55" y="526"/>
                  </a:cubicBezTo>
                  <a:cubicBezTo>
                    <a:pt x="0" y="867"/>
                    <a:pt x="232" y="1187"/>
                    <a:pt x="573" y="1242"/>
                  </a:cubicBezTo>
                  <a:cubicBezTo>
                    <a:pt x="607" y="1247"/>
                    <a:pt x="641" y="1250"/>
                    <a:pt x="674" y="1250"/>
                  </a:cubicBezTo>
                  <a:cubicBezTo>
                    <a:pt x="975" y="1250"/>
                    <a:pt x="1239" y="1037"/>
                    <a:pt x="1288" y="731"/>
                  </a:cubicBezTo>
                  <a:cubicBezTo>
                    <a:pt x="1342" y="390"/>
                    <a:pt x="1111" y="70"/>
                    <a:pt x="770" y="9"/>
                  </a:cubicBezTo>
                  <a:cubicBezTo>
                    <a:pt x="737" y="3"/>
                    <a:pt x="703" y="1"/>
                    <a:pt x="671" y="1"/>
                  </a:cubicBezTo>
                  <a:close/>
                </a:path>
              </a:pathLst>
            </a:custGeom>
            <a:solidFill>
              <a:srgbClr val="100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9" name="Google Shape;529;p35"/>
            <p:cNvSpPr/>
            <p:nvPr/>
          </p:nvSpPr>
          <p:spPr>
            <a:xfrm>
              <a:off x="2244554" y="3113727"/>
              <a:ext cx="146780" cy="136069"/>
            </a:xfrm>
            <a:custGeom>
              <a:avLst/>
              <a:gdLst/>
              <a:ahLst/>
              <a:cxnLst/>
              <a:rect l="l" t="t" r="r" b="b"/>
              <a:pathLst>
                <a:path w="1343" h="1245" extrusionOk="0">
                  <a:moveTo>
                    <a:pt x="668" y="1"/>
                  </a:moveTo>
                  <a:cubicBezTo>
                    <a:pt x="370" y="1"/>
                    <a:pt x="110" y="218"/>
                    <a:pt x="55" y="522"/>
                  </a:cubicBezTo>
                  <a:cubicBezTo>
                    <a:pt x="1" y="862"/>
                    <a:pt x="232" y="1182"/>
                    <a:pt x="573" y="1237"/>
                  </a:cubicBezTo>
                  <a:cubicBezTo>
                    <a:pt x="607" y="1242"/>
                    <a:pt x="641" y="1245"/>
                    <a:pt x="675" y="1245"/>
                  </a:cubicBezTo>
                  <a:cubicBezTo>
                    <a:pt x="975" y="1245"/>
                    <a:pt x="1239" y="1032"/>
                    <a:pt x="1288" y="726"/>
                  </a:cubicBezTo>
                  <a:cubicBezTo>
                    <a:pt x="1343" y="385"/>
                    <a:pt x="1118" y="65"/>
                    <a:pt x="777" y="11"/>
                  </a:cubicBezTo>
                  <a:cubicBezTo>
                    <a:pt x="740" y="4"/>
                    <a:pt x="704" y="1"/>
                    <a:pt x="668" y="1"/>
                  </a:cubicBezTo>
                  <a:close/>
                </a:path>
              </a:pathLst>
            </a:custGeom>
            <a:solidFill>
              <a:srgbClr val="100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0" name="Google Shape;530;p35"/>
            <p:cNvSpPr/>
            <p:nvPr/>
          </p:nvSpPr>
          <p:spPr>
            <a:xfrm>
              <a:off x="2054713" y="2927929"/>
              <a:ext cx="273341" cy="327768"/>
            </a:xfrm>
            <a:custGeom>
              <a:avLst/>
              <a:gdLst/>
              <a:ahLst/>
              <a:cxnLst/>
              <a:rect l="l" t="t" r="r" b="b"/>
              <a:pathLst>
                <a:path w="2501" h="2999" extrusionOk="0">
                  <a:moveTo>
                    <a:pt x="1261" y="0"/>
                  </a:moveTo>
                  <a:cubicBezTo>
                    <a:pt x="605" y="0"/>
                    <a:pt x="55" y="644"/>
                    <a:pt x="28" y="1452"/>
                  </a:cubicBezTo>
                  <a:cubicBezTo>
                    <a:pt x="1" y="2283"/>
                    <a:pt x="525" y="2971"/>
                    <a:pt x="1200" y="2998"/>
                  </a:cubicBezTo>
                  <a:cubicBezTo>
                    <a:pt x="1210" y="2998"/>
                    <a:pt x="1220" y="2999"/>
                    <a:pt x="1230" y="2999"/>
                  </a:cubicBezTo>
                  <a:cubicBezTo>
                    <a:pt x="1891" y="2999"/>
                    <a:pt x="2446" y="2352"/>
                    <a:pt x="2473" y="1541"/>
                  </a:cubicBezTo>
                  <a:cubicBezTo>
                    <a:pt x="2501" y="716"/>
                    <a:pt x="1976" y="22"/>
                    <a:pt x="1302" y="1"/>
                  </a:cubicBezTo>
                  <a:cubicBezTo>
                    <a:pt x="1288" y="1"/>
                    <a:pt x="1275" y="0"/>
                    <a:pt x="1261" y="0"/>
                  </a:cubicBezTo>
                  <a:close/>
                </a:path>
              </a:pathLst>
            </a:custGeom>
            <a:solidFill>
              <a:srgbClr val="BD57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1" name="Google Shape;531;p35"/>
            <p:cNvSpPr/>
            <p:nvPr/>
          </p:nvSpPr>
          <p:spPr>
            <a:xfrm>
              <a:off x="2027172" y="3100721"/>
              <a:ext cx="70166" cy="84265"/>
            </a:xfrm>
            <a:custGeom>
              <a:avLst/>
              <a:gdLst/>
              <a:ahLst/>
              <a:cxnLst/>
              <a:rect l="l" t="t" r="r" b="b"/>
              <a:pathLst>
                <a:path w="642" h="771" extrusionOk="0">
                  <a:moveTo>
                    <a:pt x="324" y="0"/>
                  </a:moveTo>
                  <a:cubicBezTo>
                    <a:pt x="152" y="0"/>
                    <a:pt x="14" y="168"/>
                    <a:pt x="8" y="375"/>
                  </a:cubicBezTo>
                  <a:cubicBezTo>
                    <a:pt x="1" y="586"/>
                    <a:pt x="130" y="770"/>
                    <a:pt x="307" y="770"/>
                  </a:cubicBezTo>
                  <a:cubicBezTo>
                    <a:pt x="311" y="770"/>
                    <a:pt x="314" y="770"/>
                    <a:pt x="318" y="770"/>
                  </a:cubicBezTo>
                  <a:cubicBezTo>
                    <a:pt x="484" y="770"/>
                    <a:pt x="628" y="609"/>
                    <a:pt x="634" y="395"/>
                  </a:cubicBezTo>
                  <a:cubicBezTo>
                    <a:pt x="641" y="184"/>
                    <a:pt x="505" y="7"/>
                    <a:pt x="335" y="0"/>
                  </a:cubicBezTo>
                  <a:cubicBezTo>
                    <a:pt x="331" y="0"/>
                    <a:pt x="328" y="0"/>
                    <a:pt x="324" y="0"/>
                  </a:cubicBezTo>
                  <a:close/>
                </a:path>
              </a:pathLst>
            </a:custGeom>
            <a:solidFill>
              <a:srgbClr val="BD57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2" name="Google Shape;532;p35"/>
            <p:cNvSpPr/>
            <p:nvPr/>
          </p:nvSpPr>
          <p:spPr>
            <a:xfrm>
              <a:off x="2282588" y="3100721"/>
              <a:ext cx="70822" cy="84265"/>
            </a:xfrm>
            <a:custGeom>
              <a:avLst/>
              <a:gdLst/>
              <a:ahLst/>
              <a:cxnLst/>
              <a:rect l="l" t="t" r="r" b="b"/>
              <a:pathLst>
                <a:path w="648" h="771" extrusionOk="0">
                  <a:moveTo>
                    <a:pt x="324" y="0"/>
                  </a:moveTo>
                  <a:cubicBezTo>
                    <a:pt x="158" y="0"/>
                    <a:pt x="14" y="168"/>
                    <a:pt x="7" y="375"/>
                  </a:cubicBezTo>
                  <a:cubicBezTo>
                    <a:pt x="0" y="586"/>
                    <a:pt x="136" y="770"/>
                    <a:pt x="307" y="770"/>
                  </a:cubicBezTo>
                  <a:cubicBezTo>
                    <a:pt x="310" y="770"/>
                    <a:pt x="314" y="770"/>
                    <a:pt x="317" y="770"/>
                  </a:cubicBezTo>
                  <a:cubicBezTo>
                    <a:pt x="490" y="770"/>
                    <a:pt x="634" y="609"/>
                    <a:pt x="640" y="395"/>
                  </a:cubicBezTo>
                  <a:cubicBezTo>
                    <a:pt x="647" y="184"/>
                    <a:pt x="511" y="7"/>
                    <a:pt x="334" y="0"/>
                  </a:cubicBezTo>
                  <a:cubicBezTo>
                    <a:pt x="331" y="0"/>
                    <a:pt x="327" y="0"/>
                    <a:pt x="324" y="0"/>
                  </a:cubicBezTo>
                  <a:close/>
                </a:path>
              </a:pathLst>
            </a:custGeom>
            <a:solidFill>
              <a:srgbClr val="BD57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3" name="Google Shape;533;p35"/>
            <p:cNvSpPr/>
            <p:nvPr/>
          </p:nvSpPr>
          <p:spPr>
            <a:xfrm>
              <a:off x="1985531" y="2965089"/>
              <a:ext cx="146780" cy="136397"/>
            </a:xfrm>
            <a:custGeom>
              <a:avLst/>
              <a:gdLst/>
              <a:ahLst/>
              <a:cxnLst/>
              <a:rect l="l" t="t" r="r" b="b"/>
              <a:pathLst>
                <a:path w="1343" h="1248" extrusionOk="0">
                  <a:moveTo>
                    <a:pt x="671" y="1"/>
                  </a:moveTo>
                  <a:cubicBezTo>
                    <a:pt x="369" y="1"/>
                    <a:pt x="104" y="219"/>
                    <a:pt x="55" y="526"/>
                  </a:cubicBezTo>
                  <a:cubicBezTo>
                    <a:pt x="0" y="867"/>
                    <a:pt x="232" y="1187"/>
                    <a:pt x="573" y="1241"/>
                  </a:cubicBezTo>
                  <a:cubicBezTo>
                    <a:pt x="602" y="1246"/>
                    <a:pt x="632" y="1248"/>
                    <a:pt x="662" y="1248"/>
                  </a:cubicBezTo>
                  <a:cubicBezTo>
                    <a:pt x="967" y="1248"/>
                    <a:pt x="1238" y="1028"/>
                    <a:pt x="1288" y="717"/>
                  </a:cubicBezTo>
                  <a:cubicBezTo>
                    <a:pt x="1342" y="376"/>
                    <a:pt x="1111" y="56"/>
                    <a:pt x="770" y="9"/>
                  </a:cubicBezTo>
                  <a:cubicBezTo>
                    <a:pt x="737" y="3"/>
                    <a:pt x="703" y="1"/>
                    <a:pt x="671" y="1"/>
                  </a:cubicBezTo>
                  <a:close/>
                </a:path>
              </a:pathLst>
            </a:custGeom>
            <a:solidFill>
              <a:srgbClr val="100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4" name="Google Shape;534;p35"/>
            <p:cNvSpPr/>
            <p:nvPr/>
          </p:nvSpPr>
          <p:spPr>
            <a:xfrm>
              <a:off x="2059959" y="2895907"/>
              <a:ext cx="146780" cy="136506"/>
            </a:xfrm>
            <a:custGeom>
              <a:avLst/>
              <a:gdLst/>
              <a:ahLst/>
              <a:cxnLst/>
              <a:rect l="l" t="t" r="r" b="b"/>
              <a:pathLst>
                <a:path w="1343" h="1249" extrusionOk="0">
                  <a:moveTo>
                    <a:pt x="677" y="0"/>
                  </a:moveTo>
                  <a:cubicBezTo>
                    <a:pt x="376" y="0"/>
                    <a:pt x="111" y="219"/>
                    <a:pt x="62" y="526"/>
                  </a:cubicBezTo>
                  <a:cubicBezTo>
                    <a:pt x="1" y="866"/>
                    <a:pt x="232" y="1186"/>
                    <a:pt x="573" y="1241"/>
                  </a:cubicBezTo>
                  <a:cubicBezTo>
                    <a:pt x="606" y="1246"/>
                    <a:pt x="639" y="1249"/>
                    <a:pt x="672" y="1249"/>
                  </a:cubicBezTo>
                  <a:cubicBezTo>
                    <a:pt x="974" y="1249"/>
                    <a:pt x="1239" y="1030"/>
                    <a:pt x="1288" y="723"/>
                  </a:cubicBezTo>
                  <a:cubicBezTo>
                    <a:pt x="1342" y="383"/>
                    <a:pt x="1118" y="63"/>
                    <a:pt x="777" y="8"/>
                  </a:cubicBezTo>
                  <a:cubicBezTo>
                    <a:pt x="744" y="3"/>
                    <a:pt x="710" y="0"/>
                    <a:pt x="677" y="0"/>
                  </a:cubicBezTo>
                  <a:close/>
                </a:path>
              </a:pathLst>
            </a:custGeom>
            <a:solidFill>
              <a:srgbClr val="100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5" name="Google Shape;535;p35"/>
            <p:cNvSpPr/>
            <p:nvPr/>
          </p:nvSpPr>
          <p:spPr>
            <a:xfrm>
              <a:off x="2178323" y="2895907"/>
              <a:ext cx="146780" cy="136506"/>
            </a:xfrm>
            <a:custGeom>
              <a:avLst/>
              <a:gdLst/>
              <a:ahLst/>
              <a:cxnLst/>
              <a:rect l="l" t="t" r="r" b="b"/>
              <a:pathLst>
                <a:path w="1343" h="1249" extrusionOk="0">
                  <a:moveTo>
                    <a:pt x="671" y="0"/>
                  </a:moveTo>
                  <a:cubicBezTo>
                    <a:pt x="369" y="0"/>
                    <a:pt x="104" y="219"/>
                    <a:pt x="55" y="526"/>
                  </a:cubicBezTo>
                  <a:cubicBezTo>
                    <a:pt x="1" y="866"/>
                    <a:pt x="232" y="1186"/>
                    <a:pt x="573" y="1241"/>
                  </a:cubicBezTo>
                  <a:cubicBezTo>
                    <a:pt x="606" y="1246"/>
                    <a:pt x="639" y="1249"/>
                    <a:pt x="672" y="1249"/>
                  </a:cubicBezTo>
                  <a:cubicBezTo>
                    <a:pt x="974" y="1249"/>
                    <a:pt x="1239" y="1030"/>
                    <a:pt x="1288" y="723"/>
                  </a:cubicBezTo>
                  <a:cubicBezTo>
                    <a:pt x="1342" y="383"/>
                    <a:pt x="1111" y="63"/>
                    <a:pt x="770" y="8"/>
                  </a:cubicBezTo>
                  <a:cubicBezTo>
                    <a:pt x="737" y="3"/>
                    <a:pt x="703" y="0"/>
                    <a:pt x="671" y="0"/>
                  </a:cubicBezTo>
                  <a:close/>
                </a:path>
              </a:pathLst>
            </a:custGeom>
            <a:solidFill>
              <a:srgbClr val="100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6" name="Google Shape;536;p35"/>
            <p:cNvSpPr/>
            <p:nvPr/>
          </p:nvSpPr>
          <p:spPr>
            <a:xfrm>
              <a:off x="2246849" y="2963449"/>
              <a:ext cx="147436" cy="136725"/>
            </a:xfrm>
            <a:custGeom>
              <a:avLst/>
              <a:gdLst/>
              <a:ahLst/>
              <a:cxnLst/>
              <a:rect l="l" t="t" r="r" b="b"/>
              <a:pathLst>
                <a:path w="1349" h="1251" extrusionOk="0">
                  <a:moveTo>
                    <a:pt x="667" y="0"/>
                  </a:moveTo>
                  <a:cubicBezTo>
                    <a:pt x="370" y="0"/>
                    <a:pt x="110" y="217"/>
                    <a:pt x="61" y="521"/>
                  </a:cubicBezTo>
                  <a:cubicBezTo>
                    <a:pt x="0" y="861"/>
                    <a:pt x="232" y="1181"/>
                    <a:pt x="572" y="1243"/>
                  </a:cubicBezTo>
                  <a:cubicBezTo>
                    <a:pt x="606" y="1248"/>
                    <a:pt x="639" y="1251"/>
                    <a:pt x="672" y="1251"/>
                  </a:cubicBezTo>
                  <a:cubicBezTo>
                    <a:pt x="973" y="1251"/>
                    <a:pt x="1238" y="1032"/>
                    <a:pt x="1287" y="725"/>
                  </a:cubicBezTo>
                  <a:cubicBezTo>
                    <a:pt x="1349" y="385"/>
                    <a:pt x="1117" y="64"/>
                    <a:pt x="777" y="10"/>
                  </a:cubicBezTo>
                  <a:cubicBezTo>
                    <a:pt x="740" y="3"/>
                    <a:pt x="703" y="0"/>
                    <a:pt x="667" y="0"/>
                  </a:cubicBezTo>
                  <a:close/>
                </a:path>
              </a:pathLst>
            </a:custGeom>
            <a:solidFill>
              <a:srgbClr val="100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7" name="Google Shape;537;p35"/>
            <p:cNvSpPr/>
            <p:nvPr/>
          </p:nvSpPr>
          <p:spPr>
            <a:xfrm>
              <a:off x="2330895" y="2556007"/>
              <a:ext cx="184704" cy="136834"/>
            </a:xfrm>
            <a:custGeom>
              <a:avLst/>
              <a:gdLst/>
              <a:ahLst/>
              <a:cxnLst/>
              <a:rect l="l" t="t" r="r" b="b"/>
              <a:pathLst>
                <a:path w="1690" h="1252" extrusionOk="0">
                  <a:moveTo>
                    <a:pt x="272" y="0"/>
                  </a:moveTo>
                  <a:cubicBezTo>
                    <a:pt x="254" y="0"/>
                    <a:pt x="234" y="6"/>
                    <a:pt x="212" y="19"/>
                  </a:cubicBezTo>
                  <a:cubicBezTo>
                    <a:pt x="1" y="142"/>
                    <a:pt x="103" y="1157"/>
                    <a:pt x="103" y="1157"/>
                  </a:cubicBezTo>
                  <a:lnTo>
                    <a:pt x="1370" y="1252"/>
                  </a:lnTo>
                  <a:cubicBezTo>
                    <a:pt x="1370" y="1252"/>
                    <a:pt x="1690" y="748"/>
                    <a:pt x="1390" y="448"/>
                  </a:cubicBezTo>
                  <a:lnTo>
                    <a:pt x="1390" y="448"/>
                  </a:lnTo>
                  <a:lnTo>
                    <a:pt x="423" y="462"/>
                  </a:lnTo>
                  <a:cubicBezTo>
                    <a:pt x="423" y="462"/>
                    <a:pt x="429" y="0"/>
                    <a:pt x="272" y="0"/>
                  </a:cubicBezTo>
                  <a:close/>
                </a:path>
              </a:pathLst>
            </a:custGeom>
            <a:solidFill>
              <a:srgbClr val="BD57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8" name="Google Shape;538;p35"/>
            <p:cNvSpPr/>
            <p:nvPr/>
          </p:nvSpPr>
          <p:spPr>
            <a:xfrm>
              <a:off x="1655796" y="2565187"/>
              <a:ext cx="192901" cy="192464"/>
            </a:xfrm>
            <a:custGeom>
              <a:avLst/>
              <a:gdLst/>
              <a:ahLst/>
              <a:cxnLst/>
              <a:rect l="l" t="t" r="r" b="b"/>
              <a:pathLst>
                <a:path w="1765" h="1761" extrusionOk="0">
                  <a:moveTo>
                    <a:pt x="1007" y="0"/>
                  </a:moveTo>
                  <a:cubicBezTo>
                    <a:pt x="1001" y="0"/>
                    <a:pt x="994" y="1"/>
                    <a:pt x="988" y="3"/>
                  </a:cubicBezTo>
                  <a:cubicBezTo>
                    <a:pt x="879" y="44"/>
                    <a:pt x="988" y="439"/>
                    <a:pt x="1049" y="677"/>
                  </a:cubicBezTo>
                  <a:cubicBezTo>
                    <a:pt x="957" y="422"/>
                    <a:pt x="783" y="8"/>
                    <a:pt x="685" y="8"/>
                  </a:cubicBezTo>
                  <a:cubicBezTo>
                    <a:pt x="682" y="8"/>
                    <a:pt x="678" y="9"/>
                    <a:pt x="674" y="10"/>
                  </a:cubicBezTo>
                  <a:cubicBezTo>
                    <a:pt x="525" y="58"/>
                    <a:pt x="674" y="500"/>
                    <a:pt x="783" y="766"/>
                  </a:cubicBezTo>
                  <a:cubicBezTo>
                    <a:pt x="676" y="532"/>
                    <a:pt x="498" y="181"/>
                    <a:pt x="375" y="181"/>
                  </a:cubicBezTo>
                  <a:cubicBezTo>
                    <a:pt x="365" y="181"/>
                    <a:pt x="356" y="183"/>
                    <a:pt x="347" y="187"/>
                  </a:cubicBezTo>
                  <a:cubicBezTo>
                    <a:pt x="266" y="242"/>
                    <a:pt x="422" y="691"/>
                    <a:pt x="518" y="936"/>
                  </a:cubicBezTo>
                  <a:lnTo>
                    <a:pt x="504" y="936"/>
                  </a:lnTo>
                  <a:cubicBezTo>
                    <a:pt x="420" y="767"/>
                    <a:pt x="276" y="529"/>
                    <a:pt x="178" y="529"/>
                  </a:cubicBezTo>
                  <a:cubicBezTo>
                    <a:pt x="166" y="529"/>
                    <a:pt x="154" y="533"/>
                    <a:pt x="143" y="541"/>
                  </a:cubicBezTo>
                  <a:cubicBezTo>
                    <a:pt x="0" y="650"/>
                    <a:pt x="368" y="1406"/>
                    <a:pt x="368" y="1406"/>
                  </a:cubicBezTo>
                  <a:lnTo>
                    <a:pt x="518" y="1760"/>
                  </a:lnTo>
                  <a:lnTo>
                    <a:pt x="1737" y="1406"/>
                  </a:lnTo>
                  <a:cubicBezTo>
                    <a:pt x="1737" y="1406"/>
                    <a:pt x="1764" y="541"/>
                    <a:pt x="1628" y="425"/>
                  </a:cubicBezTo>
                  <a:cubicBezTo>
                    <a:pt x="1603" y="406"/>
                    <a:pt x="1581" y="397"/>
                    <a:pt x="1561" y="397"/>
                  </a:cubicBezTo>
                  <a:cubicBezTo>
                    <a:pt x="1426" y="397"/>
                    <a:pt x="1410" y="807"/>
                    <a:pt x="1410" y="807"/>
                  </a:cubicBezTo>
                  <a:cubicBezTo>
                    <a:pt x="1410" y="807"/>
                    <a:pt x="1194" y="0"/>
                    <a:pt x="1007" y="0"/>
                  </a:cubicBezTo>
                  <a:close/>
                </a:path>
              </a:pathLst>
            </a:custGeom>
            <a:solidFill>
              <a:srgbClr val="BD57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9" name="Google Shape;539;p35"/>
            <p:cNvSpPr/>
            <p:nvPr/>
          </p:nvSpPr>
          <p:spPr>
            <a:xfrm>
              <a:off x="1669129" y="2563002"/>
              <a:ext cx="166125" cy="107544"/>
            </a:xfrm>
            <a:custGeom>
              <a:avLst/>
              <a:gdLst/>
              <a:ahLst/>
              <a:cxnLst/>
              <a:rect l="l" t="t" r="r" b="b"/>
              <a:pathLst>
                <a:path w="1520" h="984" extrusionOk="0">
                  <a:moveTo>
                    <a:pt x="874" y="0"/>
                  </a:moveTo>
                  <a:cubicBezTo>
                    <a:pt x="867" y="0"/>
                    <a:pt x="859" y="1"/>
                    <a:pt x="852" y="3"/>
                  </a:cubicBezTo>
                  <a:cubicBezTo>
                    <a:pt x="784" y="30"/>
                    <a:pt x="777" y="146"/>
                    <a:pt x="825" y="384"/>
                  </a:cubicBezTo>
                  <a:cubicBezTo>
                    <a:pt x="742" y="199"/>
                    <a:pt x="640" y="7"/>
                    <a:pt x="561" y="7"/>
                  </a:cubicBezTo>
                  <a:cubicBezTo>
                    <a:pt x="556" y="7"/>
                    <a:pt x="551" y="8"/>
                    <a:pt x="546" y="10"/>
                  </a:cubicBezTo>
                  <a:cubicBezTo>
                    <a:pt x="518" y="16"/>
                    <a:pt x="498" y="37"/>
                    <a:pt x="484" y="64"/>
                  </a:cubicBezTo>
                  <a:cubicBezTo>
                    <a:pt x="443" y="146"/>
                    <a:pt x="471" y="296"/>
                    <a:pt x="525" y="466"/>
                  </a:cubicBezTo>
                  <a:cubicBezTo>
                    <a:pt x="443" y="323"/>
                    <a:pt x="355" y="207"/>
                    <a:pt x="280" y="187"/>
                  </a:cubicBezTo>
                  <a:cubicBezTo>
                    <a:pt x="271" y="184"/>
                    <a:pt x="262" y="182"/>
                    <a:pt x="252" y="182"/>
                  </a:cubicBezTo>
                  <a:cubicBezTo>
                    <a:pt x="238" y="182"/>
                    <a:pt x="224" y="185"/>
                    <a:pt x="212" y="193"/>
                  </a:cubicBezTo>
                  <a:cubicBezTo>
                    <a:pt x="191" y="207"/>
                    <a:pt x="116" y="248"/>
                    <a:pt x="307" y="779"/>
                  </a:cubicBezTo>
                  <a:cubicBezTo>
                    <a:pt x="212" y="629"/>
                    <a:pt x="137" y="541"/>
                    <a:pt x="76" y="527"/>
                  </a:cubicBezTo>
                  <a:cubicBezTo>
                    <a:pt x="48" y="527"/>
                    <a:pt x="28" y="527"/>
                    <a:pt x="7" y="548"/>
                  </a:cubicBezTo>
                  <a:cubicBezTo>
                    <a:pt x="1" y="554"/>
                    <a:pt x="1" y="568"/>
                    <a:pt x="7" y="575"/>
                  </a:cubicBezTo>
                  <a:cubicBezTo>
                    <a:pt x="11" y="579"/>
                    <a:pt x="18" y="583"/>
                    <a:pt x="23" y="583"/>
                  </a:cubicBezTo>
                  <a:cubicBezTo>
                    <a:pt x="28" y="583"/>
                    <a:pt x="32" y="581"/>
                    <a:pt x="35" y="575"/>
                  </a:cubicBezTo>
                  <a:cubicBezTo>
                    <a:pt x="48" y="568"/>
                    <a:pt x="55" y="568"/>
                    <a:pt x="69" y="568"/>
                  </a:cubicBezTo>
                  <a:cubicBezTo>
                    <a:pt x="137" y="588"/>
                    <a:pt x="246" y="732"/>
                    <a:pt x="368" y="970"/>
                  </a:cubicBezTo>
                  <a:lnTo>
                    <a:pt x="375" y="984"/>
                  </a:lnTo>
                  <a:lnTo>
                    <a:pt x="416" y="970"/>
                  </a:lnTo>
                  <a:lnTo>
                    <a:pt x="409" y="949"/>
                  </a:lnTo>
                  <a:cubicBezTo>
                    <a:pt x="219" y="445"/>
                    <a:pt x="191" y="248"/>
                    <a:pt x="232" y="221"/>
                  </a:cubicBezTo>
                  <a:lnTo>
                    <a:pt x="266" y="221"/>
                  </a:lnTo>
                  <a:cubicBezTo>
                    <a:pt x="348" y="248"/>
                    <a:pt x="484" y="459"/>
                    <a:pt x="634" y="793"/>
                  </a:cubicBezTo>
                  <a:lnTo>
                    <a:pt x="675" y="772"/>
                  </a:lnTo>
                  <a:cubicBezTo>
                    <a:pt x="532" y="418"/>
                    <a:pt x="477" y="173"/>
                    <a:pt x="518" y="78"/>
                  </a:cubicBezTo>
                  <a:cubicBezTo>
                    <a:pt x="525" y="64"/>
                    <a:pt x="539" y="50"/>
                    <a:pt x="552" y="44"/>
                  </a:cubicBezTo>
                  <a:cubicBezTo>
                    <a:pt x="554" y="43"/>
                    <a:pt x="555" y="43"/>
                    <a:pt x="556" y="43"/>
                  </a:cubicBezTo>
                  <a:cubicBezTo>
                    <a:pt x="608" y="43"/>
                    <a:pt x="754" y="287"/>
                    <a:pt x="900" y="704"/>
                  </a:cubicBezTo>
                  <a:lnTo>
                    <a:pt x="941" y="691"/>
                  </a:lnTo>
                  <a:cubicBezTo>
                    <a:pt x="798" y="180"/>
                    <a:pt x="818" y="57"/>
                    <a:pt x="866" y="44"/>
                  </a:cubicBezTo>
                  <a:cubicBezTo>
                    <a:pt x="871" y="41"/>
                    <a:pt x="877" y="39"/>
                    <a:pt x="883" y="39"/>
                  </a:cubicBezTo>
                  <a:cubicBezTo>
                    <a:pt x="891" y="39"/>
                    <a:pt x="899" y="42"/>
                    <a:pt x="907" y="50"/>
                  </a:cubicBezTo>
                  <a:cubicBezTo>
                    <a:pt x="1043" y="125"/>
                    <a:pt x="1206" y="636"/>
                    <a:pt x="1261" y="827"/>
                  </a:cubicBezTo>
                  <a:lnTo>
                    <a:pt x="1295" y="963"/>
                  </a:lnTo>
                  <a:lnTo>
                    <a:pt x="1302" y="820"/>
                  </a:lnTo>
                  <a:cubicBezTo>
                    <a:pt x="1308" y="691"/>
                    <a:pt x="1342" y="466"/>
                    <a:pt x="1411" y="439"/>
                  </a:cubicBezTo>
                  <a:cubicBezTo>
                    <a:pt x="1413" y="436"/>
                    <a:pt x="1418" y="433"/>
                    <a:pt x="1426" y="433"/>
                  </a:cubicBezTo>
                  <a:cubicBezTo>
                    <a:pt x="1437" y="433"/>
                    <a:pt x="1455" y="439"/>
                    <a:pt x="1479" y="459"/>
                  </a:cubicBezTo>
                  <a:cubicBezTo>
                    <a:pt x="1482" y="462"/>
                    <a:pt x="1487" y="464"/>
                    <a:pt x="1493" y="464"/>
                  </a:cubicBezTo>
                  <a:cubicBezTo>
                    <a:pt x="1499" y="464"/>
                    <a:pt x="1506" y="462"/>
                    <a:pt x="1513" y="459"/>
                  </a:cubicBezTo>
                  <a:cubicBezTo>
                    <a:pt x="1520" y="452"/>
                    <a:pt x="1520" y="439"/>
                    <a:pt x="1513" y="425"/>
                  </a:cubicBezTo>
                  <a:cubicBezTo>
                    <a:pt x="1488" y="405"/>
                    <a:pt x="1459" y="392"/>
                    <a:pt x="1430" y="392"/>
                  </a:cubicBezTo>
                  <a:cubicBezTo>
                    <a:pt x="1419" y="392"/>
                    <a:pt x="1408" y="394"/>
                    <a:pt x="1397" y="398"/>
                  </a:cubicBezTo>
                  <a:cubicBezTo>
                    <a:pt x="1322" y="439"/>
                    <a:pt x="1288" y="595"/>
                    <a:pt x="1274" y="711"/>
                  </a:cubicBezTo>
                  <a:cubicBezTo>
                    <a:pt x="1213" y="507"/>
                    <a:pt x="1070" y="91"/>
                    <a:pt x="934" y="16"/>
                  </a:cubicBezTo>
                  <a:cubicBezTo>
                    <a:pt x="914" y="6"/>
                    <a:pt x="894" y="0"/>
                    <a:pt x="874" y="0"/>
                  </a:cubicBezTo>
                  <a:close/>
                </a:path>
              </a:pathLst>
            </a:custGeom>
            <a:solidFill>
              <a:srgbClr val="100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0" name="Google Shape;540;p35"/>
            <p:cNvSpPr/>
            <p:nvPr/>
          </p:nvSpPr>
          <p:spPr>
            <a:xfrm>
              <a:off x="2128486" y="3125312"/>
              <a:ext cx="21640" cy="18580"/>
            </a:xfrm>
            <a:custGeom>
              <a:avLst/>
              <a:gdLst/>
              <a:ahLst/>
              <a:cxnLst/>
              <a:rect l="l" t="t" r="r" b="b"/>
              <a:pathLst>
                <a:path w="198" h="170" extrusionOk="0">
                  <a:moveTo>
                    <a:pt x="109" y="0"/>
                  </a:moveTo>
                  <a:cubicBezTo>
                    <a:pt x="41" y="0"/>
                    <a:pt x="0" y="82"/>
                    <a:pt x="48" y="136"/>
                  </a:cubicBezTo>
                  <a:cubicBezTo>
                    <a:pt x="65" y="159"/>
                    <a:pt x="90" y="170"/>
                    <a:pt x="116" y="170"/>
                  </a:cubicBezTo>
                  <a:cubicBezTo>
                    <a:pt x="151" y="170"/>
                    <a:pt x="186" y="149"/>
                    <a:pt x="198" y="109"/>
                  </a:cubicBezTo>
                  <a:cubicBezTo>
                    <a:pt x="198" y="55"/>
                    <a:pt x="164" y="7"/>
                    <a:pt x="109" y="0"/>
                  </a:cubicBezTo>
                  <a:close/>
                </a:path>
              </a:pathLst>
            </a:custGeom>
            <a:solidFill>
              <a:srgbClr val="100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1" name="Google Shape;541;p35"/>
            <p:cNvSpPr/>
            <p:nvPr/>
          </p:nvSpPr>
          <p:spPr>
            <a:xfrm>
              <a:off x="2244554" y="3123016"/>
              <a:ext cx="21749" cy="18689"/>
            </a:xfrm>
            <a:custGeom>
              <a:avLst/>
              <a:gdLst/>
              <a:ahLst/>
              <a:cxnLst/>
              <a:rect l="l" t="t" r="r" b="b"/>
              <a:pathLst>
                <a:path w="199" h="171" extrusionOk="0">
                  <a:moveTo>
                    <a:pt x="110" y="1"/>
                  </a:moveTo>
                  <a:cubicBezTo>
                    <a:pt x="35" y="1"/>
                    <a:pt x="1" y="82"/>
                    <a:pt x="42" y="137"/>
                  </a:cubicBezTo>
                  <a:cubicBezTo>
                    <a:pt x="61" y="160"/>
                    <a:pt x="87" y="171"/>
                    <a:pt x="112" y="171"/>
                  </a:cubicBezTo>
                  <a:cubicBezTo>
                    <a:pt x="147" y="171"/>
                    <a:pt x="180" y="149"/>
                    <a:pt x="191" y="110"/>
                  </a:cubicBezTo>
                  <a:cubicBezTo>
                    <a:pt x="198" y="55"/>
                    <a:pt x="157" y="8"/>
                    <a:pt x="110" y="1"/>
                  </a:cubicBezTo>
                  <a:close/>
                </a:path>
              </a:pathLst>
            </a:custGeom>
            <a:solidFill>
              <a:srgbClr val="100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2" name="Google Shape;542;p35"/>
            <p:cNvSpPr/>
            <p:nvPr/>
          </p:nvSpPr>
          <p:spPr>
            <a:xfrm>
              <a:off x="2183569" y="3095256"/>
              <a:ext cx="25356" cy="65138"/>
            </a:xfrm>
            <a:custGeom>
              <a:avLst/>
              <a:gdLst/>
              <a:ahLst/>
              <a:cxnLst/>
              <a:rect l="l" t="t" r="r" b="b"/>
              <a:pathLst>
                <a:path w="232" h="596" extrusionOk="0">
                  <a:moveTo>
                    <a:pt x="99" y="0"/>
                  </a:moveTo>
                  <a:cubicBezTo>
                    <a:pt x="96" y="0"/>
                    <a:pt x="92" y="1"/>
                    <a:pt x="89" y="3"/>
                  </a:cubicBezTo>
                  <a:cubicBezTo>
                    <a:pt x="82" y="3"/>
                    <a:pt x="75" y="16"/>
                    <a:pt x="75" y="30"/>
                  </a:cubicBezTo>
                  <a:cubicBezTo>
                    <a:pt x="123" y="193"/>
                    <a:pt x="157" y="357"/>
                    <a:pt x="170" y="534"/>
                  </a:cubicBezTo>
                  <a:cubicBezTo>
                    <a:pt x="165" y="549"/>
                    <a:pt x="122" y="557"/>
                    <a:pt x="72" y="557"/>
                  </a:cubicBezTo>
                  <a:cubicBezTo>
                    <a:pt x="55" y="557"/>
                    <a:pt x="38" y="556"/>
                    <a:pt x="21" y="554"/>
                  </a:cubicBezTo>
                  <a:cubicBezTo>
                    <a:pt x="14" y="554"/>
                    <a:pt x="0" y="561"/>
                    <a:pt x="0" y="575"/>
                  </a:cubicBezTo>
                  <a:cubicBezTo>
                    <a:pt x="0" y="588"/>
                    <a:pt x="7" y="595"/>
                    <a:pt x="21" y="595"/>
                  </a:cubicBezTo>
                  <a:lnTo>
                    <a:pt x="68" y="595"/>
                  </a:lnTo>
                  <a:cubicBezTo>
                    <a:pt x="79" y="595"/>
                    <a:pt x="91" y="596"/>
                    <a:pt x="102" y="596"/>
                  </a:cubicBezTo>
                  <a:cubicBezTo>
                    <a:pt x="148" y="596"/>
                    <a:pt x="195" y="591"/>
                    <a:pt x="211" y="548"/>
                  </a:cubicBezTo>
                  <a:cubicBezTo>
                    <a:pt x="232" y="493"/>
                    <a:pt x="143" y="125"/>
                    <a:pt x="116" y="16"/>
                  </a:cubicBezTo>
                  <a:cubicBezTo>
                    <a:pt x="116" y="6"/>
                    <a:pt x="109" y="0"/>
                    <a:pt x="99" y="0"/>
                  </a:cubicBezTo>
                  <a:close/>
                </a:path>
              </a:pathLst>
            </a:custGeom>
            <a:solidFill>
              <a:srgbClr val="100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3" name="Google Shape;543;p35"/>
            <p:cNvSpPr/>
            <p:nvPr/>
          </p:nvSpPr>
          <p:spPr>
            <a:xfrm>
              <a:off x="2159743" y="3168591"/>
              <a:ext cx="40657" cy="17050"/>
            </a:xfrm>
            <a:custGeom>
              <a:avLst/>
              <a:gdLst/>
              <a:ahLst/>
              <a:cxnLst/>
              <a:rect l="l" t="t" r="r" b="b"/>
              <a:pathLst>
                <a:path w="372" h="156" extrusionOk="0">
                  <a:moveTo>
                    <a:pt x="27" y="1"/>
                  </a:moveTo>
                  <a:cubicBezTo>
                    <a:pt x="21" y="1"/>
                    <a:pt x="14" y="3"/>
                    <a:pt x="7" y="6"/>
                  </a:cubicBezTo>
                  <a:cubicBezTo>
                    <a:pt x="0" y="13"/>
                    <a:pt x="0" y="26"/>
                    <a:pt x="7" y="33"/>
                  </a:cubicBezTo>
                  <a:cubicBezTo>
                    <a:pt x="68" y="101"/>
                    <a:pt x="150" y="142"/>
                    <a:pt x="232" y="156"/>
                  </a:cubicBezTo>
                  <a:cubicBezTo>
                    <a:pt x="279" y="149"/>
                    <a:pt x="320" y="135"/>
                    <a:pt x="354" y="115"/>
                  </a:cubicBezTo>
                  <a:cubicBezTo>
                    <a:pt x="372" y="103"/>
                    <a:pt x="359" y="71"/>
                    <a:pt x="338" y="71"/>
                  </a:cubicBezTo>
                  <a:cubicBezTo>
                    <a:pt x="335" y="71"/>
                    <a:pt x="331" y="72"/>
                    <a:pt x="327" y="74"/>
                  </a:cubicBezTo>
                  <a:cubicBezTo>
                    <a:pt x="292" y="96"/>
                    <a:pt x="259" y="105"/>
                    <a:pt x="227" y="105"/>
                  </a:cubicBezTo>
                  <a:cubicBezTo>
                    <a:pt x="124" y="105"/>
                    <a:pt x="46" y="11"/>
                    <a:pt x="41" y="6"/>
                  </a:cubicBezTo>
                  <a:cubicBezTo>
                    <a:pt x="38" y="3"/>
                    <a:pt x="33" y="1"/>
                    <a:pt x="27" y="1"/>
                  </a:cubicBezTo>
                  <a:close/>
                </a:path>
              </a:pathLst>
            </a:custGeom>
            <a:solidFill>
              <a:srgbClr val="100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4" name="Google Shape;544;p35"/>
            <p:cNvSpPr/>
            <p:nvPr/>
          </p:nvSpPr>
          <p:spPr>
            <a:xfrm>
              <a:off x="2104660" y="3092196"/>
              <a:ext cx="48417" cy="24809"/>
            </a:xfrm>
            <a:custGeom>
              <a:avLst/>
              <a:gdLst/>
              <a:ahLst/>
              <a:cxnLst/>
              <a:rect l="l" t="t" r="r" b="b"/>
              <a:pathLst>
                <a:path w="443" h="227" extrusionOk="0">
                  <a:moveTo>
                    <a:pt x="362" y="0"/>
                  </a:moveTo>
                  <a:cubicBezTo>
                    <a:pt x="219" y="0"/>
                    <a:pt x="86" y="73"/>
                    <a:pt x="7" y="194"/>
                  </a:cubicBezTo>
                  <a:cubicBezTo>
                    <a:pt x="0" y="208"/>
                    <a:pt x="0" y="221"/>
                    <a:pt x="14" y="221"/>
                  </a:cubicBezTo>
                  <a:cubicBezTo>
                    <a:pt x="14" y="225"/>
                    <a:pt x="16" y="227"/>
                    <a:pt x="17" y="227"/>
                  </a:cubicBezTo>
                  <a:cubicBezTo>
                    <a:pt x="19" y="227"/>
                    <a:pt x="21" y="225"/>
                    <a:pt x="21" y="221"/>
                  </a:cubicBezTo>
                  <a:cubicBezTo>
                    <a:pt x="23" y="224"/>
                    <a:pt x="25" y="224"/>
                    <a:pt x="27" y="224"/>
                  </a:cubicBezTo>
                  <a:cubicBezTo>
                    <a:pt x="32" y="224"/>
                    <a:pt x="37" y="221"/>
                    <a:pt x="41" y="221"/>
                  </a:cubicBezTo>
                  <a:cubicBezTo>
                    <a:pt x="113" y="113"/>
                    <a:pt x="233" y="48"/>
                    <a:pt x="358" y="48"/>
                  </a:cubicBezTo>
                  <a:cubicBezTo>
                    <a:pt x="375" y="48"/>
                    <a:pt x="392" y="49"/>
                    <a:pt x="409" y="51"/>
                  </a:cubicBezTo>
                  <a:cubicBezTo>
                    <a:pt x="436" y="51"/>
                    <a:pt x="443" y="10"/>
                    <a:pt x="416" y="3"/>
                  </a:cubicBezTo>
                  <a:cubicBezTo>
                    <a:pt x="398" y="1"/>
                    <a:pt x="380" y="0"/>
                    <a:pt x="362" y="0"/>
                  </a:cubicBezTo>
                  <a:close/>
                </a:path>
              </a:pathLst>
            </a:custGeom>
            <a:solidFill>
              <a:srgbClr val="100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5" name="Google Shape;545;p35"/>
            <p:cNvSpPr/>
            <p:nvPr/>
          </p:nvSpPr>
          <p:spPr>
            <a:xfrm>
              <a:off x="2240838" y="3092961"/>
              <a:ext cx="49291" cy="21968"/>
            </a:xfrm>
            <a:custGeom>
              <a:avLst/>
              <a:gdLst/>
              <a:ahLst/>
              <a:cxnLst/>
              <a:rect l="l" t="t" r="r" b="b"/>
              <a:pathLst>
                <a:path w="451" h="201" extrusionOk="0">
                  <a:moveTo>
                    <a:pt x="108" y="1"/>
                  </a:moveTo>
                  <a:cubicBezTo>
                    <a:pt x="79" y="1"/>
                    <a:pt x="50" y="4"/>
                    <a:pt x="21" y="10"/>
                  </a:cubicBezTo>
                  <a:cubicBezTo>
                    <a:pt x="7" y="10"/>
                    <a:pt x="1" y="24"/>
                    <a:pt x="1" y="37"/>
                  </a:cubicBezTo>
                  <a:cubicBezTo>
                    <a:pt x="6" y="43"/>
                    <a:pt x="12" y="53"/>
                    <a:pt x="21" y="53"/>
                  </a:cubicBezTo>
                  <a:cubicBezTo>
                    <a:pt x="23" y="53"/>
                    <a:pt x="25" y="52"/>
                    <a:pt x="28" y="51"/>
                  </a:cubicBezTo>
                  <a:cubicBezTo>
                    <a:pt x="52" y="46"/>
                    <a:pt x="77" y="44"/>
                    <a:pt x="101" y="44"/>
                  </a:cubicBezTo>
                  <a:cubicBezTo>
                    <a:pt x="220" y="44"/>
                    <a:pt x="336" y="98"/>
                    <a:pt x="409" y="194"/>
                  </a:cubicBezTo>
                  <a:cubicBezTo>
                    <a:pt x="416" y="201"/>
                    <a:pt x="423" y="201"/>
                    <a:pt x="430" y="201"/>
                  </a:cubicBezTo>
                  <a:cubicBezTo>
                    <a:pt x="430" y="201"/>
                    <a:pt x="437" y="201"/>
                    <a:pt x="443" y="194"/>
                  </a:cubicBezTo>
                  <a:cubicBezTo>
                    <a:pt x="450" y="187"/>
                    <a:pt x="450" y="180"/>
                    <a:pt x="443" y="167"/>
                  </a:cubicBezTo>
                  <a:cubicBezTo>
                    <a:pt x="360" y="61"/>
                    <a:pt x="236" y="1"/>
                    <a:pt x="108" y="1"/>
                  </a:cubicBezTo>
                  <a:close/>
                </a:path>
              </a:pathLst>
            </a:custGeom>
            <a:solidFill>
              <a:srgbClr val="100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6" name="Google Shape;546;p35"/>
            <p:cNvSpPr/>
            <p:nvPr/>
          </p:nvSpPr>
          <p:spPr>
            <a:xfrm>
              <a:off x="2351770" y="2554805"/>
              <a:ext cx="27651" cy="72570"/>
            </a:xfrm>
            <a:custGeom>
              <a:avLst/>
              <a:gdLst/>
              <a:ahLst/>
              <a:cxnLst/>
              <a:rect l="l" t="t" r="r" b="b"/>
              <a:pathLst>
                <a:path w="253" h="664" extrusionOk="0">
                  <a:moveTo>
                    <a:pt x="61" y="0"/>
                  </a:moveTo>
                  <a:cubicBezTo>
                    <a:pt x="41" y="0"/>
                    <a:pt x="22" y="5"/>
                    <a:pt x="7" y="16"/>
                  </a:cubicBezTo>
                  <a:cubicBezTo>
                    <a:pt x="1" y="30"/>
                    <a:pt x="1" y="44"/>
                    <a:pt x="7" y="50"/>
                  </a:cubicBezTo>
                  <a:cubicBezTo>
                    <a:pt x="11" y="54"/>
                    <a:pt x="16" y="56"/>
                    <a:pt x="21" y="56"/>
                  </a:cubicBezTo>
                  <a:cubicBezTo>
                    <a:pt x="26" y="56"/>
                    <a:pt x="31" y="54"/>
                    <a:pt x="35" y="50"/>
                  </a:cubicBezTo>
                  <a:cubicBezTo>
                    <a:pt x="47" y="43"/>
                    <a:pt x="59" y="39"/>
                    <a:pt x="70" y="39"/>
                  </a:cubicBezTo>
                  <a:cubicBezTo>
                    <a:pt x="79" y="39"/>
                    <a:pt x="87" y="41"/>
                    <a:pt x="96" y="44"/>
                  </a:cubicBezTo>
                  <a:cubicBezTo>
                    <a:pt x="137" y="64"/>
                    <a:pt x="212" y="173"/>
                    <a:pt x="212" y="636"/>
                  </a:cubicBezTo>
                  <a:cubicBezTo>
                    <a:pt x="212" y="650"/>
                    <a:pt x="225" y="663"/>
                    <a:pt x="239" y="663"/>
                  </a:cubicBezTo>
                  <a:cubicBezTo>
                    <a:pt x="246" y="657"/>
                    <a:pt x="253" y="650"/>
                    <a:pt x="253" y="643"/>
                  </a:cubicBezTo>
                  <a:cubicBezTo>
                    <a:pt x="253" y="262"/>
                    <a:pt x="205" y="50"/>
                    <a:pt x="110" y="10"/>
                  </a:cubicBezTo>
                  <a:cubicBezTo>
                    <a:pt x="94" y="4"/>
                    <a:pt x="78" y="0"/>
                    <a:pt x="61" y="0"/>
                  </a:cubicBezTo>
                  <a:close/>
                </a:path>
              </a:pathLst>
            </a:custGeom>
            <a:solidFill>
              <a:srgbClr val="100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7" name="Google Shape;547;p35"/>
            <p:cNvSpPr/>
            <p:nvPr/>
          </p:nvSpPr>
          <p:spPr>
            <a:xfrm>
              <a:off x="2374066" y="2604096"/>
              <a:ext cx="68636" cy="48635"/>
            </a:xfrm>
            <a:custGeom>
              <a:avLst/>
              <a:gdLst/>
              <a:ahLst/>
              <a:cxnLst/>
              <a:rect l="l" t="t" r="r" b="b"/>
              <a:pathLst>
                <a:path w="628" h="445" extrusionOk="0">
                  <a:moveTo>
                    <a:pt x="53" y="0"/>
                  </a:moveTo>
                  <a:cubicBezTo>
                    <a:pt x="37" y="0"/>
                    <a:pt x="28" y="1"/>
                    <a:pt x="28" y="1"/>
                  </a:cubicBezTo>
                  <a:cubicBezTo>
                    <a:pt x="1" y="1"/>
                    <a:pt x="1" y="42"/>
                    <a:pt x="28" y="42"/>
                  </a:cubicBezTo>
                  <a:cubicBezTo>
                    <a:pt x="30" y="42"/>
                    <a:pt x="38" y="42"/>
                    <a:pt x="51" y="42"/>
                  </a:cubicBezTo>
                  <a:cubicBezTo>
                    <a:pt x="134" y="42"/>
                    <a:pt x="410" y="67"/>
                    <a:pt x="580" y="430"/>
                  </a:cubicBezTo>
                  <a:cubicBezTo>
                    <a:pt x="580" y="444"/>
                    <a:pt x="587" y="444"/>
                    <a:pt x="593" y="444"/>
                  </a:cubicBezTo>
                  <a:lnTo>
                    <a:pt x="614" y="444"/>
                  </a:lnTo>
                  <a:cubicBezTo>
                    <a:pt x="621" y="437"/>
                    <a:pt x="627" y="424"/>
                    <a:pt x="621" y="417"/>
                  </a:cubicBezTo>
                  <a:cubicBezTo>
                    <a:pt x="447" y="30"/>
                    <a:pt x="142" y="0"/>
                    <a:pt x="53" y="0"/>
                  </a:cubicBezTo>
                  <a:close/>
                </a:path>
              </a:pathLst>
            </a:custGeom>
            <a:solidFill>
              <a:srgbClr val="100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8" name="Google Shape;548;p35"/>
            <p:cNvSpPr/>
            <p:nvPr/>
          </p:nvSpPr>
          <p:spPr>
            <a:xfrm>
              <a:off x="2317562" y="3687731"/>
              <a:ext cx="159348" cy="166452"/>
            </a:xfrm>
            <a:custGeom>
              <a:avLst/>
              <a:gdLst/>
              <a:ahLst/>
              <a:cxnLst/>
              <a:rect l="l" t="t" r="r" b="b"/>
              <a:pathLst>
                <a:path w="1458" h="1523" extrusionOk="0">
                  <a:moveTo>
                    <a:pt x="27" y="1"/>
                  </a:moveTo>
                  <a:cubicBezTo>
                    <a:pt x="25" y="1"/>
                    <a:pt x="22" y="2"/>
                    <a:pt x="21" y="3"/>
                  </a:cubicBezTo>
                  <a:cubicBezTo>
                    <a:pt x="7" y="3"/>
                    <a:pt x="0" y="17"/>
                    <a:pt x="7" y="31"/>
                  </a:cubicBezTo>
                  <a:cubicBezTo>
                    <a:pt x="7" y="37"/>
                    <a:pt x="375" y="1148"/>
                    <a:pt x="1424" y="1522"/>
                  </a:cubicBezTo>
                  <a:lnTo>
                    <a:pt x="1431" y="1522"/>
                  </a:lnTo>
                  <a:cubicBezTo>
                    <a:pt x="1451" y="1515"/>
                    <a:pt x="1458" y="1488"/>
                    <a:pt x="1437" y="1481"/>
                  </a:cubicBezTo>
                  <a:cubicBezTo>
                    <a:pt x="409" y="1114"/>
                    <a:pt x="41" y="24"/>
                    <a:pt x="41" y="17"/>
                  </a:cubicBezTo>
                  <a:cubicBezTo>
                    <a:pt x="41" y="7"/>
                    <a:pt x="34" y="1"/>
                    <a:pt x="27" y="1"/>
                  </a:cubicBezTo>
                  <a:close/>
                </a:path>
              </a:pathLst>
            </a:custGeom>
            <a:solidFill>
              <a:srgbClr val="100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9" name="Google Shape;549;p35"/>
            <p:cNvSpPr/>
            <p:nvPr/>
          </p:nvSpPr>
          <p:spPr>
            <a:xfrm>
              <a:off x="1933399" y="3721284"/>
              <a:ext cx="131151" cy="143282"/>
            </a:xfrm>
            <a:custGeom>
              <a:avLst/>
              <a:gdLst/>
              <a:ahLst/>
              <a:cxnLst/>
              <a:rect l="l" t="t" r="r" b="b"/>
              <a:pathLst>
                <a:path w="1200" h="1311" extrusionOk="0">
                  <a:moveTo>
                    <a:pt x="1176" y="0"/>
                  </a:moveTo>
                  <a:cubicBezTo>
                    <a:pt x="1169" y="0"/>
                    <a:pt x="1164" y="7"/>
                    <a:pt x="1159" y="17"/>
                  </a:cubicBezTo>
                  <a:cubicBezTo>
                    <a:pt x="947" y="561"/>
                    <a:pt x="546" y="1011"/>
                    <a:pt x="14" y="1270"/>
                  </a:cubicBezTo>
                  <a:cubicBezTo>
                    <a:pt x="7" y="1277"/>
                    <a:pt x="1" y="1290"/>
                    <a:pt x="7" y="1297"/>
                  </a:cubicBezTo>
                  <a:cubicBezTo>
                    <a:pt x="7" y="1304"/>
                    <a:pt x="14" y="1311"/>
                    <a:pt x="28" y="1311"/>
                  </a:cubicBezTo>
                  <a:lnTo>
                    <a:pt x="35" y="1304"/>
                  </a:lnTo>
                  <a:cubicBezTo>
                    <a:pt x="566" y="1045"/>
                    <a:pt x="988" y="589"/>
                    <a:pt x="1199" y="30"/>
                  </a:cubicBezTo>
                  <a:cubicBezTo>
                    <a:pt x="1199" y="17"/>
                    <a:pt x="1199" y="3"/>
                    <a:pt x="1186" y="3"/>
                  </a:cubicBezTo>
                  <a:cubicBezTo>
                    <a:pt x="1182" y="1"/>
                    <a:pt x="1179" y="0"/>
                    <a:pt x="1176" y="0"/>
                  </a:cubicBezTo>
                  <a:close/>
                </a:path>
              </a:pathLst>
            </a:custGeom>
            <a:solidFill>
              <a:srgbClr val="100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0" name="Google Shape;550;p35"/>
            <p:cNvSpPr/>
            <p:nvPr/>
          </p:nvSpPr>
          <p:spPr>
            <a:xfrm>
              <a:off x="2138103" y="4020745"/>
              <a:ext cx="166671" cy="54537"/>
            </a:xfrm>
            <a:custGeom>
              <a:avLst/>
              <a:gdLst/>
              <a:ahLst/>
              <a:cxnLst/>
              <a:rect l="l" t="t" r="r" b="b"/>
              <a:pathLst>
                <a:path w="1525" h="499" extrusionOk="0">
                  <a:moveTo>
                    <a:pt x="1492" y="0"/>
                  </a:moveTo>
                  <a:cubicBezTo>
                    <a:pt x="1490" y="0"/>
                    <a:pt x="1488" y="0"/>
                    <a:pt x="1486" y="1"/>
                  </a:cubicBezTo>
                  <a:lnTo>
                    <a:pt x="14" y="457"/>
                  </a:lnTo>
                  <a:cubicBezTo>
                    <a:pt x="1" y="457"/>
                    <a:pt x="1" y="471"/>
                    <a:pt x="1" y="485"/>
                  </a:cubicBezTo>
                  <a:cubicBezTo>
                    <a:pt x="1" y="491"/>
                    <a:pt x="14" y="498"/>
                    <a:pt x="21" y="498"/>
                  </a:cubicBezTo>
                  <a:lnTo>
                    <a:pt x="28" y="498"/>
                  </a:lnTo>
                  <a:lnTo>
                    <a:pt x="1499" y="42"/>
                  </a:lnTo>
                  <a:cubicBezTo>
                    <a:pt x="1524" y="36"/>
                    <a:pt x="1515" y="0"/>
                    <a:pt x="1492" y="0"/>
                  </a:cubicBezTo>
                  <a:close/>
                </a:path>
              </a:pathLst>
            </a:custGeom>
            <a:solidFill>
              <a:srgbClr val="100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1" name="Google Shape;551;p35"/>
            <p:cNvSpPr/>
            <p:nvPr/>
          </p:nvSpPr>
          <p:spPr>
            <a:xfrm>
              <a:off x="2203242" y="4051019"/>
              <a:ext cx="86122" cy="62952"/>
            </a:xfrm>
            <a:custGeom>
              <a:avLst/>
              <a:gdLst/>
              <a:ahLst/>
              <a:cxnLst/>
              <a:rect l="l" t="t" r="r" b="b"/>
              <a:pathLst>
                <a:path w="788" h="576" extrusionOk="0">
                  <a:moveTo>
                    <a:pt x="32" y="0"/>
                  </a:moveTo>
                  <a:cubicBezTo>
                    <a:pt x="12" y="0"/>
                    <a:pt x="1" y="26"/>
                    <a:pt x="18" y="37"/>
                  </a:cubicBezTo>
                  <a:lnTo>
                    <a:pt x="747" y="575"/>
                  </a:lnTo>
                  <a:lnTo>
                    <a:pt x="760" y="575"/>
                  </a:lnTo>
                  <a:cubicBezTo>
                    <a:pt x="767" y="575"/>
                    <a:pt x="774" y="575"/>
                    <a:pt x="781" y="569"/>
                  </a:cubicBezTo>
                  <a:cubicBezTo>
                    <a:pt x="787" y="562"/>
                    <a:pt x="781" y="548"/>
                    <a:pt x="774" y="541"/>
                  </a:cubicBezTo>
                  <a:lnTo>
                    <a:pt x="45" y="3"/>
                  </a:lnTo>
                  <a:cubicBezTo>
                    <a:pt x="41" y="1"/>
                    <a:pt x="36" y="0"/>
                    <a:pt x="32" y="0"/>
                  </a:cubicBezTo>
                  <a:close/>
                </a:path>
              </a:pathLst>
            </a:custGeom>
            <a:solidFill>
              <a:srgbClr val="100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2" name="Google Shape;552;p35"/>
            <p:cNvSpPr/>
            <p:nvPr/>
          </p:nvSpPr>
          <p:spPr>
            <a:xfrm>
              <a:off x="2191001" y="3714070"/>
              <a:ext cx="4590" cy="245034"/>
            </a:xfrm>
            <a:custGeom>
              <a:avLst/>
              <a:gdLst/>
              <a:ahLst/>
              <a:cxnLst/>
              <a:rect l="l" t="t" r="r" b="b"/>
              <a:pathLst>
                <a:path w="42" h="2242" extrusionOk="0">
                  <a:moveTo>
                    <a:pt x="21" y="1"/>
                  </a:moveTo>
                  <a:cubicBezTo>
                    <a:pt x="11" y="1"/>
                    <a:pt x="0" y="8"/>
                    <a:pt x="0" y="21"/>
                  </a:cubicBezTo>
                  <a:lnTo>
                    <a:pt x="0" y="2221"/>
                  </a:lnTo>
                  <a:cubicBezTo>
                    <a:pt x="0" y="2235"/>
                    <a:pt x="7" y="2242"/>
                    <a:pt x="21" y="2242"/>
                  </a:cubicBezTo>
                  <a:cubicBezTo>
                    <a:pt x="34" y="2242"/>
                    <a:pt x="41" y="2235"/>
                    <a:pt x="41" y="2221"/>
                  </a:cubicBezTo>
                  <a:lnTo>
                    <a:pt x="41" y="21"/>
                  </a:lnTo>
                  <a:cubicBezTo>
                    <a:pt x="41" y="8"/>
                    <a:pt x="31" y="1"/>
                    <a:pt x="21" y="1"/>
                  </a:cubicBezTo>
                  <a:close/>
                </a:path>
              </a:pathLst>
            </a:custGeom>
            <a:solidFill>
              <a:srgbClr val="100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3" name="Google Shape;553;p35"/>
            <p:cNvSpPr/>
            <p:nvPr/>
          </p:nvSpPr>
          <p:spPr>
            <a:xfrm>
              <a:off x="2191001" y="3697676"/>
              <a:ext cx="46231" cy="245799"/>
            </a:xfrm>
            <a:custGeom>
              <a:avLst/>
              <a:gdLst/>
              <a:ahLst/>
              <a:cxnLst/>
              <a:rect l="l" t="t" r="r" b="b"/>
              <a:pathLst>
                <a:path w="423" h="2249" extrusionOk="0">
                  <a:moveTo>
                    <a:pt x="361" y="1"/>
                  </a:moveTo>
                  <a:cubicBezTo>
                    <a:pt x="348" y="1"/>
                    <a:pt x="341" y="15"/>
                    <a:pt x="341" y="21"/>
                  </a:cubicBezTo>
                  <a:cubicBezTo>
                    <a:pt x="341" y="35"/>
                    <a:pt x="375" y="914"/>
                    <a:pt x="341" y="1602"/>
                  </a:cubicBezTo>
                  <a:cubicBezTo>
                    <a:pt x="327" y="1969"/>
                    <a:pt x="232" y="2112"/>
                    <a:pt x="157" y="2174"/>
                  </a:cubicBezTo>
                  <a:cubicBezTo>
                    <a:pt x="123" y="2196"/>
                    <a:pt x="89" y="2209"/>
                    <a:pt x="52" y="2209"/>
                  </a:cubicBezTo>
                  <a:cubicBezTo>
                    <a:pt x="44" y="2209"/>
                    <a:pt x="36" y="2209"/>
                    <a:pt x="28" y="2208"/>
                  </a:cubicBezTo>
                  <a:cubicBezTo>
                    <a:pt x="14" y="2208"/>
                    <a:pt x="0" y="2215"/>
                    <a:pt x="0" y="2221"/>
                  </a:cubicBezTo>
                  <a:cubicBezTo>
                    <a:pt x="0" y="2235"/>
                    <a:pt x="7" y="2249"/>
                    <a:pt x="14" y="2249"/>
                  </a:cubicBezTo>
                  <a:lnTo>
                    <a:pt x="48" y="2249"/>
                  </a:lnTo>
                  <a:cubicBezTo>
                    <a:pt x="96" y="2249"/>
                    <a:pt x="137" y="2235"/>
                    <a:pt x="177" y="2208"/>
                  </a:cubicBezTo>
                  <a:cubicBezTo>
                    <a:pt x="300" y="2112"/>
                    <a:pt x="368" y="1915"/>
                    <a:pt x="382" y="1602"/>
                  </a:cubicBezTo>
                  <a:cubicBezTo>
                    <a:pt x="423" y="914"/>
                    <a:pt x="382" y="28"/>
                    <a:pt x="382" y="21"/>
                  </a:cubicBezTo>
                  <a:cubicBezTo>
                    <a:pt x="382" y="8"/>
                    <a:pt x="375" y="1"/>
                    <a:pt x="361" y="1"/>
                  </a:cubicBezTo>
                  <a:close/>
                </a:path>
              </a:pathLst>
            </a:custGeom>
            <a:solidFill>
              <a:srgbClr val="100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4" name="Google Shape;554;p35"/>
            <p:cNvSpPr/>
            <p:nvPr/>
          </p:nvSpPr>
          <p:spPr>
            <a:xfrm>
              <a:off x="1709349" y="2781368"/>
              <a:ext cx="204814" cy="69291"/>
            </a:xfrm>
            <a:custGeom>
              <a:avLst/>
              <a:gdLst/>
              <a:ahLst/>
              <a:cxnLst/>
              <a:rect l="l" t="t" r="r" b="b"/>
              <a:pathLst>
                <a:path w="1874" h="634" extrusionOk="0">
                  <a:moveTo>
                    <a:pt x="1711" y="186"/>
                  </a:moveTo>
                  <a:cubicBezTo>
                    <a:pt x="1713" y="187"/>
                    <a:pt x="1715" y="189"/>
                    <a:pt x="1717" y="191"/>
                  </a:cubicBezTo>
                  <a:cubicBezTo>
                    <a:pt x="1717" y="191"/>
                    <a:pt x="1713" y="191"/>
                    <a:pt x="1711" y="186"/>
                  </a:cubicBezTo>
                  <a:close/>
                  <a:moveTo>
                    <a:pt x="1533" y="0"/>
                  </a:moveTo>
                  <a:lnTo>
                    <a:pt x="1567" y="116"/>
                  </a:lnTo>
                  <a:cubicBezTo>
                    <a:pt x="1601" y="123"/>
                    <a:pt x="1628" y="137"/>
                    <a:pt x="1656" y="143"/>
                  </a:cubicBezTo>
                  <a:cubicBezTo>
                    <a:pt x="1670" y="153"/>
                    <a:pt x="1684" y="162"/>
                    <a:pt x="1697" y="174"/>
                  </a:cubicBezTo>
                  <a:lnTo>
                    <a:pt x="1697" y="174"/>
                  </a:lnTo>
                  <a:cubicBezTo>
                    <a:pt x="1698" y="188"/>
                    <a:pt x="1657" y="257"/>
                    <a:pt x="927" y="436"/>
                  </a:cubicBezTo>
                  <a:cubicBezTo>
                    <a:pt x="613" y="484"/>
                    <a:pt x="419" y="498"/>
                    <a:pt x="303" y="498"/>
                  </a:cubicBezTo>
                  <a:cubicBezTo>
                    <a:pt x="195" y="498"/>
                    <a:pt x="152" y="486"/>
                    <a:pt x="140" y="480"/>
                  </a:cubicBezTo>
                  <a:lnTo>
                    <a:pt x="140" y="480"/>
                  </a:lnTo>
                  <a:cubicBezTo>
                    <a:pt x="143" y="473"/>
                    <a:pt x="147" y="464"/>
                    <a:pt x="150" y="457"/>
                  </a:cubicBezTo>
                  <a:cubicBezTo>
                    <a:pt x="178" y="416"/>
                    <a:pt x="212" y="389"/>
                    <a:pt x="246" y="355"/>
                  </a:cubicBezTo>
                  <a:lnTo>
                    <a:pt x="212" y="266"/>
                  </a:lnTo>
                  <a:cubicBezTo>
                    <a:pt x="157" y="300"/>
                    <a:pt x="109" y="334"/>
                    <a:pt x="62" y="375"/>
                  </a:cubicBezTo>
                  <a:cubicBezTo>
                    <a:pt x="35" y="402"/>
                    <a:pt x="14" y="430"/>
                    <a:pt x="7" y="464"/>
                  </a:cubicBezTo>
                  <a:cubicBezTo>
                    <a:pt x="0" y="491"/>
                    <a:pt x="0" y="518"/>
                    <a:pt x="14" y="545"/>
                  </a:cubicBezTo>
                  <a:cubicBezTo>
                    <a:pt x="21" y="566"/>
                    <a:pt x="41" y="586"/>
                    <a:pt x="62" y="600"/>
                  </a:cubicBezTo>
                  <a:cubicBezTo>
                    <a:pt x="69" y="600"/>
                    <a:pt x="75" y="607"/>
                    <a:pt x="89" y="613"/>
                  </a:cubicBezTo>
                  <a:cubicBezTo>
                    <a:pt x="96" y="613"/>
                    <a:pt x="103" y="620"/>
                    <a:pt x="116" y="620"/>
                  </a:cubicBezTo>
                  <a:cubicBezTo>
                    <a:pt x="123" y="627"/>
                    <a:pt x="130" y="627"/>
                    <a:pt x="144" y="627"/>
                  </a:cubicBezTo>
                  <a:lnTo>
                    <a:pt x="164" y="627"/>
                  </a:lnTo>
                  <a:cubicBezTo>
                    <a:pt x="198" y="634"/>
                    <a:pt x="225" y="634"/>
                    <a:pt x="252" y="634"/>
                  </a:cubicBezTo>
                  <a:cubicBezTo>
                    <a:pt x="300" y="634"/>
                    <a:pt x="355" y="627"/>
                    <a:pt x="402" y="627"/>
                  </a:cubicBezTo>
                  <a:cubicBezTo>
                    <a:pt x="600" y="613"/>
                    <a:pt x="804" y="586"/>
                    <a:pt x="995" y="545"/>
                  </a:cubicBezTo>
                  <a:cubicBezTo>
                    <a:pt x="1192" y="504"/>
                    <a:pt x="1390" y="450"/>
                    <a:pt x="1574" y="389"/>
                  </a:cubicBezTo>
                  <a:cubicBezTo>
                    <a:pt x="1622" y="368"/>
                    <a:pt x="1669" y="355"/>
                    <a:pt x="1717" y="327"/>
                  </a:cubicBezTo>
                  <a:cubicBezTo>
                    <a:pt x="1731" y="327"/>
                    <a:pt x="1744" y="314"/>
                    <a:pt x="1758" y="307"/>
                  </a:cubicBezTo>
                  <a:cubicBezTo>
                    <a:pt x="1771" y="300"/>
                    <a:pt x="1785" y="293"/>
                    <a:pt x="1799" y="280"/>
                  </a:cubicBezTo>
                  <a:cubicBezTo>
                    <a:pt x="1812" y="273"/>
                    <a:pt x="1826" y="259"/>
                    <a:pt x="1839" y="246"/>
                  </a:cubicBezTo>
                  <a:cubicBezTo>
                    <a:pt x="1860" y="218"/>
                    <a:pt x="1867" y="191"/>
                    <a:pt x="1874" y="164"/>
                  </a:cubicBezTo>
                  <a:cubicBezTo>
                    <a:pt x="1867" y="137"/>
                    <a:pt x="1860" y="103"/>
                    <a:pt x="1839" y="82"/>
                  </a:cubicBezTo>
                  <a:cubicBezTo>
                    <a:pt x="1826" y="69"/>
                    <a:pt x="1805" y="62"/>
                    <a:pt x="1792" y="55"/>
                  </a:cubicBezTo>
                  <a:cubicBezTo>
                    <a:pt x="1765" y="41"/>
                    <a:pt x="1737" y="28"/>
                    <a:pt x="1710" y="21"/>
                  </a:cubicBezTo>
                  <a:cubicBezTo>
                    <a:pt x="1662" y="7"/>
                    <a:pt x="1608" y="0"/>
                    <a:pt x="15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5" name="Google Shape;555;p35"/>
            <p:cNvSpPr/>
            <p:nvPr/>
          </p:nvSpPr>
          <p:spPr>
            <a:xfrm>
              <a:off x="1760716" y="2913831"/>
              <a:ext cx="207000" cy="47761"/>
            </a:xfrm>
            <a:custGeom>
              <a:avLst/>
              <a:gdLst/>
              <a:ahLst/>
              <a:cxnLst/>
              <a:rect l="l" t="t" r="r" b="b"/>
              <a:pathLst>
                <a:path w="1894" h="437" extrusionOk="0">
                  <a:moveTo>
                    <a:pt x="1744" y="203"/>
                  </a:moveTo>
                  <a:cubicBezTo>
                    <a:pt x="1747" y="206"/>
                    <a:pt x="1749" y="209"/>
                    <a:pt x="1751" y="212"/>
                  </a:cubicBezTo>
                  <a:cubicBezTo>
                    <a:pt x="1751" y="212"/>
                    <a:pt x="1746" y="212"/>
                    <a:pt x="1744" y="203"/>
                  </a:cubicBezTo>
                  <a:close/>
                  <a:moveTo>
                    <a:pt x="1594" y="1"/>
                  </a:moveTo>
                  <a:lnTo>
                    <a:pt x="1649" y="130"/>
                  </a:lnTo>
                  <a:cubicBezTo>
                    <a:pt x="1669" y="137"/>
                    <a:pt x="1683" y="151"/>
                    <a:pt x="1696" y="157"/>
                  </a:cubicBezTo>
                  <a:cubicBezTo>
                    <a:pt x="1709" y="170"/>
                    <a:pt x="1722" y="180"/>
                    <a:pt x="1732" y="191"/>
                  </a:cubicBezTo>
                  <a:lnTo>
                    <a:pt x="1732" y="191"/>
                  </a:lnTo>
                  <a:cubicBezTo>
                    <a:pt x="1732" y="191"/>
                    <a:pt x="1731" y="191"/>
                    <a:pt x="1730" y="192"/>
                  </a:cubicBezTo>
                  <a:cubicBezTo>
                    <a:pt x="1724" y="192"/>
                    <a:pt x="1785" y="266"/>
                    <a:pt x="927" y="307"/>
                  </a:cubicBezTo>
                  <a:cubicBezTo>
                    <a:pt x="252" y="287"/>
                    <a:pt x="150" y="205"/>
                    <a:pt x="143" y="198"/>
                  </a:cubicBezTo>
                  <a:lnTo>
                    <a:pt x="143" y="198"/>
                  </a:lnTo>
                  <a:cubicBezTo>
                    <a:pt x="146" y="192"/>
                    <a:pt x="151" y="184"/>
                    <a:pt x="157" y="178"/>
                  </a:cubicBezTo>
                  <a:lnTo>
                    <a:pt x="184" y="157"/>
                  </a:lnTo>
                  <a:lnTo>
                    <a:pt x="143" y="55"/>
                  </a:lnTo>
                  <a:lnTo>
                    <a:pt x="89" y="89"/>
                  </a:lnTo>
                  <a:cubicBezTo>
                    <a:pt x="55" y="103"/>
                    <a:pt x="28" y="130"/>
                    <a:pt x="14" y="164"/>
                  </a:cubicBezTo>
                  <a:cubicBezTo>
                    <a:pt x="0" y="192"/>
                    <a:pt x="0" y="219"/>
                    <a:pt x="7" y="246"/>
                  </a:cubicBezTo>
                  <a:cubicBezTo>
                    <a:pt x="14" y="273"/>
                    <a:pt x="28" y="294"/>
                    <a:pt x="41" y="307"/>
                  </a:cubicBezTo>
                  <a:cubicBezTo>
                    <a:pt x="48" y="314"/>
                    <a:pt x="55" y="321"/>
                    <a:pt x="62" y="328"/>
                  </a:cubicBezTo>
                  <a:cubicBezTo>
                    <a:pt x="75" y="335"/>
                    <a:pt x="82" y="341"/>
                    <a:pt x="89" y="341"/>
                  </a:cubicBezTo>
                  <a:lnTo>
                    <a:pt x="116" y="355"/>
                  </a:lnTo>
                  <a:lnTo>
                    <a:pt x="137" y="362"/>
                  </a:lnTo>
                  <a:cubicBezTo>
                    <a:pt x="164" y="369"/>
                    <a:pt x="191" y="375"/>
                    <a:pt x="218" y="382"/>
                  </a:cubicBezTo>
                  <a:cubicBezTo>
                    <a:pt x="266" y="396"/>
                    <a:pt x="321" y="403"/>
                    <a:pt x="368" y="409"/>
                  </a:cubicBezTo>
                  <a:cubicBezTo>
                    <a:pt x="566" y="430"/>
                    <a:pt x="763" y="437"/>
                    <a:pt x="968" y="437"/>
                  </a:cubicBezTo>
                  <a:cubicBezTo>
                    <a:pt x="1165" y="437"/>
                    <a:pt x="1363" y="423"/>
                    <a:pt x="1560" y="396"/>
                  </a:cubicBezTo>
                  <a:cubicBezTo>
                    <a:pt x="1615" y="382"/>
                    <a:pt x="1662" y="375"/>
                    <a:pt x="1710" y="362"/>
                  </a:cubicBezTo>
                  <a:cubicBezTo>
                    <a:pt x="1724" y="362"/>
                    <a:pt x="1737" y="355"/>
                    <a:pt x="1751" y="348"/>
                  </a:cubicBezTo>
                  <a:cubicBezTo>
                    <a:pt x="1771" y="341"/>
                    <a:pt x="1785" y="341"/>
                    <a:pt x="1799" y="335"/>
                  </a:cubicBezTo>
                  <a:cubicBezTo>
                    <a:pt x="1819" y="321"/>
                    <a:pt x="1833" y="314"/>
                    <a:pt x="1846" y="300"/>
                  </a:cubicBezTo>
                  <a:cubicBezTo>
                    <a:pt x="1867" y="280"/>
                    <a:pt x="1887" y="253"/>
                    <a:pt x="1887" y="226"/>
                  </a:cubicBezTo>
                  <a:cubicBezTo>
                    <a:pt x="1894" y="198"/>
                    <a:pt x="1887" y="164"/>
                    <a:pt x="1874" y="144"/>
                  </a:cubicBezTo>
                  <a:cubicBezTo>
                    <a:pt x="1860" y="123"/>
                    <a:pt x="1846" y="117"/>
                    <a:pt x="1833" y="103"/>
                  </a:cubicBezTo>
                  <a:cubicBezTo>
                    <a:pt x="1812" y="83"/>
                    <a:pt x="1785" y="69"/>
                    <a:pt x="1758" y="55"/>
                  </a:cubicBezTo>
                  <a:cubicBezTo>
                    <a:pt x="1710" y="35"/>
                    <a:pt x="1662" y="21"/>
                    <a:pt x="1615" y="8"/>
                  </a:cubicBezTo>
                  <a:lnTo>
                    <a:pt x="159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6" name="Google Shape;556;p35"/>
            <p:cNvSpPr/>
            <p:nvPr/>
          </p:nvSpPr>
          <p:spPr>
            <a:xfrm>
              <a:off x="7195614" y="4879893"/>
              <a:ext cx="152026" cy="193557"/>
            </a:xfrm>
            <a:custGeom>
              <a:avLst/>
              <a:gdLst/>
              <a:ahLst/>
              <a:cxnLst/>
              <a:rect l="l" t="t" r="r" b="b"/>
              <a:pathLst>
                <a:path w="1391" h="1771" extrusionOk="0">
                  <a:moveTo>
                    <a:pt x="1" y="0"/>
                  </a:moveTo>
                  <a:lnTo>
                    <a:pt x="273" y="1771"/>
                  </a:lnTo>
                  <a:lnTo>
                    <a:pt x="1390" y="1771"/>
                  </a:lnTo>
                  <a:lnTo>
                    <a:pt x="1023" y="10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9B4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7" name="Google Shape;557;p35"/>
            <p:cNvSpPr/>
            <p:nvPr/>
          </p:nvSpPr>
          <p:spPr>
            <a:xfrm>
              <a:off x="7209057" y="5038367"/>
              <a:ext cx="51477" cy="84265"/>
            </a:xfrm>
            <a:custGeom>
              <a:avLst/>
              <a:gdLst/>
              <a:ahLst/>
              <a:cxnLst/>
              <a:rect l="l" t="t" r="r" b="b"/>
              <a:pathLst>
                <a:path w="471" h="771" extrusionOk="0">
                  <a:moveTo>
                    <a:pt x="62" y="1"/>
                  </a:moveTo>
                  <a:cubicBezTo>
                    <a:pt x="1" y="151"/>
                    <a:pt x="103" y="771"/>
                    <a:pt x="103" y="771"/>
                  </a:cubicBezTo>
                  <a:lnTo>
                    <a:pt x="464" y="771"/>
                  </a:lnTo>
                  <a:cubicBezTo>
                    <a:pt x="471" y="484"/>
                    <a:pt x="300" y="246"/>
                    <a:pt x="62" y="1"/>
                  </a:cubicBez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8" name="Google Shape;558;p35"/>
            <p:cNvSpPr/>
            <p:nvPr/>
          </p:nvSpPr>
          <p:spPr>
            <a:xfrm>
              <a:off x="7215724" y="5026455"/>
              <a:ext cx="288969" cy="98363"/>
            </a:xfrm>
            <a:custGeom>
              <a:avLst/>
              <a:gdLst/>
              <a:ahLst/>
              <a:cxnLst/>
              <a:rect l="l" t="t" r="r" b="b"/>
              <a:pathLst>
                <a:path w="2644" h="900" extrusionOk="0">
                  <a:moveTo>
                    <a:pt x="1125" y="1"/>
                  </a:moveTo>
                  <a:cubicBezTo>
                    <a:pt x="1125" y="1"/>
                    <a:pt x="1112" y="111"/>
                    <a:pt x="587" y="111"/>
                  </a:cubicBezTo>
                  <a:cubicBezTo>
                    <a:pt x="446" y="111"/>
                    <a:pt x="267" y="103"/>
                    <a:pt x="42" y="83"/>
                  </a:cubicBezTo>
                  <a:cubicBezTo>
                    <a:pt x="21" y="83"/>
                    <a:pt x="8" y="96"/>
                    <a:pt x="1" y="123"/>
                  </a:cubicBezTo>
                  <a:cubicBezTo>
                    <a:pt x="239" y="362"/>
                    <a:pt x="410" y="600"/>
                    <a:pt x="403" y="886"/>
                  </a:cubicBezTo>
                  <a:cubicBezTo>
                    <a:pt x="948" y="900"/>
                    <a:pt x="1785" y="900"/>
                    <a:pt x="2453" y="900"/>
                  </a:cubicBezTo>
                  <a:cubicBezTo>
                    <a:pt x="2494" y="668"/>
                    <a:pt x="2562" y="450"/>
                    <a:pt x="2644" y="232"/>
                  </a:cubicBezTo>
                  <a:cubicBezTo>
                    <a:pt x="2548" y="192"/>
                    <a:pt x="2446" y="164"/>
                    <a:pt x="2344" y="151"/>
                  </a:cubicBezTo>
                  <a:cubicBezTo>
                    <a:pt x="1894" y="62"/>
                    <a:pt x="1493" y="42"/>
                    <a:pt x="11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9" name="Google Shape;559;p35"/>
            <p:cNvSpPr/>
            <p:nvPr/>
          </p:nvSpPr>
          <p:spPr>
            <a:xfrm>
              <a:off x="7483709" y="5051810"/>
              <a:ext cx="85795" cy="72352"/>
            </a:xfrm>
            <a:custGeom>
              <a:avLst/>
              <a:gdLst/>
              <a:ahLst/>
              <a:cxnLst/>
              <a:rect l="l" t="t" r="r" b="b"/>
              <a:pathLst>
                <a:path w="785" h="662" extrusionOk="0">
                  <a:moveTo>
                    <a:pt x="192" y="0"/>
                  </a:moveTo>
                  <a:cubicBezTo>
                    <a:pt x="110" y="212"/>
                    <a:pt x="42" y="436"/>
                    <a:pt x="1" y="661"/>
                  </a:cubicBezTo>
                  <a:cubicBezTo>
                    <a:pt x="314" y="661"/>
                    <a:pt x="587" y="654"/>
                    <a:pt x="784" y="641"/>
                  </a:cubicBezTo>
                  <a:cubicBezTo>
                    <a:pt x="702" y="341"/>
                    <a:pt x="484" y="103"/>
                    <a:pt x="192" y="0"/>
                  </a:cubicBez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0" name="Google Shape;560;p35"/>
            <p:cNvSpPr/>
            <p:nvPr/>
          </p:nvSpPr>
          <p:spPr>
            <a:xfrm>
              <a:off x="7346000" y="5026127"/>
              <a:ext cx="22405" cy="41422"/>
            </a:xfrm>
            <a:custGeom>
              <a:avLst/>
              <a:gdLst/>
              <a:ahLst/>
              <a:cxnLst/>
              <a:rect l="l" t="t" r="r" b="b"/>
              <a:pathLst>
                <a:path w="205" h="379" extrusionOk="0">
                  <a:moveTo>
                    <a:pt x="169" y="1"/>
                  </a:moveTo>
                  <a:cubicBezTo>
                    <a:pt x="163" y="1"/>
                    <a:pt x="156" y="4"/>
                    <a:pt x="151" y="11"/>
                  </a:cubicBezTo>
                  <a:cubicBezTo>
                    <a:pt x="55" y="92"/>
                    <a:pt x="1" y="222"/>
                    <a:pt x="1" y="351"/>
                  </a:cubicBezTo>
                  <a:cubicBezTo>
                    <a:pt x="1" y="365"/>
                    <a:pt x="8" y="372"/>
                    <a:pt x="21" y="378"/>
                  </a:cubicBezTo>
                  <a:cubicBezTo>
                    <a:pt x="35" y="378"/>
                    <a:pt x="49" y="365"/>
                    <a:pt x="49" y="351"/>
                  </a:cubicBezTo>
                  <a:cubicBezTo>
                    <a:pt x="49" y="235"/>
                    <a:pt x="96" y="120"/>
                    <a:pt x="185" y="45"/>
                  </a:cubicBezTo>
                  <a:cubicBezTo>
                    <a:pt x="205" y="25"/>
                    <a:pt x="188" y="1"/>
                    <a:pt x="169" y="1"/>
                  </a:cubicBez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1" name="Google Shape;561;p35"/>
            <p:cNvSpPr/>
            <p:nvPr/>
          </p:nvSpPr>
          <p:spPr>
            <a:xfrm>
              <a:off x="7380318" y="5029078"/>
              <a:ext cx="27870" cy="42187"/>
            </a:xfrm>
            <a:custGeom>
              <a:avLst/>
              <a:gdLst/>
              <a:ahLst/>
              <a:cxnLst/>
              <a:rect l="l" t="t" r="r" b="b"/>
              <a:pathLst>
                <a:path w="255" h="386" extrusionOk="0">
                  <a:moveTo>
                    <a:pt x="224" y="1"/>
                  </a:moveTo>
                  <a:cubicBezTo>
                    <a:pt x="220" y="1"/>
                    <a:pt x="216" y="2"/>
                    <a:pt x="211" y="4"/>
                  </a:cubicBezTo>
                  <a:cubicBezTo>
                    <a:pt x="75" y="72"/>
                    <a:pt x="0" y="215"/>
                    <a:pt x="14" y="365"/>
                  </a:cubicBezTo>
                  <a:cubicBezTo>
                    <a:pt x="14" y="372"/>
                    <a:pt x="27" y="386"/>
                    <a:pt x="41" y="386"/>
                  </a:cubicBezTo>
                  <a:lnTo>
                    <a:pt x="48" y="386"/>
                  </a:lnTo>
                  <a:cubicBezTo>
                    <a:pt x="55" y="379"/>
                    <a:pt x="68" y="365"/>
                    <a:pt x="61" y="358"/>
                  </a:cubicBezTo>
                  <a:cubicBezTo>
                    <a:pt x="48" y="229"/>
                    <a:pt x="116" y="99"/>
                    <a:pt x="232" y="45"/>
                  </a:cubicBezTo>
                  <a:cubicBezTo>
                    <a:pt x="255" y="28"/>
                    <a:pt x="244" y="1"/>
                    <a:pt x="224" y="1"/>
                  </a:cubicBez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2" name="Google Shape;562;p35"/>
            <p:cNvSpPr/>
            <p:nvPr/>
          </p:nvSpPr>
          <p:spPr>
            <a:xfrm>
              <a:off x="7414527" y="5034433"/>
              <a:ext cx="30602" cy="37597"/>
            </a:xfrm>
            <a:custGeom>
              <a:avLst/>
              <a:gdLst/>
              <a:ahLst/>
              <a:cxnLst/>
              <a:rect l="l" t="t" r="r" b="b"/>
              <a:pathLst>
                <a:path w="280" h="344" extrusionOk="0">
                  <a:moveTo>
                    <a:pt x="253" y="1"/>
                  </a:moveTo>
                  <a:cubicBezTo>
                    <a:pt x="251" y="1"/>
                    <a:pt x="248" y="2"/>
                    <a:pt x="246" y="3"/>
                  </a:cubicBezTo>
                  <a:cubicBezTo>
                    <a:pt x="103" y="37"/>
                    <a:pt x="0" y="173"/>
                    <a:pt x="14" y="323"/>
                  </a:cubicBezTo>
                  <a:cubicBezTo>
                    <a:pt x="21" y="337"/>
                    <a:pt x="28" y="343"/>
                    <a:pt x="41" y="343"/>
                  </a:cubicBezTo>
                  <a:cubicBezTo>
                    <a:pt x="55" y="343"/>
                    <a:pt x="69" y="330"/>
                    <a:pt x="62" y="316"/>
                  </a:cubicBezTo>
                  <a:cubicBezTo>
                    <a:pt x="55" y="194"/>
                    <a:pt x="137" y="78"/>
                    <a:pt x="259" y="50"/>
                  </a:cubicBezTo>
                  <a:cubicBezTo>
                    <a:pt x="273" y="44"/>
                    <a:pt x="280" y="30"/>
                    <a:pt x="280" y="23"/>
                  </a:cubicBezTo>
                  <a:cubicBezTo>
                    <a:pt x="274" y="12"/>
                    <a:pt x="264" y="1"/>
                    <a:pt x="253" y="1"/>
                  </a:cubicBez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3" name="Google Shape;563;p35"/>
            <p:cNvSpPr/>
            <p:nvPr/>
          </p:nvSpPr>
          <p:spPr>
            <a:xfrm>
              <a:off x="6655272" y="4879893"/>
              <a:ext cx="152682" cy="193557"/>
            </a:xfrm>
            <a:custGeom>
              <a:avLst/>
              <a:gdLst/>
              <a:ahLst/>
              <a:cxnLst/>
              <a:rect l="l" t="t" r="r" b="b"/>
              <a:pathLst>
                <a:path w="1397" h="1771" extrusionOk="0">
                  <a:moveTo>
                    <a:pt x="1396" y="0"/>
                  </a:moveTo>
                  <a:lnTo>
                    <a:pt x="368" y="102"/>
                  </a:lnTo>
                  <a:lnTo>
                    <a:pt x="0" y="1771"/>
                  </a:lnTo>
                  <a:lnTo>
                    <a:pt x="1124" y="1771"/>
                  </a:lnTo>
                  <a:lnTo>
                    <a:pt x="1396" y="0"/>
                  </a:lnTo>
                  <a:close/>
                </a:path>
              </a:pathLst>
            </a:custGeom>
            <a:solidFill>
              <a:srgbClr val="F9B4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4" name="Google Shape;564;p35"/>
            <p:cNvSpPr/>
            <p:nvPr/>
          </p:nvSpPr>
          <p:spPr>
            <a:xfrm>
              <a:off x="6742269" y="5038367"/>
              <a:ext cx="52242" cy="84265"/>
            </a:xfrm>
            <a:custGeom>
              <a:avLst/>
              <a:gdLst/>
              <a:ahLst/>
              <a:cxnLst/>
              <a:rect l="l" t="t" r="r" b="b"/>
              <a:pathLst>
                <a:path w="478" h="771" extrusionOk="0">
                  <a:moveTo>
                    <a:pt x="410" y="1"/>
                  </a:moveTo>
                  <a:cubicBezTo>
                    <a:pt x="178" y="246"/>
                    <a:pt x="1" y="484"/>
                    <a:pt x="15" y="771"/>
                  </a:cubicBezTo>
                  <a:lnTo>
                    <a:pt x="376" y="771"/>
                  </a:lnTo>
                  <a:cubicBezTo>
                    <a:pt x="376" y="771"/>
                    <a:pt x="478" y="151"/>
                    <a:pt x="410" y="1"/>
                  </a:cubicBez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5" name="Google Shape;565;p35"/>
            <p:cNvSpPr/>
            <p:nvPr/>
          </p:nvSpPr>
          <p:spPr>
            <a:xfrm>
              <a:off x="6498874" y="5026455"/>
              <a:ext cx="288204" cy="98363"/>
            </a:xfrm>
            <a:custGeom>
              <a:avLst/>
              <a:gdLst/>
              <a:ahLst/>
              <a:cxnLst/>
              <a:rect l="l" t="t" r="r" b="b"/>
              <a:pathLst>
                <a:path w="2637" h="900" extrusionOk="0">
                  <a:moveTo>
                    <a:pt x="1520" y="1"/>
                  </a:moveTo>
                  <a:cubicBezTo>
                    <a:pt x="1145" y="42"/>
                    <a:pt x="743" y="62"/>
                    <a:pt x="300" y="151"/>
                  </a:cubicBezTo>
                  <a:cubicBezTo>
                    <a:pt x="198" y="164"/>
                    <a:pt x="96" y="192"/>
                    <a:pt x="1" y="232"/>
                  </a:cubicBezTo>
                  <a:cubicBezTo>
                    <a:pt x="82" y="450"/>
                    <a:pt x="144" y="668"/>
                    <a:pt x="185" y="900"/>
                  </a:cubicBezTo>
                  <a:cubicBezTo>
                    <a:pt x="859" y="900"/>
                    <a:pt x="1690" y="900"/>
                    <a:pt x="2242" y="886"/>
                  </a:cubicBezTo>
                  <a:cubicBezTo>
                    <a:pt x="2228" y="600"/>
                    <a:pt x="2405" y="362"/>
                    <a:pt x="2637" y="123"/>
                  </a:cubicBezTo>
                  <a:cubicBezTo>
                    <a:pt x="2630" y="96"/>
                    <a:pt x="2616" y="83"/>
                    <a:pt x="2603" y="83"/>
                  </a:cubicBezTo>
                  <a:cubicBezTo>
                    <a:pt x="2376" y="103"/>
                    <a:pt x="2196" y="111"/>
                    <a:pt x="2055" y="111"/>
                  </a:cubicBezTo>
                  <a:cubicBezTo>
                    <a:pt x="1528" y="111"/>
                    <a:pt x="1520" y="1"/>
                    <a:pt x="1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6" name="Google Shape;566;p35"/>
            <p:cNvSpPr/>
            <p:nvPr/>
          </p:nvSpPr>
          <p:spPr>
            <a:xfrm>
              <a:off x="6434173" y="5051810"/>
              <a:ext cx="84920" cy="72352"/>
            </a:xfrm>
            <a:custGeom>
              <a:avLst/>
              <a:gdLst/>
              <a:ahLst/>
              <a:cxnLst/>
              <a:rect l="l" t="t" r="r" b="b"/>
              <a:pathLst>
                <a:path w="777" h="662" extrusionOk="0">
                  <a:moveTo>
                    <a:pt x="586" y="0"/>
                  </a:moveTo>
                  <a:cubicBezTo>
                    <a:pt x="300" y="103"/>
                    <a:pt x="75" y="341"/>
                    <a:pt x="0" y="641"/>
                  </a:cubicBezTo>
                  <a:cubicBezTo>
                    <a:pt x="191" y="654"/>
                    <a:pt x="470" y="661"/>
                    <a:pt x="777" y="661"/>
                  </a:cubicBezTo>
                  <a:cubicBezTo>
                    <a:pt x="736" y="436"/>
                    <a:pt x="674" y="212"/>
                    <a:pt x="586" y="0"/>
                  </a:cubicBez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7" name="Google Shape;567;p35"/>
            <p:cNvSpPr/>
            <p:nvPr/>
          </p:nvSpPr>
          <p:spPr>
            <a:xfrm>
              <a:off x="6635162" y="5025908"/>
              <a:ext cx="21640" cy="41640"/>
            </a:xfrm>
            <a:custGeom>
              <a:avLst/>
              <a:gdLst/>
              <a:ahLst/>
              <a:cxnLst/>
              <a:rect l="l" t="t" r="r" b="b"/>
              <a:pathLst>
                <a:path w="198" h="381" extrusionOk="0">
                  <a:moveTo>
                    <a:pt x="31" y="1"/>
                  </a:moveTo>
                  <a:cubicBezTo>
                    <a:pt x="24" y="1"/>
                    <a:pt x="17" y="2"/>
                    <a:pt x="14" y="6"/>
                  </a:cubicBezTo>
                  <a:cubicBezTo>
                    <a:pt x="0" y="19"/>
                    <a:pt x="0" y="33"/>
                    <a:pt x="14" y="40"/>
                  </a:cubicBezTo>
                  <a:cubicBezTo>
                    <a:pt x="102" y="122"/>
                    <a:pt x="150" y="237"/>
                    <a:pt x="150" y="353"/>
                  </a:cubicBezTo>
                  <a:cubicBezTo>
                    <a:pt x="150" y="367"/>
                    <a:pt x="164" y="374"/>
                    <a:pt x="177" y="380"/>
                  </a:cubicBezTo>
                  <a:lnTo>
                    <a:pt x="177" y="374"/>
                  </a:lnTo>
                  <a:cubicBezTo>
                    <a:pt x="191" y="374"/>
                    <a:pt x="198" y="360"/>
                    <a:pt x="198" y="346"/>
                  </a:cubicBezTo>
                  <a:cubicBezTo>
                    <a:pt x="198" y="217"/>
                    <a:pt x="143" y="94"/>
                    <a:pt x="48" y="6"/>
                  </a:cubicBezTo>
                  <a:cubicBezTo>
                    <a:pt x="44" y="2"/>
                    <a:pt x="38" y="1"/>
                    <a:pt x="31" y="1"/>
                  </a:cubicBez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8" name="Google Shape;568;p35"/>
            <p:cNvSpPr/>
            <p:nvPr/>
          </p:nvSpPr>
          <p:spPr>
            <a:xfrm>
              <a:off x="6595379" y="5028968"/>
              <a:ext cx="27979" cy="42296"/>
            </a:xfrm>
            <a:custGeom>
              <a:avLst/>
              <a:gdLst/>
              <a:ahLst/>
              <a:cxnLst/>
              <a:rect l="l" t="t" r="r" b="b"/>
              <a:pathLst>
                <a:path w="256" h="387" extrusionOk="0">
                  <a:moveTo>
                    <a:pt x="34" y="1"/>
                  </a:moveTo>
                  <a:cubicBezTo>
                    <a:pt x="16" y="1"/>
                    <a:pt x="1" y="40"/>
                    <a:pt x="24" y="46"/>
                  </a:cubicBezTo>
                  <a:cubicBezTo>
                    <a:pt x="139" y="107"/>
                    <a:pt x="207" y="230"/>
                    <a:pt x="194" y="359"/>
                  </a:cubicBezTo>
                  <a:cubicBezTo>
                    <a:pt x="187" y="373"/>
                    <a:pt x="201" y="380"/>
                    <a:pt x="214" y="387"/>
                  </a:cubicBezTo>
                  <a:cubicBezTo>
                    <a:pt x="228" y="387"/>
                    <a:pt x="242" y="380"/>
                    <a:pt x="242" y="366"/>
                  </a:cubicBezTo>
                  <a:cubicBezTo>
                    <a:pt x="255" y="216"/>
                    <a:pt x="180" y="73"/>
                    <a:pt x="44" y="5"/>
                  </a:cubicBezTo>
                  <a:cubicBezTo>
                    <a:pt x="41" y="2"/>
                    <a:pt x="37" y="1"/>
                    <a:pt x="34" y="1"/>
                  </a:cubicBez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9" name="Google Shape;569;p35"/>
            <p:cNvSpPr/>
            <p:nvPr/>
          </p:nvSpPr>
          <p:spPr>
            <a:xfrm>
              <a:off x="6557674" y="5034652"/>
              <a:ext cx="30711" cy="37378"/>
            </a:xfrm>
            <a:custGeom>
              <a:avLst/>
              <a:gdLst/>
              <a:ahLst/>
              <a:cxnLst/>
              <a:rect l="l" t="t" r="r" b="b"/>
              <a:pathLst>
                <a:path w="281" h="342" extrusionOk="0">
                  <a:moveTo>
                    <a:pt x="35" y="1"/>
                  </a:moveTo>
                  <a:cubicBezTo>
                    <a:pt x="21" y="1"/>
                    <a:pt x="8" y="8"/>
                    <a:pt x="8" y="21"/>
                  </a:cubicBezTo>
                  <a:cubicBezTo>
                    <a:pt x="1" y="35"/>
                    <a:pt x="8" y="48"/>
                    <a:pt x="21" y="48"/>
                  </a:cubicBezTo>
                  <a:cubicBezTo>
                    <a:pt x="144" y="76"/>
                    <a:pt x="232" y="192"/>
                    <a:pt x="219" y="314"/>
                  </a:cubicBezTo>
                  <a:cubicBezTo>
                    <a:pt x="219" y="328"/>
                    <a:pt x="226" y="341"/>
                    <a:pt x="239" y="341"/>
                  </a:cubicBezTo>
                  <a:cubicBezTo>
                    <a:pt x="253" y="341"/>
                    <a:pt x="266" y="335"/>
                    <a:pt x="266" y="321"/>
                  </a:cubicBezTo>
                  <a:cubicBezTo>
                    <a:pt x="280" y="171"/>
                    <a:pt x="185" y="35"/>
                    <a:pt x="35" y="1"/>
                  </a:cubicBez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0" name="Google Shape;570;p35"/>
            <p:cNvSpPr/>
            <p:nvPr/>
          </p:nvSpPr>
          <p:spPr>
            <a:xfrm>
              <a:off x="6663359" y="2682349"/>
              <a:ext cx="163174" cy="396841"/>
            </a:xfrm>
            <a:custGeom>
              <a:avLst/>
              <a:gdLst/>
              <a:ahLst/>
              <a:cxnLst/>
              <a:rect l="l" t="t" r="r" b="b"/>
              <a:pathLst>
                <a:path w="1493" h="3631" extrusionOk="0">
                  <a:moveTo>
                    <a:pt x="1268" y="1"/>
                  </a:moveTo>
                  <a:lnTo>
                    <a:pt x="1" y="96"/>
                  </a:lnTo>
                  <a:lnTo>
                    <a:pt x="205" y="3631"/>
                  </a:lnTo>
                  <a:cubicBezTo>
                    <a:pt x="595" y="3488"/>
                    <a:pt x="1010" y="3419"/>
                    <a:pt x="1432" y="3419"/>
                  </a:cubicBezTo>
                  <a:cubicBezTo>
                    <a:pt x="1452" y="3419"/>
                    <a:pt x="1473" y="3419"/>
                    <a:pt x="1493" y="3420"/>
                  </a:cubicBezTo>
                  <a:lnTo>
                    <a:pt x="1268" y="1"/>
                  </a:lnTo>
                  <a:close/>
                </a:path>
              </a:pathLst>
            </a:custGeom>
            <a:solidFill>
              <a:srgbClr val="F9B4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1" name="Google Shape;571;p35"/>
            <p:cNvSpPr/>
            <p:nvPr/>
          </p:nvSpPr>
          <p:spPr>
            <a:xfrm>
              <a:off x="6708825" y="3679862"/>
              <a:ext cx="438591" cy="52242"/>
            </a:xfrm>
            <a:custGeom>
              <a:avLst/>
              <a:gdLst/>
              <a:ahLst/>
              <a:cxnLst/>
              <a:rect l="l" t="t" r="r" b="b"/>
              <a:pathLst>
                <a:path w="4013" h="478" extrusionOk="0">
                  <a:moveTo>
                    <a:pt x="191" y="0"/>
                  </a:moveTo>
                  <a:cubicBezTo>
                    <a:pt x="191" y="0"/>
                    <a:pt x="123" y="150"/>
                    <a:pt x="0" y="477"/>
                  </a:cubicBezTo>
                  <a:lnTo>
                    <a:pt x="4012" y="355"/>
                  </a:lnTo>
                  <a:cubicBezTo>
                    <a:pt x="3917" y="137"/>
                    <a:pt x="3869" y="35"/>
                    <a:pt x="3869" y="35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rgbClr val="100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2" name="Google Shape;572;p35"/>
            <p:cNvSpPr/>
            <p:nvPr/>
          </p:nvSpPr>
          <p:spPr>
            <a:xfrm>
              <a:off x="6498109" y="3718551"/>
              <a:ext cx="1025601" cy="1241016"/>
            </a:xfrm>
            <a:custGeom>
              <a:avLst/>
              <a:gdLst/>
              <a:ahLst/>
              <a:cxnLst/>
              <a:rect l="l" t="t" r="r" b="b"/>
              <a:pathLst>
                <a:path w="9384" h="11355" extrusionOk="0">
                  <a:moveTo>
                    <a:pt x="5940" y="1"/>
                  </a:moveTo>
                  <a:lnTo>
                    <a:pt x="1928" y="123"/>
                  </a:lnTo>
                  <a:cubicBezTo>
                    <a:pt x="1499" y="1308"/>
                    <a:pt x="450" y="4748"/>
                    <a:pt x="1" y="11355"/>
                  </a:cubicBezTo>
                  <a:lnTo>
                    <a:pt x="3175" y="11300"/>
                  </a:lnTo>
                  <a:lnTo>
                    <a:pt x="4019" y="3045"/>
                  </a:lnTo>
                  <a:lnTo>
                    <a:pt x="6151" y="11260"/>
                  </a:lnTo>
                  <a:cubicBezTo>
                    <a:pt x="6151" y="11260"/>
                    <a:pt x="6933" y="11281"/>
                    <a:pt x="7726" y="11281"/>
                  </a:cubicBezTo>
                  <a:cubicBezTo>
                    <a:pt x="8549" y="11281"/>
                    <a:pt x="9384" y="11258"/>
                    <a:pt x="9366" y="11164"/>
                  </a:cubicBezTo>
                  <a:cubicBezTo>
                    <a:pt x="8031" y="4905"/>
                    <a:pt x="6431" y="1084"/>
                    <a:pt x="59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3" name="Google Shape;573;p35"/>
            <p:cNvSpPr/>
            <p:nvPr/>
          </p:nvSpPr>
          <p:spPr>
            <a:xfrm>
              <a:off x="6892655" y="3202691"/>
              <a:ext cx="111806" cy="66341"/>
            </a:xfrm>
            <a:custGeom>
              <a:avLst/>
              <a:gdLst/>
              <a:ahLst/>
              <a:cxnLst/>
              <a:rect l="l" t="t" r="r" b="b"/>
              <a:pathLst>
                <a:path w="1023" h="607" extrusionOk="0">
                  <a:moveTo>
                    <a:pt x="1" y="1"/>
                  </a:moveTo>
                  <a:lnTo>
                    <a:pt x="69" y="607"/>
                  </a:lnTo>
                  <a:lnTo>
                    <a:pt x="961" y="505"/>
                  </a:lnTo>
                  <a:lnTo>
                    <a:pt x="1022" y="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00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4" name="Google Shape;574;p35"/>
            <p:cNvSpPr/>
            <p:nvPr/>
          </p:nvSpPr>
          <p:spPr>
            <a:xfrm>
              <a:off x="6900087" y="3257774"/>
              <a:ext cx="97707" cy="34318"/>
            </a:xfrm>
            <a:custGeom>
              <a:avLst/>
              <a:gdLst/>
              <a:ahLst/>
              <a:cxnLst/>
              <a:rect l="l" t="t" r="r" b="b"/>
              <a:pathLst>
                <a:path w="894" h="314" extrusionOk="0">
                  <a:moveTo>
                    <a:pt x="893" y="1"/>
                  </a:moveTo>
                  <a:lnTo>
                    <a:pt x="1" y="103"/>
                  </a:lnTo>
                  <a:lnTo>
                    <a:pt x="15" y="287"/>
                  </a:lnTo>
                  <a:cubicBezTo>
                    <a:pt x="128" y="305"/>
                    <a:pt x="242" y="314"/>
                    <a:pt x="355" y="314"/>
                  </a:cubicBezTo>
                  <a:cubicBezTo>
                    <a:pt x="412" y="314"/>
                    <a:pt x="469" y="312"/>
                    <a:pt x="525" y="307"/>
                  </a:cubicBezTo>
                  <a:cubicBezTo>
                    <a:pt x="641" y="300"/>
                    <a:pt x="750" y="280"/>
                    <a:pt x="859" y="239"/>
                  </a:cubicBezTo>
                  <a:lnTo>
                    <a:pt x="893" y="1"/>
                  </a:lnTo>
                  <a:close/>
                </a:path>
              </a:pathLst>
            </a:custGeom>
            <a:solidFill>
              <a:srgbClr val="F9B4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5" name="Google Shape;575;p35"/>
            <p:cNvSpPr/>
            <p:nvPr/>
          </p:nvSpPr>
          <p:spPr>
            <a:xfrm>
              <a:off x="7229932" y="2706940"/>
              <a:ext cx="219678" cy="111041"/>
            </a:xfrm>
            <a:custGeom>
              <a:avLst/>
              <a:gdLst/>
              <a:ahLst/>
              <a:cxnLst/>
              <a:rect l="l" t="t" r="r" b="b"/>
              <a:pathLst>
                <a:path w="2010" h="1016" extrusionOk="0">
                  <a:moveTo>
                    <a:pt x="361" y="0"/>
                  </a:moveTo>
                  <a:lnTo>
                    <a:pt x="0" y="865"/>
                  </a:lnTo>
                  <a:cubicBezTo>
                    <a:pt x="600" y="913"/>
                    <a:pt x="1192" y="967"/>
                    <a:pt x="1785" y="1015"/>
                  </a:cubicBezTo>
                  <a:lnTo>
                    <a:pt x="2010" y="463"/>
                  </a:lnTo>
                  <a:cubicBezTo>
                    <a:pt x="1846" y="463"/>
                    <a:pt x="361" y="0"/>
                    <a:pt x="3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6" name="Google Shape;576;p35"/>
            <p:cNvSpPr/>
            <p:nvPr/>
          </p:nvSpPr>
          <p:spPr>
            <a:xfrm>
              <a:off x="6647075" y="2692623"/>
              <a:ext cx="177928" cy="79893"/>
            </a:xfrm>
            <a:custGeom>
              <a:avLst/>
              <a:gdLst/>
              <a:ahLst/>
              <a:cxnLst/>
              <a:rect l="l" t="t" r="r" b="b"/>
              <a:pathLst>
                <a:path w="1628" h="731" extrusionOk="0">
                  <a:moveTo>
                    <a:pt x="1207" y="0"/>
                  </a:moveTo>
                  <a:cubicBezTo>
                    <a:pt x="805" y="0"/>
                    <a:pt x="322" y="31"/>
                    <a:pt x="0" y="138"/>
                  </a:cubicBezTo>
                  <a:lnTo>
                    <a:pt x="14" y="731"/>
                  </a:lnTo>
                  <a:cubicBezTo>
                    <a:pt x="286" y="724"/>
                    <a:pt x="557" y="720"/>
                    <a:pt x="826" y="720"/>
                  </a:cubicBezTo>
                  <a:cubicBezTo>
                    <a:pt x="1095" y="720"/>
                    <a:pt x="1362" y="724"/>
                    <a:pt x="1628" y="731"/>
                  </a:cubicBezTo>
                  <a:lnTo>
                    <a:pt x="1574" y="9"/>
                  </a:lnTo>
                  <a:cubicBezTo>
                    <a:pt x="1466" y="4"/>
                    <a:pt x="1341" y="0"/>
                    <a:pt x="12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7" name="Google Shape;577;p35"/>
            <p:cNvSpPr/>
            <p:nvPr/>
          </p:nvSpPr>
          <p:spPr>
            <a:xfrm>
              <a:off x="6648496" y="2771313"/>
              <a:ext cx="184704" cy="112134"/>
            </a:xfrm>
            <a:custGeom>
              <a:avLst/>
              <a:gdLst/>
              <a:ahLst/>
              <a:cxnLst/>
              <a:rect l="l" t="t" r="r" b="b"/>
              <a:pathLst>
                <a:path w="1690" h="1026" extrusionOk="0">
                  <a:moveTo>
                    <a:pt x="810" y="0"/>
                  </a:moveTo>
                  <a:cubicBezTo>
                    <a:pt x="541" y="0"/>
                    <a:pt x="270" y="4"/>
                    <a:pt x="1" y="11"/>
                  </a:cubicBezTo>
                  <a:lnTo>
                    <a:pt x="28" y="1026"/>
                  </a:lnTo>
                  <a:cubicBezTo>
                    <a:pt x="580" y="998"/>
                    <a:pt x="1138" y="991"/>
                    <a:pt x="1690" y="991"/>
                  </a:cubicBezTo>
                  <a:lnTo>
                    <a:pt x="1615" y="11"/>
                  </a:lnTo>
                  <a:cubicBezTo>
                    <a:pt x="1349" y="4"/>
                    <a:pt x="1080" y="0"/>
                    <a:pt x="8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8" name="Google Shape;578;p35"/>
            <p:cNvSpPr/>
            <p:nvPr/>
          </p:nvSpPr>
          <p:spPr>
            <a:xfrm>
              <a:off x="7194193" y="2801478"/>
              <a:ext cx="230826" cy="90166"/>
            </a:xfrm>
            <a:custGeom>
              <a:avLst/>
              <a:gdLst/>
              <a:ahLst/>
              <a:cxnLst/>
              <a:rect l="l" t="t" r="r" b="b"/>
              <a:pathLst>
                <a:path w="2112" h="825" extrusionOk="0">
                  <a:moveTo>
                    <a:pt x="327" y="0"/>
                  </a:moveTo>
                  <a:lnTo>
                    <a:pt x="0" y="790"/>
                  </a:lnTo>
                  <a:cubicBezTo>
                    <a:pt x="607" y="811"/>
                    <a:pt x="1220" y="824"/>
                    <a:pt x="1833" y="824"/>
                  </a:cubicBezTo>
                  <a:lnTo>
                    <a:pt x="2112" y="143"/>
                  </a:lnTo>
                  <a:cubicBezTo>
                    <a:pt x="1519" y="109"/>
                    <a:pt x="920" y="48"/>
                    <a:pt x="3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9" name="Google Shape;579;p35"/>
            <p:cNvSpPr/>
            <p:nvPr/>
          </p:nvSpPr>
          <p:spPr>
            <a:xfrm>
              <a:off x="6651447" y="2879622"/>
              <a:ext cx="190715" cy="111041"/>
            </a:xfrm>
            <a:custGeom>
              <a:avLst/>
              <a:gdLst/>
              <a:ahLst/>
              <a:cxnLst/>
              <a:rect l="l" t="t" r="r" b="b"/>
              <a:pathLst>
                <a:path w="1745" h="1016" extrusionOk="0">
                  <a:moveTo>
                    <a:pt x="1670" y="0"/>
                  </a:moveTo>
                  <a:cubicBezTo>
                    <a:pt x="1111" y="0"/>
                    <a:pt x="559" y="7"/>
                    <a:pt x="1" y="35"/>
                  </a:cubicBezTo>
                  <a:lnTo>
                    <a:pt x="28" y="1015"/>
                  </a:lnTo>
                  <a:cubicBezTo>
                    <a:pt x="594" y="981"/>
                    <a:pt x="1166" y="954"/>
                    <a:pt x="1745" y="947"/>
                  </a:cubicBezTo>
                  <a:lnTo>
                    <a:pt x="167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0" name="Google Shape;580;p35"/>
            <p:cNvSpPr/>
            <p:nvPr/>
          </p:nvSpPr>
          <p:spPr>
            <a:xfrm>
              <a:off x="7107852" y="2985308"/>
              <a:ext cx="244269" cy="132681"/>
            </a:xfrm>
            <a:custGeom>
              <a:avLst/>
              <a:gdLst/>
              <a:ahLst/>
              <a:cxnLst/>
              <a:rect l="l" t="t" r="r" b="b"/>
              <a:pathLst>
                <a:path w="2235" h="1214" extrusionOk="0">
                  <a:moveTo>
                    <a:pt x="416" y="1"/>
                  </a:moveTo>
                  <a:lnTo>
                    <a:pt x="0" y="995"/>
                  </a:lnTo>
                  <a:cubicBezTo>
                    <a:pt x="593" y="1043"/>
                    <a:pt x="1179" y="1118"/>
                    <a:pt x="1764" y="1213"/>
                  </a:cubicBezTo>
                  <a:lnTo>
                    <a:pt x="2234" y="89"/>
                  </a:lnTo>
                  <a:cubicBezTo>
                    <a:pt x="1628" y="48"/>
                    <a:pt x="1022" y="21"/>
                    <a:pt x="4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1" name="Google Shape;581;p35"/>
            <p:cNvSpPr/>
            <p:nvPr/>
          </p:nvSpPr>
          <p:spPr>
            <a:xfrm>
              <a:off x="6654507" y="2983122"/>
              <a:ext cx="195852" cy="122189"/>
            </a:xfrm>
            <a:custGeom>
              <a:avLst/>
              <a:gdLst/>
              <a:ahLst/>
              <a:cxnLst/>
              <a:rect l="l" t="t" r="r" b="b"/>
              <a:pathLst>
                <a:path w="1792" h="1118" extrusionOk="0">
                  <a:moveTo>
                    <a:pt x="1717" y="0"/>
                  </a:moveTo>
                  <a:cubicBezTo>
                    <a:pt x="1145" y="7"/>
                    <a:pt x="572" y="27"/>
                    <a:pt x="0" y="68"/>
                  </a:cubicBezTo>
                  <a:lnTo>
                    <a:pt x="27" y="1117"/>
                  </a:lnTo>
                  <a:cubicBezTo>
                    <a:pt x="613" y="1029"/>
                    <a:pt x="1199" y="974"/>
                    <a:pt x="1792" y="954"/>
                  </a:cubicBezTo>
                  <a:lnTo>
                    <a:pt x="17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2" name="Google Shape;582;p35"/>
            <p:cNvSpPr/>
            <p:nvPr/>
          </p:nvSpPr>
          <p:spPr>
            <a:xfrm>
              <a:off x="6657458" y="3087278"/>
              <a:ext cx="203284" cy="136397"/>
            </a:xfrm>
            <a:custGeom>
              <a:avLst/>
              <a:gdLst/>
              <a:ahLst/>
              <a:cxnLst/>
              <a:rect l="l" t="t" r="r" b="b"/>
              <a:pathLst>
                <a:path w="1860" h="1248" extrusionOk="0">
                  <a:moveTo>
                    <a:pt x="1765" y="1"/>
                  </a:moveTo>
                  <a:cubicBezTo>
                    <a:pt x="1172" y="21"/>
                    <a:pt x="586" y="76"/>
                    <a:pt x="0" y="164"/>
                  </a:cubicBezTo>
                  <a:lnTo>
                    <a:pt x="28" y="1247"/>
                  </a:lnTo>
                  <a:cubicBezTo>
                    <a:pt x="641" y="1220"/>
                    <a:pt x="1247" y="1206"/>
                    <a:pt x="1860" y="1206"/>
                  </a:cubicBezTo>
                  <a:lnTo>
                    <a:pt x="1765" y="1"/>
                  </a:lnTo>
                  <a:close/>
                </a:path>
              </a:pathLst>
            </a:custGeom>
            <a:solidFill>
              <a:srgbClr val="FC5E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3" name="Google Shape;583;p35"/>
            <p:cNvSpPr/>
            <p:nvPr/>
          </p:nvSpPr>
          <p:spPr>
            <a:xfrm>
              <a:off x="7053534" y="3094054"/>
              <a:ext cx="247220" cy="140769"/>
            </a:xfrm>
            <a:custGeom>
              <a:avLst/>
              <a:gdLst/>
              <a:ahLst/>
              <a:cxnLst/>
              <a:rect l="l" t="t" r="r" b="b"/>
              <a:pathLst>
                <a:path w="2262" h="1288" extrusionOk="0">
                  <a:moveTo>
                    <a:pt x="497" y="0"/>
                  </a:moveTo>
                  <a:lnTo>
                    <a:pt x="0" y="1178"/>
                  </a:lnTo>
                  <a:cubicBezTo>
                    <a:pt x="613" y="1199"/>
                    <a:pt x="1219" y="1240"/>
                    <a:pt x="1825" y="1287"/>
                  </a:cubicBezTo>
                  <a:lnTo>
                    <a:pt x="2261" y="218"/>
                  </a:lnTo>
                  <a:cubicBezTo>
                    <a:pt x="1676" y="123"/>
                    <a:pt x="1090" y="48"/>
                    <a:pt x="4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4" name="Google Shape;584;p35"/>
            <p:cNvSpPr/>
            <p:nvPr/>
          </p:nvSpPr>
          <p:spPr>
            <a:xfrm>
              <a:off x="6660409" y="3219085"/>
              <a:ext cx="591928" cy="146015"/>
            </a:xfrm>
            <a:custGeom>
              <a:avLst/>
              <a:gdLst/>
              <a:ahLst/>
              <a:cxnLst/>
              <a:rect l="l" t="t" r="r" b="b"/>
              <a:pathLst>
                <a:path w="5416" h="1336" extrusionOk="0">
                  <a:moveTo>
                    <a:pt x="1826" y="0"/>
                  </a:moveTo>
                  <a:cubicBezTo>
                    <a:pt x="1220" y="0"/>
                    <a:pt x="607" y="14"/>
                    <a:pt x="1" y="41"/>
                  </a:cubicBezTo>
                  <a:lnTo>
                    <a:pt x="21" y="940"/>
                  </a:lnTo>
                  <a:lnTo>
                    <a:pt x="21" y="1335"/>
                  </a:lnTo>
                  <a:cubicBezTo>
                    <a:pt x="1238" y="1197"/>
                    <a:pt x="2458" y="1127"/>
                    <a:pt x="3681" y="1127"/>
                  </a:cubicBezTo>
                  <a:cubicBezTo>
                    <a:pt x="4150" y="1127"/>
                    <a:pt x="4619" y="1138"/>
                    <a:pt x="5089" y="1158"/>
                  </a:cubicBezTo>
                  <a:lnTo>
                    <a:pt x="5089" y="940"/>
                  </a:lnTo>
                  <a:lnTo>
                    <a:pt x="5416" y="143"/>
                  </a:lnTo>
                  <a:cubicBezTo>
                    <a:pt x="4809" y="96"/>
                    <a:pt x="4203" y="55"/>
                    <a:pt x="3597" y="34"/>
                  </a:cubicBezTo>
                  <a:lnTo>
                    <a:pt x="3413" y="464"/>
                  </a:lnTo>
                  <a:cubicBezTo>
                    <a:pt x="3093" y="613"/>
                    <a:pt x="2809" y="662"/>
                    <a:pt x="2573" y="662"/>
                  </a:cubicBezTo>
                  <a:cubicBezTo>
                    <a:pt x="2133" y="662"/>
                    <a:pt x="1867" y="491"/>
                    <a:pt x="1867" y="491"/>
                  </a:cubicBezTo>
                  <a:lnTo>
                    <a:pt x="182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5" name="Google Shape;585;p35"/>
            <p:cNvSpPr/>
            <p:nvPr/>
          </p:nvSpPr>
          <p:spPr>
            <a:xfrm>
              <a:off x="6663359" y="3342257"/>
              <a:ext cx="553239" cy="110823"/>
            </a:xfrm>
            <a:custGeom>
              <a:avLst/>
              <a:gdLst/>
              <a:ahLst/>
              <a:cxnLst/>
              <a:rect l="l" t="t" r="r" b="b"/>
              <a:pathLst>
                <a:path w="5062" h="1014" extrusionOk="0">
                  <a:moveTo>
                    <a:pt x="3657" y="0"/>
                  </a:moveTo>
                  <a:cubicBezTo>
                    <a:pt x="2435" y="0"/>
                    <a:pt x="1213" y="70"/>
                    <a:pt x="1" y="208"/>
                  </a:cubicBezTo>
                  <a:lnTo>
                    <a:pt x="1" y="1012"/>
                  </a:lnTo>
                  <a:cubicBezTo>
                    <a:pt x="123" y="1013"/>
                    <a:pt x="244" y="1014"/>
                    <a:pt x="366" y="1014"/>
                  </a:cubicBezTo>
                  <a:cubicBezTo>
                    <a:pt x="1602" y="1014"/>
                    <a:pt x="2841" y="967"/>
                    <a:pt x="4081" y="967"/>
                  </a:cubicBezTo>
                  <a:cubicBezTo>
                    <a:pt x="4401" y="967"/>
                    <a:pt x="4721" y="970"/>
                    <a:pt x="5041" y="978"/>
                  </a:cubicBezTo>
                  <a:lnTo>
                    <a:pt x="5062" y="31"/>
                  </a:lnTo>
                  <a:cubicBezTo>
                    <a:pt x="4594" y="11"/>
                    <a:pt x="4126" y="0"/>
                    <a:pt x="3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6" name="Google Shape;586;p35"/>
            <p:cNvSpPr/>
            <p:nvPr/>
          </p:nvSpPr>
          <p:spPr>
            <a:xfrm>
              <a:off x="6663359" y="3447943"/>
              <a:ext cx="551053" cy="120331"/>
            </a:xfrm>
            <a:custGeom>
              <a:avLst/>
              <a:gdLst/>
              <a:ahLst/>
              <a:cxnLst/>
              <a:rect l="l" t="t" r="r" b="b"/>
              <a:pathLst>
                <a:path w="5042" h="1101" extrusionOk="0">
                  <a:moveTo>
                    <a:pt x="4081" y="0"/>
                  </a:moveTo>
                  <a:cubicBezTo>
                    <a:pt x="2841" y="0"/>
                    <a:pt x="1602" y="47"/>
                    <a:pt x="366" y="47"/>
                  </a:cubicBezTo>
                  <a:cubicBezTo>
                    <a:pt x="244" y="47"/>
                    <a:pt x="123" y="46"/>
                    <a:pt x="1" y="45"/>
                  </a:cubicBezTo>
                  <a:lnTo>
                    <a:pt x="1" y="985"/>
                  </a:lnTo>
                  <a:cubicBezTo>
                    <a:pt x="1670" y="1026"/>
                    <a:pt x="3345" y="1046"/>
                    <a:pt x="5021" y="1101"/>
                  </a:cubicBezTo>
                  <a:lnTo>
                    <a:pt x="5041" y="11"/>
                  </a:lnTo>
                  <a:cubicBezTo>
                    <a:pt x="4721" y="3"/>
                    <a:pt x="4401" y="0"/>
                    <a:pt x="40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7" name="Google Shape;587;p35"/>
            <p:cNvSpPr/>
            <p:nvPr/>
          </p:nvSpPr>
          <p:spPr>
            <a:xfrm>
              <a:off x="6663359" y="3555596"/>
              <a:ext cx="548758" cy="134102"/>
            </a:xfrm>
            <a:custGeom>
              <a:avLst/>
              <a:gdLst/>
              <a:ahLst/>
              <a:cxnLst/>
              <a:rect l="l" t="t" r="r" b="b"/>
              <a:pathLst>
                <a:path w="5021" h="1227" extrusionOk="0">
                  <a:moveTo>
                    <a:pt x="1" y="0"/>
                  </a:moveTo>
                  <a:lnTo>
                    <a:pt x="1" y="1178"/>
                  </a:lnTo>
                  <a:lnTo>
                    <a:pt x="5000" y="1226"/>
                  </a:lnTo>
                  <a:lnTo>
                    <a:pt x="5021" y="116"/>
                  </a:lnTo>
                  <a:cubicBezTo>
                    <a:pt x="3345" y="61"/>
                    <a:pt x="1670" y="41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8" name="Google Shape;588;p35"/>
            <p:cNvSpPr/>
            <p:nvPr/>
          </p:nvSpPr>
          <p:spPr>
            <a:xfrm>
              <a:off x="7153208" y="2887819"/>
              <a:ext cx="241318" cy="107325"/>
            </a:xfrm>
            <a:custGeom>
              <a:avLst/>
              <a:gdLst/>
              <a:ahLst/>
              <a:cxnLst/>
              <a:rect l="l" t="t" r="r" b="b"/>
              <a:pathLst>
                <a:path w="2208" h="982" extrusionOk="0">
                  <a:moveTo>
                    <a:pt x="375" y="0"/>
                  </a:moveTo>
                  <a:lnTo>
                    <a:pt x="1" y="893"/>
                  </a:lnTo>
                  <a:cubicBezTo>
                    <a:pt x="607" y="913"/>
                    <a:pt x="1213" y="940"/>
                    <a:pt x="1819" y="981"/>
                  </a:cubicBezTo>
                  <a:lnTo>
                    <a:pt x="2208" y="34"/>
                  </a:lnTo>
                  <a:cubicBezTo>
                    <a:pt x="1595" y="34"/>
                    <a:pt x="982" y="21"/>
                    <a:pt x="3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9" name="Google Shape;589;p35"/>
            <p:cNvSpPr/>
            <p:nvPr/>
          </p:nvSpPr>
          <p:spPr>
            <a:xfrm>
              <a:off x="6778007" y="2926946"/>
              <a:ext cx="347769" cy="321648"/>
            </a:xfrm>
            <a:custGeom>
              <a:avLst/>
              <a:gdLst/>
              <a:ahLst/>
              <a:cxnLst/>
              <a:rect l="l" t="t" r="r" b="b"/>
              <a:pathLst>
                <a:path w="3182" h="2943" extrusionOk="0">
                  <a:moveTo>
                    <a:pt x="1578" y="0"/>
                  </a:moveTo>
                  <a:cubicBezTo>
                    <a:pt x="773" y="0"/>
                    <a:pt x="101" y="595"/>
                    <a:pt x="49" y="1372"/>
                  </a:cubicBezTo>
                  <a:cubicBezTo>
                    <a:pt x="1" y="2190"/>
                    <a:pt x="648" y="2885"/>
                    <a:pt x="1499" y="2939"/>
                  </a:cubicBezTo>
                  <a:cubicBezTo>
                    <a:pt x="1534" y="2941"/>
                    <a:pt x="1569" y="2942"/>
                    <a:pt x="1603" y="2942"/>
                  </a:cubicBezTo>
                  <a:cubicBezTo>
                    <a:pt x="2410" y="2942"/>
                    <a:pt x="3088" y="2340"/>
                    <a:pt x="3134" y="1563"/>
                  </a:cubicBezTo>
                  <a:cubicBezTo>
                    <a:pt x="3182" y="753"/>
                    <a:pt x="2535" y="51"/>
                    <a:pt x="1683" y="3"/>
                  </a:cubicBezTo>
                  <a:cubicBezTo>
                    <a:pt x="1648" y="1"/>
                    <a:pt x="1613" y="0"/>
                    <a:pt x="1578" y="0"/>
                  </a:cubicBezTo>
                  <a:close/>
                </a:path>
              </a:pathLst>
            </a:custGeom>
            <a:solidFill>
              <a:srgbClr val="100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0" name="Google Shape;590;p35"/>
            <p:cNvSpPr/>
            <p:nvPr/>
          </p:nvSpPr>
          <p:spPr>
            <a:xfrm>
              <a:off x="6816806" y="2926399"/>
              <a:ext cx="273996" cy="327112"/>
            </a:xfrm>
            <a:custGeom>
              <a:avLst/>
              <a:gdLst/>
              <a:ahLst/>
              <a:cxnLst/>
              <a:rect l="l" t="t" r="r" b="b"/>
              <a:pathLst>
                <a:path w="2507" h="2993" extrusionOk="0">
                  <a:moveTo>
                    <a:pt x="1239" y="1"/>
                  </a:moveTo>
                  <a:cubicBezTo>
                    <a:pt x="1226" y="1"/>
                    <a:pt x="1212" y="1"/>
                    <a:pt x="1199" y="2"/>
                  </a:cubicBezTo>
                  <a:cubicBezTo>
                    <a:pt x="525" y="22"/>
                    <a:pt x="0" y="710"/>
                    <a:pt x="34" y="1541"/>
                  </a:cubicBezTo>
                  <a:cubicBezTo>
                    <a:pt x="61" y="2348"/>
                    <a:pt x="611" y="2993"/>
                    <a:pt x="1267" y="2993"/>
                  </a:cubicBezTo>
                  <a:cubicBezTo>
                    <a:pt x="1281" y="2993"/>
                    <a:pt x="1294" y="2992"/>
                    <a:pt x="1308" y="2992"/>
                  </a:cubicBezTo>
                  <a:cubicBezTo>
                    <a:pt x="1982" y="2971"/>
                    <a:pt x="2507" y="2283"/>
                    <a:pt x="2479" y="1452"/>
                  </a:cubicBezTo>
                  <a:cubicBezTo>
                    <a:pt x="2446" y="645"/>
                    <a:pt x="1896" y="1"/>
                    <a:pt x="1239" y="1"/>
                  </a:cubicBezTo>
                  <a:close/>
                </a:path>
              </a:pathLst>
            </a:custGeom>
            <a:solidFill>
              <a:srgbClr val="F9B4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1" name="Google Shape;591;p35"/>
            <p:cNvSpPr/>
            <p:nvPr/>
          </p:nvSpPr>
          <p:spPr>
            <a:xfrm>
              <a:off x="7046758" y="3100721"/>
              <a:ext cx="70822" cy="84265"/>
            </a:xfrm>
            <a:custGeom>
              <a:avLst/>
              <a:gdLst/>
              <a:ahLst/>
              <a:cxnLst/>
              <a:rect l="l" t="t" r="r" b="b"/>
              <a:pathLst>
                <a:path w="648" h="771" extrusionOk="0">
                  <a:moveTo>
                    <a:pt x="317" y="0"/>
                  </a:moveTo>
                  <a:cubicBezTo>
                    <a:pt x="314" y="0"/>
                    <a:pt x="311" y="0"/>
                    <a:pt x="307" y="0"/>
                  </a:cubicBezTo>
                  <a:cubicBezTo>
                    <a:pt x="137" y="7"/>
                    <a:pt x="1" y="184"/>
                    <a:pt x="8" y="395"/>
                  </a:cubicBezTo>
                  <a:cubicBezTo>
                    <a:pt x="14" y="609"/>
                    <a:pt x="158" y="770"/>
                    <a:pt x="324" y="770"/>
                  </a:cubicBezTo>
                  <a:cubicBezTo>
                    <a:pt x="328" y="770"/>
                    <a:pt x="331" y="770"/>
                    <a:pt x="334" y="770"/>
                  </a:cubicBezTo>
                  <a:cubicBezTo>
                    <a:pt x="512" y="770"/>
                    <a:pt x="648" y="586"/>
                    <a:pt x="641" y="375"/>
                  </a:cubicBezTo>
                  <a:cubicBezTo>
                    <a:pt x="628" y="168"/>
                    <a:pt x="490" y="0"/>
                    <a:pt x="317" y="0"/>
                  </a:cubicBezTo>
                  <a:close/>
                </a:path>
              </a:pathLst>
            </a:custGeom>
            <a:solidFill>
              <a:srgbClr val="F9B4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2" name="Google Shape;592;p35"/>
            <p:cNvSpPr/>
            <p:nvPr/>
          </p:nvSpPr>
          <p:spPr>
            <a:xfrm>
              <a:off x="6790685" y="3100721"/>
              <a:ext cx="71587" cy="84265"/>
            </a:xfrm>
            <a:custGeom>
              <a:avLst/>
              <a:gdLst/>
              <a:ahLst/>
              <a:cxnLst/>
              <a:rect l="l" t="t" r="r" b="b"/>
              <a:pathLst>
                <a:path w="655" h="771" extrusionOk="0">
                  <a:moveTo>
                    <a:pt x="324" y="0"/>
                  </a:moveTo>
                  <a:cubicBezTo>
                    <a:pt x="321" y="0"/>
                    <a:pt x="317" y="0"/>
                    <a:pt x="314" y="0"/>
                  </a:cubicBezTo>
                  <a:cubicBezTo>
                    <a:pt x="144" y="7"/>
                    <a:pt x="1" y="184"/>
                    <a:pt x="14" y="395"/>
                  </a:cubicBezTo>
                  <a:cubicBezTo>
                    <a:pt x="21" y="609"/>
                    <a:pt x="165" y="770"/>
                    <a:pt x="331" y="770"/>
                  </a:cubicBezTo>
                  <a:cubicBezTo>
                    <a:pt x="334" y="770"/>
                    <a:pt x="338" y="770"/>
                    <a:pt x="341" y="770"/>
                  </a:cubicBezTo>
                  <a:cubicBezTo>
                    <a:pt x="518" y="770"/>
                    <a:pt x="655" y="586"/>
                    <a:pt x="648" y="375"/>
                  </a:cubicBezTo>
                  <a:cubicBezTo>
                    <a:pt x="634" y="168"/>
                    <a:pt x="497" y="0"/>
                    <a:pt x="324" y="0"/>
                  </a:cubicBezTo>
                  <a:close/>
                </a:path>
              </a:pathLst>
            </a:custGeom>
            <a:solidFill>
              <a:srgbClr val="F9B4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3" name="Google Shape;593;p35"/>
            <p:cNvSpPr/>
            <p:nvPr/>
          </p:nvSpPr>
          <p:spPr>
            <a:xfrm>
              <a:off x="6745329" y="2895251"/>
              <a:ext cx="141534" cy="120659"/>
            </a:xfrm>
            <a:custGeom>
              <a:avLst/>
              <a:gdLst/>
              <a:ahLst/>
              <a:cxnLst/>
              <a:rect l="l" t="t" r="r" b="b"/>
              <a:pathLst>
                <a:path w="1295" h="1104" extrusionOk="0">
                  <a:moveTo>
                    <a:pt x="743" y="1"/>
                  </a:moveTo>
                  <a:cubicBezTo>
                    <a:pt x="252" y="1"/>
                    <a:pt x="0" y="593"/>
                    <a:pt x="348" y="940"/>
                  </a:cubicBezTo>
                  <a:cubicBezTo>
                    <a:pt x="460" y="1053"/>
                    <a:pt x="598" y="1103"/>
                    <a:pt x="734" y="1103"/>
                  </a:cubicBezTo>
                  <a:cubicBezTo>
                    <a:pt x="1017" y="1103"/>
                    <a:pt x="1290" y="884"/>
                    <a:pt x="1294" y="552"/>
                  </a:cubicBezTo>
                  <a:cubicBezTo>
                    <a:pt x="1294" y="246"/>
                    <a:pt x="1042" y="1"/>
                    <a:pt x="743" y="1"/>
                  </a:cubicBezTo>
                  <a:close/>
                </a:path>
              </a:pathLst>
            </a:custGeom>
            <a:solidFill>
              <a:srgbClr val="100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4" name="Google Shape;594;p35"/>
            <p:cNvSpPr/>
            <p:nvPr/>
          </p:nvSpPr>
          <p:spPr>
            <a:xfrm>
              <a:off x="7016265" y="2914596"/>
              <a:ext cx="140769" cy="120659"/>
            </a:xfrm>
            <a:custGeom>
              <a:avLst/>
              <a:gdLst/>
              <a:ahLst/>
              <a:cxnLst/>
              <a:rect l="l" t="t" r="r" b="b"/>
              <a:pathLst>
                <a:path w="1288" h="1104" extrusionOk="0">
                  <a:moveTo>
                    <a:pt x="743" y="1"/>
                  </a:moveTo>
                  <a:cubicBezTo>
                    <a:pt x="246" y="1"/>
                    <a:pt x="0" y="593"/>
                    <a:pt x="348" y="941"/>
                  </a:cubicBezTo>
                  <a:cubicBezTo>
                    <a:pt x="460" y="1053"/>
                    <a:pt x="599" y="1103"/>
                    <a:pt x="734" y="1103"/>
                  </a:cubicBezTo>
                  <a:cubicBezTo>
                    <a:pt x="1017" y="1103"/>
                    <a:pt x="1288" y="884"/>
                    <a:pt x="1288" y="552"/>
                  </a:cubicBezTo>
                  <a:cubicBezTo>
                    <a:pt x="1288" y="246"/>
                    <a:pt x="1043" y="1"/>
                    <a:pt x="743" y="1"/>
                  </a:cubicBezTo>
                  <a:close/>
                </a:path>
              </a:pathLst>
            </a:custGeom>
            <a:solidFill>
              <a:srgbClr val="100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5" name="Google Shape;595;p35"/>
            <p:cNvSpPr/>
            <p:nvPr/>
          </p:nvSpPr>
          <p:spPr>
            <a:xfrm>
              <a:off x="6781723" y="2927601"/>
              <a:ext cx="335091" cy="176945"/>
            </a:xfrm>
            <a:custGeom>
              <a:avLst/>
              <a:gdLst/>
              <a:ahLst/>
              <a:cxnLst/>
              <a:rect l="l" t="t" r="r" b="b"/>
              <a:pathLst>
                <a:path w="3066" h="1619" extrusionOk="0">
                  <a:moveTo>
                    <a:pt x="1508" y="0"/>
                  </a:moveTo>
                  <a:cubicBezTo>
                    <a:pt x="1472" y="0"/>
                    <a:pt x="1435" y="2"/>
                    <a:pt x="1397" y="4"/>
                  </a:cubicBezTo>
                  <a:cubicBezTo>
                    <a:pt x="1" y="93"/>
                    <a:pt x="35" y="1578"/>
                    <a:pt x="35" y="1578"/>
                  </a:cubicBezTo>
                  <a:cubicBezTo>
                    <a:pt x="70" y="1582"/>
                    <a:pt x="106" y="1584"/>
                    <a:pt x="142" y="1584"/>
                  </a:cubicBezTo>
                  <a:cubicBezTo>
                    <a:pt x="793" y="1584"/>
                    <a:pt x="1533" y="862"/>
                    <a:pt x="1533" y="862"/>
                  </a:cubicBezTo>
                  <a:cubicBezTo>
                    <a:pt x="1929" y="1298"/>
                    <a:pt x="2473" y="1564"/>
                    <a:pt x="3066" y="1618"/>
                  </a:cubicBezTo>
                  <a:cubicBezTo>
                    <a:pt x="3066" y="1618"/>
                    <a:pt x="2808" y="0"/>
                    <a:pt x="1508" y="0"/>
                  </a:cubicBezTo>
                  <a:close/>
                </a:path>
              </a:pathLst>
            </a:custGeom>
            <a:solidFill>
              <a:srgbClr val="100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6" name="Google Shape;596;p35"/>
            <p:cNvSpPr/>
            <p:nvPr/>
          </p:nvSpPr>
          <p:spPr>
            <a:xfrm>
              <a:off x="6628386" y="2556007"/>
              <a:ext cx="184814" cy="136834"/>
            </a:xfrm>
            <a:custGeom>
              <a:avLst/>
              <a:gdLst/>
              <a:ahLst/>
              <a:cxnLst/>
              <a:rect l="l" t="t" r="r" b="b"/>
              <a:pathLst>
                <a:path w="1691" h="1252" extrusionOk="0">
                  <a:moveTo>
                    <a:pt x="1419" y="0"/>
                  </a:moveTo>
                  <a:cubicBezTo>
                    <a:pt x="1264" y="0"/>
                    <a:pt x="1275" y="462"/>
                    <a:pt x="1275" y="462"/>
                  </a:cubicBezTo>
                  <a:lnTo>
                    <a:pt x="301" y="448"/>
                  </a:lnTo>
                  <a:lnTo>
                    <a:pt x="301" y="448"/>
                  </a:lnTo>
                  <a:cubicBezTo>
                    <a:pt x="1" y="748"/>
                    <a:pt x="321" y="1252"/>
                    <a:pt x="321" y="1252"/>
                  </a:cubicBezTo>
                  <a:lnTo>
                    <a:pt x="1588" y="1157"/>
                  </a:lnTo>
                  <a:cubicBezTo>
                    <a:pt x="1588" y="1157"/>
                    <a:pt x="1690" y="142"/>
                    <a:pt x="1479" y="19"/>
                  </a:cubicBezTo>
                  <a:cubicBezTo>
                    <a:pt x="1457" y="6"/>
                    <a:pt x="1437" y="0"/>
                    <a:pt x="1419" y="0"/>
                  </a:cubicBezTo>
                  <a:close/>
                </a:path>
              </a:pathLst>
            </a:custGeom>
            <a:solidFill>
              <a:srgbClr val="F9B4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7" name="Google Shape;597;p35"/>
            <p:cNvSpPr/>
            <p:nvPr/>
          </p:nvSpPr>
          <p:spPr>
            <a:xfrm>
              <a:off x="7295398" y="2565187"/>
              <a:ext cx="192901" cy="192464"/>
            </a:xfrm>
            <a:custGeom>
              <a:avLst/>
              <a:gdLst/>
              <a:ahLst/>
              <a:cxnLst/>
              <a:rect l="l" t="t" r="r" b="b"/>
              <a:pathLst>
                <a:path w="1765" h="1761" extrusionOk="0">
                  <a:moveTo>
                    <a:pt x="757" y="0"/>
                  </a:moveTo>
                  <a:cubicBezTo>
                    <a:pt x="571" y="0"/>
                    <a:pt x="355" y="807"/>
                    <a:pt x="355" y="807"/>
                  </a:cubicBezTo>
                  <a:cubicBezTo>
                    <a:pt x="355" y="807"/>
                    <a:pt x="339" y="397"/>
                    <a:pt x="208" y="397"/>
                  </a:cubicBezTo>
                  <a:cubicBezTo>
                    <a:pt x="189" y="397"/>
                    <a:pt x="168" y="406"/>
                    <a:pt x="144" y="425"/>
                  </a:cubicBezTo>
                  <a:cubicBezTo>
                    <a:pt x="1" y="541"/>
                    <a:pt x="28" y="1406"/>
                    <a:pt x="28" y="1406"/>
                  </a:cubicBezTo>
                  <a:lnTo>
                    <a:pt x="1254" y="1760"/>
                  </a:lnTo>
                  <a:cubicBezTo>
                    <a:pt x="1322" y="1651"/>
                    <a:pt x="1370" y="1529"/>
                    <a:pt x="1397" y="1406"/>
                  </a:cubicBezTo>
                  <a:cubicBezTo>
                    <a:pt x="1397" y="1406"/>
                    <a:pt x="1765" y="650"/>
                    <a:pt x="1622" y="541"/>
                  </a:cubicBezTo>
                  <a:cubicBezTo>
                    <a:pt x="1611" y="533"/>
                    <a:pt x="1599" y="529"/>
                    <a:pt x="1586" y="529"/>
                  </a:cubicBezTo>
                  <a:cubicBezTo>
                    <a:pt x="1489" y="529"/>
                    <a:pt x="1345" y="767"/>
                    <a:pt x="1261" y="936"/>
                  </a:cubicBezTo>
                  <a:lnTo>
                    <a:pt x="1247" y="936"/>
                  </a:lnTo>
                  <a:cubicBezTo>
                    <a:pt x="1342" y="691"/>
                    <a:pt x="1499" y="242"/>
                    <a:pt x="1417" y="187"/>
                  </a:cubicBezTo>
                  <a:cubicBezTo>
                    <a:pt x="1409" y="183"/>
                    <a:pt x="1400" y="181"/>
                    <a:pt x="1391" y="181"/>
                  </a:cubicBezTo>
                  <a:cubicBezTo>
                    <a:pt x="1273" y="181"/>
                    <a:pt x="1089" y="532"/>
                    <a:pt x="981" y="766"/>
                  </a:cubicBezTo>
                  <a:cubicBezTo>
                    <a:pt x="1090" y="500"/>
                    <a:pt x="1240" y="58"/>
                    <a:pt x="1090" y="10"/>
                  </a:cubicBezTo>
                  <a:cubicBezTo>
                    <a:pt x="1087" y="9"/>
                    <a:pt x="1083" y="8"/>
                    <a:pt x="1079" y="8"/>
                  </a:cubicBezTo>
                  <a:cubicBezTo>
                    <a:pt x="982" y="8"/>
                    <a:pt x="808" y="422"/>
                    <a:pt x="716" y="677"/>
                  </a:cubicBezTo>
                  <a:cubicBezTo>
                    <a:pt x="777" y="439"/>
                    <a:pt x="886" y="44"/>
                    <a:pt x="777" y="3"/>
                  </a:cubicBezTo>
                  <a:cubicBezTo>
                    <a:pt x="771" y="1"/>
                    <a:pt x="764" y="0"/>
                    <a:pt x="757" y="0"/>
                  </a:cubicBezTo>
                  <a:close/>
                </a:path>
              </a:pathLst>
            </a:custGeom>
            <a:solidFill>
              <a:srgbClr val="F9B4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8" name="Google Shape;598;p35"/>
            <p:cNvSpPr/>
            <p:nvPr/>
          </p:nvSpPr>
          <p:spPr>
            <a:xfrm>
              <a:off x="7309606" y="2565187"/>
              <a:ext cx="163829" cy="104593"/>
            </a:xfrm>
            <a:custGeom>
              <a:avLst/>
              <a:gdLst/>
              <a:ahLst/>
              <a:cxnLst/>
              <a:rect l="l" t="t" r="r" b="b"/>
              <a:pathLst>
                <a:path w="1499" h="957" extrusionOk="0">
                  <a:moveTo>
                    <a:pt x="628" y="0"/>
                  </a:moveTo>
                  <a:cubicBezTo>
                    <a:pt x="611" y="0"/>
                    <a:pt x="593" y="5"/>
                    <a:pt x="579" y="10"/>
                  </a:cubicBezTo>
                  <a:cubicBezTo>
                    <a:pt x="429" y="92"/>
                    <a:pt x="279" y="582"/>
                    <a:pt x="225" y="752"/>
                  </a:cubicBezTo>
                  <a:cubicBezTo>
                    <a:pt x="218" y="643"/>
                    <a:pt x="191" y="439"/>
                    <a:pt x="102" y="398"/>
                  </a:cubicBezTo>
                  <a:cubicBezTo>
                    <a:pt x="93" y="395"/>
                    <a:pt x="84" y="393"/>
                    <a:pt x="74" y="393"/>
                  </a:cubicBezTo>
                  <a:cubicBezTo>
                    <a:pt x="47" y="393"/>
                    <a:pt x="20" y="406"/>
                    <a:pt x="0" y="425"/>
                  </a:cubicBezTo>
                  <a:cubicBezTo>
                    <a:pt x="0" y="432"/>
                    <a:pt x="0" y="439"/>
                    <a:pt x="0" y="439"/>
                  </a:cubicBezTo>
                  <a:cubicBezTo>
                    <a:pt x="3" y="442"/>
                    <a:pt x="7" y="444"/>
                    <a:pt x="9" y="444"/>
                  </a:cubicBezTo>
                  <a:cubicBezTo>
                    <a:pt x="12" y="444"/>
                    <a:pt x="14" y="442"/>
                    <a:pt x="14" y="439"/>
                  </a:cubicBezTo>
                  <a:cubicBezTo>
                    <a:pt x="29" y="424"/>
                    <a:pt x="52" y="416"/>
                    <a:pt x="74" y="416"/>
                  </a:cubicBezTo>
                  <a:cubicBezTo>
                    <a:pt x="81" y="416"/>
                    <a:pt x="89" y="417"/>
                    <a:pt x="95" y="419"/>
                  </a:cubicBezTo>
                  <a:cubicBezTo>
                    <a:pt x="177" y="453"/>
                    <a:pt x="211" y="712"/>
                    <a:pt x="211" y="814"/>
                  </a:cubicBezTo>
                  <a:lnTo>
                    <a:pt x="211" y="882"/>
                  </a:lnTo>
                  <a:lnTo>
                    <a:pt x="232" y="814"/>
                  </a:lnTo>
                  <a:cubicBezTo>
                    <a:pt x="232" y="807"/>
                    <a:pt x="422" y="119"/>
                    <a:pt x="593" y="30"/>
                  </a:cubicBezTo>
                  <a:cubicBezTo>
                    <a:pt x="601" y="22"/>
                    <a:pt x="611" y="19"/>
                    <a:pt x="621" y="19"/>
                  </a:cubicBezTo>
                  <a:cubicBezTo>
                    <a:pt x="628" y="19"/>
                    <a:pt x="635" y="21"/>
                    <a:pt x="640" y="24"/>
                  </a:cubicBezTo>
                  <a:cubicBezTo>
                    <a:pt x="708" y="44"/>
                    <a:pt x="688" y="269"/>
                    <a:pt x="572" y="684"/>
                  </a:cubicBezTo>
                  <a:lnTo>
                    <a:pt x="593" y="691"/>
                  </a:lnTo>
                  <a:cubicBezTo>
                    <a:pt x="705" y="360"/>
                    <a:pt x="869" y="23"/>
                    <a:pt x="941" y="23"/>
                  </a:cubicBezTo>
                  <a:cubicBezTo>
                    <a:pt x="943" y="23"/>
                    <a:pt x="945" y="23"/>
                    <a:pt x="947" y="24"/>
                  </a:cubicBezTo>
                  <a:cubicBezTo>
                    <a:pt x="967" y="30"/>
                    <a:pt x="988" y="44"/>
                    <a:pt x="995" y="64"/>
                  </a:cubicBezTo>
                  <a:cubicBezTo>
                    <a:pt x="1035" y="160"/>
                    <a:pt x="981" y="412"/>
                    <a:pt x="838" y="766"/>
                  </a:cubicBezTo>
                  <a:lnTo>
                    <a:pt x="858" y="773"/>
                  </a:lnTo>
                  <a:cubicBezTo>
                    <a:pt x="1015" y="432"/>
                    <a:pt x="1151" y="235"/>
                    <a:pt x="1233" y="201"/>
                  </a:cubicBezTo>
                  <a:lnTo>
                    <a:pt x="1274" y="201"/>
                  </a:lnTo>
                  <a:cubicBezTo>
                    <a:pt x="1335" y="235"/>
                    <a:pt x="1274" y="514"/>
                    <a:pt x="1103" y="936"/>
                  </a:cubicBezTo>
                  <a:lnTo>
                    <a:pt x="1103" y="950"/>
                  </a:lnTo>
                  <a:lnTo>
                    <a:pt x="1131" y="950"/>
                  </a:lnTo>
                  <a:lnTo>
                    <a:pt x="1131" y="957"/>
                  </a:lnTo>
                  <a:cubicBezTo>
                    <a:pt x="1260" y="705"/>
                    <a:pt x="1369" y="562"/>
                    <a:pt x="1437" y="548"/>
                  </a:cubicBezTo>
                  <a:cubicBezTo>
                    <a:pt x="1441" y="546"/>
                    <a:pt x="1445" y="545"/>
                    <a:pt x="1449" y="545"/>
                  </a:cubicBezTo>
                  <a:cubicBezTo>
                    <a:pt x="1459" y="545"/>
                    <a:pt x="1468" y="550"/>
                    <a:pt x="1478" y="555"/>
                  </a:cubicBezTo>
                  <a:cubicBezTo>
                    <a:pt x="1482" y="558"/>
                    <a:pt x="1485" y="560"/>
                    <a:pt x="1487" y="560"/>
                  </a:cubicBezTo>
                  <a:cubicBezTo>
                    <a:pt x="1490" y="560"/>
                    <a:pt x="1492" y="558"/>
                    <a:pt x="1492" y="555"/>
                  </a:cubicBezTo>
                  <a:cubicBezTo>
                    <a:pt x="1499" y="555"/>
                    <a:pt x="1499" y="548"/>
                    <a:pt x="1492" y="541"/>
                  </a:cubicBezTo>
                  <a:cubicBezTo>
                    <a:pt x="1478" y="528"/>
                    <a:pt x="1458" y="528"/>
                    <a:pt x="1437" y="528"/>
                  </a:cubicBezTo>
                  <a:cubicBezTo>
                    <a:pt x="1349" y="548"/>
                    <a:pt x="1233" y="718"/>
                    <a:pt x="1151" y="882"/>
                  </a:cubicBezTo>
                  <a:cubicBezTo>
                    <a:pt x="1308" y="460"/>
                    <a:pt x="1356" y="228"/>
                    <a:pt x="1287" y="187"/>
                  </a:cubicBezTo>
                  <a:cubicBezTo>
                    <a:pt x="1277" y="184"/>
                    <a:pt x="1267" y="182"/>
                    <a:pt x="1257" y="182"/>
                  </a:cubicBezTo>
                  <a:cubicBezTo>
                    <a:pt x="1247" y="182"/>
                    <a:pt x="1236" y="184"/>
                    <a:pt x="1226" y="187"/>
                  </a:cubicBezTo>
                  <a:cubicBezTo>
                    <a:pt x="1144" y="214"/>
                    <a:pt x="1035" y="378"/>
                    <a:pt x="940" y="562"/>
                  </a:cubicBezTo>
                  <a:cubicBezTo>
                    <a:pt x="1015" y="357"/>
                    <a:pt x="1056" y="153"/>
                    <a:pt x="1015" y="58"/>
                  </a:cubicBezTo>
                  <a:cubicBezTo>
                    <a:pt x="1001" y="37"/>
                    <a:pt x="981" y="17"/>
                    <a:pt x="960" y="3"/>
                  </a:cubicBezTo>
                  <a:cubicBezTo>
                    <a:pt x="958" y="2"/>
                    <a:pt x="954" y="2"/>
                    <a:pt x="951" y="2"/>
                  </a:cubicBezTo>
                  <a:cubicBezTo>
                    <a:pt x="862" y="2"/>
                    <a:pt x="726" y="283"/>
                    <a:pt x="647" y="494"/>
                  </a:cubicBezTo>
                  <a:cubicBezTo>
                    <a:pt x="702" y="255"/>
                    <a:pt x="736" y="30"/>
                    <a:pt x="647" y="3"/>
                  </a:cubicBezTo>
                  <a:cubicBezTo>
                    <a:pt x="641" y="1"/>
                    <a:pt x="635" y="0"/>
                    <a:pt x="628" y="0"/>
                  </a:cubicBezTo>
                  <a:close/>
                </a:path>
              </a:pathLst>
            </a:custGeom>
            <a:solidFill>
              <a:srgbClr val="100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9" name="Google Shape;599;p35"/>
            <p:cNvSpPr/>
            <p:nvPr/>
          </p:nvSpPr>
          <p:spPr>
            <a:xfrm>
              <a:off x="6993969" y="3125312"/>
              <a:ext cx="21640" cy="18580"/>
            </a:xfrm>
            <a:custGeom>
              <a:avLst/>
              <a:gdLst/>
              <a:ahLst/>
              <a:cxnLst/>
              <a:rect l="l" t="t" r="r" b="b"/>
              <a:pathLst>
                <a:path w="198" h="170" extrusionOk="0">
                  <a:moveTo>
                    <a:pt x="89" y="0"/>
                  </a:moveTo>
                  <a:cubicBezTo>
                    <a:pt x="34" y="7"/>
                    <a:pt x="0" y="55"/>
                    <a:pt x="0" y="109"/>
                  </a:cubicBezTo>
                  <a:cubicBezTo>
                    <a:pt x="12" y="149"/>
                    <a:pt x="47" y="170"/>
                    <a:pt x="82" y="170"/>
                  </a:cubicBezTo>
                  <a:cubicBezTo>
                    <a:pt x="108" y="170"/>
                    <a:pt x="133" y="159"/>
                    <a:pt x="150" y="136"/>
                  </a:cubicBezTo>
                  <a:cubicBezTo>
                    <a:pt x="198" y="82"/>
                    <a:pt x="157" y="0"/>
                    <a:pt x="89" y="0"/>
                  </a:cubicBezTo>
                  <a:close/>
                </a:path>
              </a:pathLst>
            </a:custGeom>
            <a:solidFill>
              <a:srgbClr val="100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0" name="Google Shape;600;p35"/>
            <p:cNvSpPr/>
            <p:nvPr/>
          </p:nvSpPr>
          <p:spPr>
            <a:xfrm>
              <a:off x="6877791" y="3123016"/>
              <a:ext cx="21749" cy="18689"/>
            </a:xfrm>
            <a:custGeom>
              <a:avLst/>
              <a:gdLst/>
              <a:ahLst/>
              <a:cxnLst/>
              <a:rect l="l" t="t" r="r" b="b"/>
              <a:pathLst>
                <a:path w="199" h="171" extrusionOk="0">
                  <a:moveTo>
                    <a:pt x="96" y="1"/>
                  </a:moveTo>
                  <a:cubicBezTo>
                    <a:pt x="41" y="8"/>
                    <a:pt x="1" y="55"/>
                    <a:pt x="7" y="110"/>
                  </a:cubicBezTo>
                  <a:cubicBezTo>
                    <a:pt x="19" y="149"/>
                    <a:pt x="52" y="171"/>
                    <a:pt x="87" y="171"/>
                  </a:cubicBezTo>
                  <a:cubicBezTo>
                    <a:pt x="112" y="171"/>
                    <a:pt x="137" y="160"/>
                    <a:pt x="157" y="137"/>
                  </a:cubicBezTo>
                  <a:cubicBezTo>
                    <a:pt x="198" y="82"/>
                    <a:pt x="164" y="1"/>
                    <a:pt x="96" y="1"/>
                  </a:cubicBezTo>
                  <a:close/>
                </a:path>
              </a:pathLst>
            </a:custGeom>
            <a:solidFill>
              <a:srgbClr val="100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1" name="Google Shape;601;p35"/>
            <p:cNvSpPr/>
            <p:nvPr/>
          </p:nvSpPr>
          <p:spPr>
            <a:xfrm>
              <a:off x="6935826" y="3096240"/>
              <a:ext cx="23935" cy="63390"/>
            </a:xfrm>
            <a:custGeom>
              <a:avLst/>
              <a:gdLst/>
              <a:ahLst/>
              <a:cxnLst/>
              <a:rect l="l" t="t" r="r" b="b"/>
              <a:pathLst>
                <a:path w="219" h="580" extrusionOk="0">
                  <a:moveTo>
                    <a:pt x="130" y="1"/>
                  </a:moveTo>
                  <a:cubicBezTo>
                    <a:pt x="123" y="1"/>
                    <a:pt x="123" y="1"/>
                    <a:pt x="117" y="7"/>
                  </a:cubicBezTo>
                  <a:cubicBezTo>
                    <a:pt x="110" y="55"/>
                    <a:pt x="1" y="477"/>
                    <a:pt x="28" y="532"/>
                  </a:cubicBezTo>
                  <a:cubicBezTo>
                    <a:pt x="42" y="573"/>
                    <a:pt x="110" y="579"/>
                    <a:pt x="158" y="579"/>
                  </a:cubicBezTo>
                  <a:cubicBezTo>
                    <a:pt x="178" y="579"/>
                    <a:pt x="192" y="579"/>
                    <a:pt x="205" y="573"/>
                  </a:cubicBezTo>
                  <a:cubicBezTo>
                    <a:pt x="212" y="573"/>
                    <a:pt x="219" y="573"/>
                    <a:pt x="212" y="566"/>
                  </a:cubicBezTo>
                  <a:cubicBezTo>
                    <a:pt x="212" y="559"/>
                    <a:pt x="212" y="552"/>
                    <a:pt x="205" y="552"/>
                  </a:cubicBezTo>
                  <a:cubicBezTo>
                    <a:pt x="188" y="554"/>
                    <a:pt x="168" y="556"/>
                    <a:pt x="148" y="556"/>
                  </a:cubicBezTo>
                  <a:cubicBezTo>
                    <a:pt x="102" y="556"/>
                    <a:pt x="56" y="549"/>
                    <a:pt x="42" y="525"/>
                  </a:cubicBezTo>
                  <a:cubicBezTo>
                    <a:pt x="28" y="491"/>
                    <a:pt x="96" y="191"/>
                    <a:pt x="137" y="14"/>
                  </a:cubicBezTo>
                  <a:cubicBezTo>
                    <a:pt x="137" y="7"/>
                    <a:pt x="137" y="1"/>
                    <a:pt x="130" y="1"/>
                  </a:cubicBezTo>
                  <a:close/>
                </a:path>
              </a:pathLst>
            </a:custGeom>
            <a:solidFill>
              <a:srgbClr val="100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2" name="Google Shape;602;p35"/>
            <p:cNvSpPr/>
            <p:nvPr/>
          </p:nvSpPr>
          <p:spPr>
            <a:xfrm>
              <a:off x="6944788" y="3170012"/>
              <a:ext cx="37815" cy="14208"/>
            </a:xfrm>
            <a:custGeom>
              <a:avLst/>
              <a:gdLst/>
              <a:ahLst/>
              <a:cxnLst/>
              <a:rect l="l" t="t" r="r" b="b"/>
              <a:pathLst>
                <a:path w="346" h="130" extrusionOk="0">
                  <a:moveTo>
                    <a:pt x="335" y="1"/>
                  </a:moveTo>
                  <a:cubicBezTo>
                    <a:pt x="332" y="1"/>
                    <a:pt x="330" y="2"/>
                    <a:pt x="328" y="7"/>
                  </a:cubicBezTo>
                  <a:cubicBezTo>
                    <a:pt x="322" y="7"/>
                    <a:pt x="240" y="107"/>
                    <a:pt x="129" y="107"/>
                  </a:cubicBezTo>
                  <a:cubicBezTo>
                    <a:pt x="95" y="107"/>
                    <a:pt x="59" y="98"/>
                    <a:pt x="21" y="75"/>
                  </a:cubicBezTo>
                  <a:cubicBezTo>
                    <a:pt x="14" y="75"/>
                    <a:pt x="1" y="88"/>
                    <a:pt x="14" y="95"/>
                  </a:cubicBezTo>
                  <a:cubicBezTo>
                    <a:pt x="48" y="116"/>
                    <a:pt x="89" y="129"/>
                    <a:pt x="130" y="129"/>
                  </a:cubicBezTo>
                  <a:cubicBezTo>
                    <a:pt x="212" y="122"/>
                    <a:pt x="287" y="82"/>
                    <a:pt x="341" y="13"/>
                  </a:cubicBezTo>
                  <a:cubicBezTo>
                    <a:pt x="346" y="9"/>
                    <a:pt x="341" y="1"/>
                    <a:pt x="335" y="1"/>
                  </a:cubicBezTo>
                  <a:close/>
                </a:path>
              </a:pathLst>
            </a:custGeom>
            <a:solidFill>
              <a:srgbClr val="100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3" name="Google Shape;603;p35"/>
            <p:cNvSpPr/>
            <p:nvPr/>
          </p:nvSpPr>
          <p:spPr>
            <a:xfrm>
              <a:off x="6993204" y="3093617"/>
              <a:ext cx="45466" cy="22077"/>
            </a:xfrm>
            <a:custGeom>
              <a:avLst/>
              <a:gdLst/>
              <a:ahLst/>
              <a:cxnLst/>
              <a:rect l="l" t="t" r="r" b="b"/>
              <a:pathLst>
                <a:path w="416" h="202" extrusionOk="0">
                  <a:moveTo>
                    <a:pt x="62" y="1"/>
                  </a:moveTo>
                  <a:cubicBezTo>
                    <a:pt x="44" y="1"/>
                    <a:pt x="25" y="2"/>
                    <a:pt x="7" y="4"/>
                  </a:cubicBezTo>
                  <a:cubicBezTo>
                    <a:pt x="0" y="4"/>
                    <a:pt x="0" y="11"/>
                    <a:pt x="0" y="18"/>
                  </a:cubicBezTo>
                  <a:cubicBezTo>
                    <a:pt x="0" y="25"/>
                    <a:pt x="7" y="25"/>
                    <a:pt x="14" y="25"/>
                  </a:cubicBezTo>
                  <a:cubicBezTo>
                    <a:pt x="31" y="22"/>
                    <a:pt x="48" y="21"/>
                    <a:pt x="65" y="21"/>
                  </a:cubicBezTo>
                  <a:cubicBezTo>
                    <a:pt x="191" y="21"/>
                    <a:pt x="316" y="87"/>
                    <a:pt x="389" y="195"/>
                  </a:cubicBezTo>
                  <a:cubicBezTo>
                    <a:pt x="395" y="195"/>
                    <a:pt x="395" y="202"/>
                    <a:pt x="402" y="202"/>
                  </a:cubicBezTo>
                  <a:lnTo>
                    <a:pt x="409" y="202"/>
                  </a:lnTo>
                  <a:cubicBezTo>
                    <a:pt x="416" y="195"/>
                    <a:pt x="416" y="188"/>
                    <a:pt x="409" y="188"/>
                  </a:cubicBezTo>
                  <a:cubicBezTo>
                    <a:pt x="331" y="68"/>
                    <a:pt x="200" y="1"/>
                    <a:pt x="62" y="1"/>
                  </a:cubicBezTo>
                  <a:close/>
                </a:path>
              </a:pathLst>
            </a:custGeom>
            <a:solidFill>
              <a:srgbClr val="100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4" name="Google Shape;604;p35"/>
            <p:cNvSpPr/>
            <p:nvPr/>
          </p:nvSpPr>
          <p:spPr>
            <a:xfrm>
              <a:off x="6855496" y="3094491"/>
              <a:ext cx="46996" cy="19673"/>
            </a:xfrm>
            <a:custGeom>
              <a:avLst/>
              <a:gdLst/>
              <a:ahLst/>
              <a:cxnLst/>
              <a:rect l="l" t="t" r="r" b="b"/>
              <a:pathLst>
                <a:path w="430" h="180" extrusionOk="0">
                  <a:moveTo>
                    <a:pt x="329" y="0"/>
                  </a:moveTo>
                  <a:cubicBezTo>
                    <a:pt x="203" y="0"/>
                    <a:pt x="85" y="60"/>
                    <a:pt x="7" y="160"/>
                  </a:cubicBezTo>
                  <a:cubicBezTo>
                    <a:pt x="0" y="166"/>
                    <a:pt x="0" y="173"/>
                    <a:pt x="7" y="180"/>
                  </a:cubicBezTo>
                  <a:lnTo>
                    <a:pt x="14" y="180"/>
                  </a:lnTo>
                  <a:cubicBezTo>
                    <a:pt x="14" y="180"/>
                    <a:pt x="21" y="180"/>
                    <a:pt x="21" y="173"/>
                  </a:cubicBezTo>
                  <a:cubicBezTo>
                    <a:pt x="100" y="77"/>
                    <a:pt x="216" y="23"/>
                    <a:pt x="339" y="23"/>
                  </a:cubicBezTo>
                  <a:cubicBezTo>
                    <a:pt x="365" y="23"/>
                    <a:pt x="390" y="26"/>
                    <a:pt x="416" y="30"/>
                  </a:cubicBezTo>
                  <a:cubicBezTo>
                    <a:pt x="423" y="30"/>
                    <a:pt x="429" y="10"/>
                    <a:pt x="416" y="10"/>
                  </a:cubicBezTo>
                  <a:cubicBezTo>
                    <a:pt x="387" y="3"/>
                    <a:pt x="358" y="0"/>
                    <a:pt x="329" y="0"/>
                  </a:cubicBezTo>
                  <a:close/>
                </a:path>
              </a:pathLst>
            </a:custGeom>
            <a:solidFill>
              <a:srgbClr val="100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5" name="Google Shape;605;p35"/>
            <p:cNvSpPr/>
            <p:nvPr/>
          </p:nvSpPr>
          <p:spPr>
            <a:xfrm>
              <a:off x="6765439" y="2555023"/>
              <a:ext cx="25356" cy="70166"/>
            </a:xfrm>
            <a:custGeom>
              <a:avLst/>
              <a:gdLst/>
              <a:ahLst/>
              <a:cxnLst/>
              <a:rect l="l" t="t" r="r" b="b"/>
              <a:pathLst>
                <a:path w="232" h="642" extrusionOk="0">
                  <a:moveTo>
                    <a:pt x="172" y="1"/>
                  </a:moveTo>
                  <a:cubicBezTo>
                    <a:pt x="162" y="1"/>
                    <a:pt x="153" y="3"/>
                    <a:pt x="143" y="8"/>
                  </a:cubicBezTo>
                  <a:cubicBezTo>
                    <a:pt x="48" y="55"/>
                    <a:pt x="0" y="266"/>
                    <a:pt x="0" y="634"/>
                  </a:cubicBezTo>
                  <a:cubicBezTo>
                    <a:pt x="0" y="641"/>
                    <a:pt x="7" y="641"/>
                    <a:pt x="14" y="641"/>
                  </a:cubicBezTo>
                  <a:cubicBezTo>
                    <a:pt x="14" y="641"/>
                    <a:pt x="14" y="634"/>
                    <a:pt x="14" y="634"/>
                  </a:cubicBezTo>
                  <a:cubicBezTo>
                    <a:pt x="14" y="157"/>
                    <a:pt x="95" y="48"/>
                    <a:pt x="143" y="28"/>
                  </a:cubicBezTo>
                  <a:cubicBezTo>
                    <a:pt x="151" y="23"/>
                    <a:pt x="160" y="21"/>
                    <a:pt x="169" y="21"/>
                  </a:cubicBezTo>
                  <a:cubicBezTo>
                    <a:pt x="183" y="21"/>
                    <a:pt x="199" y="26"/>
                    <a:pt x="211" y="35"/>
                  </a:cubicBezTo>
                  <a:lnTo>
                    <a:pt x="225" y="35"/>
                  </a:lnTo>
                  <a:cubicBezTo>
                    <a:pt x="232" y="28"/>
                    <a:pt x="232" y="21"/>
                    <a:pt x="225" y="21"/>
                  </a:cubicBezTo>
                  <a:cubicBezTo>
                    <a:pt x="207" y="8"/>
                    <a:pt x="190" y="1"/>
                    <a:pt x="172" y="1"/>
                  </a:cubicBezTo>
                  <a:close/>
                </a:path>
              </a:pathLst>
            </a:custGeom>
            <a:solidFill>
              <a:srgbClr val="100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6" name="Google Shape;606;p35"/>
            <p:cNvSpPr/>
            <p:nvPr/>
          </p:nvSpPr>
          <p:spPr>
            <a:xfrm>
              <a:off x="6704344" y="2604861"/>
              <a:ext cx="64920" cy="47105"/>
            </a:xfrm>
            <a:custGeom>
              <a:avLst/>
              <a:gdLst/>
              <a:ahLst/>
              <a:cxnLst/>
              <a:rect l="l" t="t" r="r" b="b"/>
              <a:pathLst>
                <a:path w="594" h="431" extrusionOk="0">
                  <a:moveTo>
                    <a:pt x="561" y="1"/>
                  </a:moveTo>
                  <a:cubicBezTo>
                    <a:pt x="484" y="1"/>
                    <a:pt x="178" y="26"/>
                    <a:pt x="1" y="417"/>
                  </a:cubicBezTo>
                  <a:cubicBezTo>
                    <a:pt x="1" y="423"/>
                    <a:pt x="1" y="423"/>
                    <a:pt x="7" y="430"/>
                  </a:cubicBezTo>
                  <a:cubicBezTo>
                    <a:pt x="7" y="430"/>
                    <a:pt x="14" y="430"/>
                    <a:pt x="21" y="423"/>
                  </a:cubicBezTo>
                  <a:cubicBezTo>
                    <a:pt x="179" y="67"/>
                    <a:pt x="455" y="26"/>
                    <a:pt x="548" y="26"/>
                  </a:cubicBezTo>
                  <a:cubicBezTo>
                    <a:pt x="567" y="26"/>
                    <a:pt x="578" y="27"/>
                    <a:pt x="580" y="28"/>
                  </a:cubicBezTo>
                  <a:cubicBezTo>
                    <a:pt x="586" y="28"/>
                    <a:pt x="593" y="22"/>
                    <a:pt x="593" y="15"/>
                  </a:cubicBezTo>
                  <a:cubicBezTo>
                    <a:pt x="593" y="8"/>
                    <a:pt x="586" y="1"/>
                    <a:pt x="580" y="1"/>
                  </a:cubicBezTo>
                  <a:cubicBezTo>
                    <a:pt x="580" y="1"/>
                    <a:pt x="573" y="1"/>
                    <a:pt x="561" y="1"/>
                  </a:cubicBezTo>
                  <a:close/>
                </a:path>
              </a:pathLst>
            </a:custGeom>
            <a:solidFill>
              <a:srgbClr val="100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7" name="Google Shape;607;p35"/>
            <p:cNvSpPr/>
            <p:nvPr/>
          </p:nvSpPr>
          <p:spPr>
            <a:xfrm>
              <a:off x="7042277" y="3687731"/>
              <a:ext cx="159458" cy="166452"/>
            </a:xfrm>
            <a:custGeom>
              <a:avLst/>
              <a:gdLst/>
              <a:ahLst/>
              <a:cxnLst/>
              <a:rect l="l" t="t" r="r" b="b"/>
              <a:pathLst>
                <a:path w="1459" h="1523" extrusionOk="0">
                  <a:moveTo>
                    <a:pt x="28" y="1"/>
                  </a:moveTo>
                  <a:cubicBezTo>
                    <a:pt x="25" y="1"/>
                    <a:pt x="23" y="2"/>
                    <a:pt x="21" y="3"/>
                  </a:cubicBezTo>
                  <a:cubicBezTo>
                    <a:pt x="8" y="3"/>
                    <a:pt x="1" y="17"/>
                    <a:pt x="8" y="31"/>
                  </a:cubicBezTo>
                  <a:cubicBezTo>
                    <a:pt x="8" y="37"/>
                    <a:pt x="375" y="1148"/>
                    <a:pt x="1424" y="1522"/>
                  </a:cubicBezTo>
                  <a:lnTo>
                    <a:pt x="1431" y="1522"/>
                  </a:lnTo>
                  <a:cubicBezTo>
                    <a:pt x="1458" y="1515"/>
                    <a:pt x="1458" y="1488"/>
                    <a:pt x="1438" y="1481"/>
                  </a:cubicBezTo>
                  <a:cubicBezTo>
                    <a:pt x="410" y="1114"/>
                    <a:pt x="49" y="24"/>
                    <a:pt x="49" y="17"/>
                  </a:cubicBezTo>
                  <a:cubicBezTo>
                    <a:pt x="44" y="7"/>
                    <a:pt x="35" y="1"/>
                    <a:pt x="28" y="1"/>
                  </a:cubicBezTo>
                  <a:close/>
                </a:path>
              </a:pathLst>
            </a:custGeom>
            <a:solidFill>
              <a:srgbClr val="100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8" name="Google Shape;608;p35"/>
            <p:cNvSpPr/>
            <p:nvPr/>
          </p:nvSpPr>
          <p:spPr>
            <a:xfrm>
              <a:off x="6667840" y="3721393"/>
              <a:ext cx="131588" cy="143173"/>
            </a:xfrm>
            <a:custGeom>
              <a:avLst/>
              <a:gdLst/>
              <a:ahLst/>
              <a:cxnLst/>
              <a:rect l="l" t="t" r="r" b="b"/>
              <a:pathLst>
                <a:path w="1204" h="1310" extrusionOk="0">
                  <a:moveTo>
                    <a:pt x="1177" y="1"/>
                  </a:moveTo>
                  <a:cubicBezTo>
                    <a:pt x="1169" y="1"/>
                    <a:pt x="1161" y="5"/>
                    <a:pt x="1159" y="16"/>
                  </a:cubicBezTo>
                  <a:cubicBezTo>
                    <a:pt x="948" y="560"/>
                    <a:pt x="539" y="1010"/>
                    <a:pt x="14" y="1269"/>
                  </a:cubicBezTo>
                  <a:cubicBezTo>
                    <a:pt x="1" y="1276"/>
                    <a:pt x="1" y="1289"/>
                    <a:pt x="1" y="1296"/>
                  </a:cubicBezTo>
                  <a:cubicBezTo>
                    <a:pt x="8" y="1303"/>
                    <a:pt x="14" y="1310"/>
                    <a:pt x="21" y="1310"/>
                  </a:cubicBezTo>
                  <a:lnTo>
                    <a:pt x="28" y="1303"/>
                  </a:lnTo>
                  <a:cubicBezTo>
                    <a:pt x="566" y="1044"/>
                    <a:pt x="982" y="588"/>
                    <a:pt x="1200" y="29"/>
                  </a:cubicBezTo>
                  <a:cubicBezTo>
                    <a:pt x="1204" y="12"/>
                    <a:pt x="1190" y="1"/>
                    <a:pt x="1177" y="1"/>
                  </a:cubicBezTo>
                  <a:close/>
                </a:path>
              </a:pathLst>
            </a:custGeom>
            <a:solidFill>
              <a:srgbClr val="100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9" name="Google Shape;609;p35"/>
            <p:cNvSpPr/>
            <p:nvPr/>
          </p:nvSpPr>
          <p:spPr>
            <a:xfrm>
              <a:off x="6871890" y="4020745"/>
              <a:ext cx="166671" cy="54537"/>
            </a:xfrm>
            <a:custGeom>
              <a:avLst/>
              <a:gdLst/>
              <a:ahLst/>
              <a:cxnLst/>
              <a:rect l="l" t="t" r="r" b="b"/>
              <a:pathLst>
                <a:path w="1525" h="499" extrusionOk="0">
                  <a:moveTo>
                    <a:pt x="1498" y="0"/>
                  </a:moveTo>
                  <a:cubicBezTo>
                    <a:pt x="1496" y="0"/>
                    <a:pt x="1494" y="0"/>
                    <a:pt x="1492" y="1"/>
                  </a:cubicBezTo>
                  <a:lnTo>
                    <a:pt x="21" y="457"/>
                  </a:lnTo>
                  <a:cubicBezTo>
                    <a:pt x="7" y="464"/>
                    <a:pt x="0" y="471"/>
                    <a:pt x="7" y="485"/>
                  </a:cubicBezTo>
                  <a:cubicBezTo>
                    <a:pt x="7" y="491"/>
                    <a:pt x="14" y="498"/>
                    <a:pt x="27" y="498"/>
                  </a:cubicBezTo>
                  <a:lnTo>
                    <a:pt x="34" y="498"/>
                  </a:lnTo>
                  <a:lnTo>
                    <a:pt x="1505" y="42"/>
                  </a:lnTo>
                  <a:cubicBezTo>
                    <a:pt x="1524" y="36"/>
                    <a:pt x="1520" y="0"/>
                    <a:pt x="1498" y="0"/>
                  </a:cubicBezTo>
                  <a:close/>
                </a:path>
              </a:pathLst>
            </a:custGeom>
            <a:solidFill>
              <a:srgbClr val="100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0" name="Google Shape;610;p35"/>
            <p:cNvSpPr/>
            <p:nvPr/>
          </p:nvSpPr>
          <p:spPr>
            <a:xfrm>
              <a:off x="6937137" y="4051019"/>
              <a:ext cx="85904" cy="62952"/>
            </a:xfrm>
            <a:custGeom>
              <a:avLst/>
              <a:gdLst/>
              <a:ahLst/>
              <a:cxnLst/>
              <a:rect l="l" t="t" r="r" b="b"/>
              <a:pathLst>
                <a:path w="786" h="576" extrusionOk="0">
                  <a:moveTo>
                    <a:pt x="37" y="0"/>
                  </a:moveTo>
                  <a:cubicBezTo>
                    <a:pt x="16" y="0"/>
                    <a:pt x="0" y="26"/>
                    <a:pt x="23" y="37"/>
                  </a:cubicBezTo>
                  <a:lnTo>
                    <a:pt x="752" y="575"/>
                  </a:lnTo>
                  <a:lnTo>
                    <a:pt x="765" y="575"/>
                  </a:lnTo>
                  <a:cubicBezTo>
                    <a:pt x="772" y="575"/>
                    <a:pt x="772" y="575"/>
                    <a:pt x="779" y="569"/>
                  </a:cubicBezTo>
                  <a:cubicBezTo>
                    <a:pt x="786" y="562"/>
                    <a:pt x="786" y="548"/>
                    <a:pt x="779" y="541"/>
                  </a:cubicBezTo>
                  <a:lnTo>
                    <a:pt x="50" y="3"/>
                  </a:lnTo>
                  <a:cubicBezTo>
                    <a:pt x="46" y="1"/>
                    <a:pt x="41" y="0"/>
                    <a:pt x="37" y="0"/>
                  </a:cubicBezTo>
                  <a:close/>
                </a:path>
              </a:pathLst>
            </a:custGeom>
            <a:solidFill>
              <a:srgbClr val="100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1" name="Google Shape;611;p35"/>
            <p:cNvSpPr/>
            <p:nvPr/>
          </p:nvSpPr>
          <p:spPr>
            <a:xfrm>
              <a:off x="6925443" y="3714070"/>
              <a:ext cx="4590" cy="245034"/>
            </a:xfrm>
            <a:custGeom>
              <a:avLst/>
              <a:gdLst/>
              <a:ahLst/>
              <a:cxnLst/>
              <a:rect l="l" t="t" r="r" b="b"/>
              <a:pathLst>
                <a:path w="42" h="2242" extrusionOk="0">
                  <a:moveTo>
                    <a:pt x="21" y="1"/>
                  </a:moveTo>
                  <a:cubicBezTo>
                    <a:pt x="11" y="1"/>
                    <a:pt x="1" y="8"/>
                    <a:pt x="1" y="21"/>
                  </a:cubicBezTo>
                  <a:lnTo>
                    <a:pt x="1" y="2221"/>
                  </a:lnTo>
                  <a:cubicBezTo>
                    <a:pt x="1" y="2235"/>
                    <a:pt x="7" y="2242"/>
                    <a:pt x="21" y="2242"/>
                  </a:cubicBezTo>
                  <a:cubicBezTo>
                    <a:pt x="35" y="2242"/>
                    <a:pt x="41" y="2235"/>
                    <a:pt x="41" y="2221"/>
                  </a:cubicBezTo>
                  <a:lnTo>
                    <a:pt x="41" y="21"/>
                  </a:lnTo>
                  <a:cubicBezTo>
                    <a:pt x="41" y="8"/>
                    <a:pt x="31" y="1"/>
                    <a:pt x="21" y="1"/>
                  </a:cubicBezTo>
                  <a:close/>
                </a:path>
              </a:pathLst>
            </a:custGeom>
            <a:solidFill>
              <a:srgbClr val="100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2" name="Google Shape;612;p35"/>
            <p:cNvSpPr/>
            <p:nvPr/>
          </p:nvSpPr>
          <p:spPr>
            <a:xfrm>
              <a:off x="6924131" y="3697676"/>
              <a:ext cx="46777" cy="245799"/>
            </a:xfrm>
            <a:custGeom>
              <a:avLst/>
              <a:gdLst/>
              <a:ahLst/>
              <a:cxnLst/>
              <a:rect l="l" t="t" r="r" b="b"/>
              <a:pathLst>
                <a:path w="428" h="2249" extrusionOk="0">
                  <a:moveTo>
                    <a:pt x="373" y="1"/>
                  </a:moveTo>
                  <a:cubicBezTo>
                    <a:pt x="360" y="1"/>
                    <a:pt x="353" y="15"/>
                    <a:pt x="353" y="21"/>
                  </a:cubicBezTo>
                  <a:cubicBezTo>
                    <a:pt x="353" y="35"/>
                    <a:pt x="387" y="914"/>
                    <a:pt x="353" y="1602"/>
                  </a:cubicBezTo>
                  <a:cubicBezTo>
                    <a:pt x="333" y="1969"/>
                    <a:pt x="237" y="2112"/>
                    <a:pt x="162" y="2174"/>
                  </a:cubicBezTo>
                  <a:cubicBezTo>
                    <a:pt x="134" y="2196"/>
                    <a:pt x="97" y="2209"/>
                    <a:pt x="61" y="2209"/>
                  </a:cubicBezTo>
                  <a:cubicBezTo>
                    <a:pt x="54" y="2209"/>
                    <a:pt x="47" y="2209"/>
                    <a:pt x="40" y="2208"/>
                  </a:cubicBezTo>
                  <a:cubicBezTo>
                    <a:pt x="38" y="2207"/>
                    <a:pt x="36" y="2207"/>
                    <a:pt x="34" y="2207"/>
                  </a:cubicBezTo>
                  <a:cubicBezTo>
                    <a:pt x="11" y="2207"/>
                    <a:pt x="1" y="2242"/>
                    <a:pt x="26" y="2249"/>
                  </a:cubicBezTo>
                  <a:lnTo>
                    <a:pt x="53" y="2249"/>
                  </a:lnTo>
                  <a:cubicBezTo>
                    <a:pt x="101" y="2249"/>
                    <a:pt x="149" y="2235"/>
                    <a:pt x="190" y="2208"/>
                  </a:cubicBezTo>
                  <a:cubicBezTo>
                    <a:pt x="312" y="2112"/>
                    <a:pt x="380" y="1915"/>
                    <a:pt x="394" y="1602"/>
                  </a:cubicBezTo>
                  <a:cubicBezTo>
                    <a:pt x="428" y="914"/>
                    <a:pt x="394" y="28"/>
                    <a:pt x="394" y="21"/>
                  </a:cubicBezTo>
                  <a:cubicBezTo>
                    <a:pt x="394" y="8"/>
                    <a:pt x="380" y="1"/>
                    <a:pt x="373" y="1"/>
                  </a:cubicBezTo>
                  <a:close/>
                </a:path>
              </a:pathLst>
            </a:custGeom>
            <a:solidFill>
              <a:srgbClr val="100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3" name="Google Shape;613;p35"/>
            <p:cNvSpPr/>
            <p:nvPr/>
          </p:nvSpPr>
          <p:spPr>
            <a:xfrm>
              <a:off x="4251493" y="4273866"/>
              <a:ext cx="253231" cy="221973"/>
            </a:xfrm>
            <a:custGeom>
              <a:avLst/>
              <a:gdLst/>
              <a:ahLst/>
              <a:cxnLst/>
              <a:rect l="l" t="t" r="r" b="b"/>
              <a:pathLst>
                <a:path w="2317" h="2031" extrusionOk="0">
                  <a:moveTo>
                    <a:pt x="287" y="1"/>
                  </a:moveTo>
                  <a:lnTo>
                    <a:pt x="1" y="2031"/>
                  </a:lnTo>
                  <a:lnTo>
                    <a:pt x="1942" y="1853"/>
                  </a:lnTo>
                  <a:lnTo>
                    <a:pt x="2316" y="512"/>
                  </a:lnTo>
                  <a:lnTo>
                    <a:pt x="287" y="1"/>
                  </a:lnTo>
                  <a:close/>
                </a:path>
              </a:pathLst>
            </a:custGeom>
            <a:solidFill>
              <a:srgbClr val="100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4" name="Google Shape;614;p35"/>
            <p:cNvSpPr/>
            <p:nvPr/>
          </p:nvSpPr>
          <p:spPr>
            <a:xfrm>
              <a:off x="4171163" y="4476385"/>
              <a:ext cx="292576" cy="597065"/>
            </a:xfrm>
            <a:custGeom>
              <a:avLst/>
              <a:gdLst/>
              <a:ahLst/>
              <a:cxnLst/>
              <a:rect l="l" t="t" r="r" b="b"/>
              <a:pathLst>
                <a:path w="2677" h="5463" extrusionOk="0">
                  <a:moveTo>
                    <a:pt x="2677" y="0"/>
                  </a:moveTo>
                  <a:lnTo>
                    <a:pt x="736" y="178"/>
                  </a:lnTo>
                  <a:lnTo>
                    <a:pt x="0" y="5463"/>
                  </a:lnTo>
                  <a:lnTo>
                    <a:pt x="1124" y="5463"/>
                  </a:lnTo>
                  <a:lnTo>
                    <a:pt x="2677" y="0"/>
                  </a:lnTo>
                  <a:close/>
                </a:path>
              </a:pathLst>
            </a:custGeom>
            <a:solidFill>
              <a:srgbClr val="F9B4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5" name="Google Shape;615;p35"/>
            <p:cNvSpPr/>
            <p:nvPr/>
          </p:nvSpPr>
          <p:spPr>
            <a:xfrm>
              <a:off x="4634126" y="4477916"/>
              <a:ext cx="229405" cy="595535"/>
            </a:xfrm>
            <a:custGeom>
              <a:avLst/>
              <a:gdLst/>
              <a:ahLst/>
              <a:cxnLst/>
              <a:rect l="l" t="t" r="r" b="b"/>
              <a:pathLst>
                <a:path w="2099" h="5449" extrusionOk="0">
                  <a:moveTo>
                    <a:pt x="1840" y="0"/>
                  </a:moveTo>
                  <a:lnTo>
                    <a:pt x="1" y="170"/>
                  </a:lnTo>
                  <a:lnTo>
                    <a:pt x="981" y="5449"/>
                  </a:lnTo>
                  <a:lnTo>
                    <a:pt x="2098" y="5449"/>
                  </a:lnTo>
                  <a:lnTo>
                    <a:pt x="1840" y="0"/>
                  </a:lnTo>
                  <a:close/>
                </a:path>
              </a:pathLst>
            </a:custGeom>
            <a:solidFill>
              <a:srgbClr val="F9B4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6" name="Google Shape;616;p35"/>
            <p:cNvSpPr/>
            <p:nvPr/>
          </p:nvSpPr>
          <p:spPr>
            <a:xfrm>
              <a:off x="4605163" y="4338677"/>
              <a:ext cx="230061" cy="157928"/>
            </a:xfrm>
            <a:custGeom>
              <a:avLst/>
              <a:gdLst/>
              <a:ahLst/>
              <a:cxnLst/>
              <a:rect l="l" t="t" r="r" b="b"/>
              <a:pathLst>
                <a:path w="2105" h="1445" extrusionOk="0">
                  <a:moveTo>
                    <a:pt x="0" y="0"/>
                  </a:moveTo>
                  <a:lnTo>
                    <a:pt x="266" y="1444"/>
                  </a:lnTo>
                  <a:lnTo>
                    <a:pt x="2105" y="1274"/>
                  </a:lnTo>
                  <a:lnTo>
                    <a:pt x="204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00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7" name="Google Shape;617;p35"/>
            <p:cNvSpPr/>
            <p:nvPr/>
          </p:nvSpPr>
          <p:spPr>
            <a:xfrm>
              <a:off x="5089001" y="3694725"/>
              <a:ext cx="194431" cy="213011"/>
            </a:xfrm>
            <a:custGeom>
              <a:avLst/>
              <a:gdLst/>
              <a:ahLst/>
              <a:cxnLst/>
              <a:rect l="l" t="t" r="r" b="b"/>
              <a:pathLst>
                <a:path w="1779" h="1949" extrusionOk="0">
                  <a:moveTo>
                    <a:pt x="1022" y="1"/>
                  </a:moveTo>
                  <a:lnTo>
                    <a:pt x="0" y="757"/>
                  </a:lnTo>
                  <a:cubicBezTo>
                    <a:pt x="0" y="757"/>
                    <a:pt x="443" y="1697"/>
                    <a:pt x="933" y="1949"/>
                  </a:cubicBezTo>
                  <a:cubicBezTo>
                    <a:pt x="1002" y="1901"/>
                    <a:pt x="1444" y="1199"/>
                    <a:pt x="1778" y="1063"/>
                  </a:cubicBezTo>
                  <a:cubicBezTo>
                    <a:pt x="1628" y="893"/>
                    <a:pt x="1274" y="287"/>
                    <a:pt x="1274" y="287"/>
                  </a:cubicBezTo>
                  <a:cubicBezTo>
                    <a:pt x="1206" y="178"/>
                    <a:pt x="1124" y="82"/>
                    <a:pt x="1022" y="1"/>
                  </a:cubicBezTo>
                  <a:close/>
                </a:path>
              </a:pathLst>
            </a:custGeom>
            <a:solidFill>
              <a:srgbClr val="F9B4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8" name="Google Shape;618;p35"/>
            <p:cNvSpPr/>
            <p:nvPr/>
          </p:nvSpPr>
          <p:spPr>
            <a:xfrm>
              <a:off x="4258159" y="5038367"/>
              <a:ext cx="52242" cy="84265"/>
            </a:xfrm>
            <a:custGeom>
              <a:avLst/>
              <a:gdLst/>
              <a:ahLst/>
              <a:cxnLst/>
              <a:rect l="l" t="t" r="r" b="b"/>
              <a:pathLst>
                <a:path w="478" h="771" extrusionOk="0">
                  <a:moveTo>
                    <a:pt x="410" y="1"/>
                  </a:moveTo>
                  <a:lnTo>
                    <a:pt x="410" y="1"/>
                  </a:lnTo>
                  <a:cubicBezTo>
                    <a:pt x="171" y="246"/>
                    <a:pt x="1" y="484"/>
                    <a:pt x="8" y="771"/>
                  </a:cubicBezTo>
                  <a:lnTo>
                    <a:pt x="369" y="771"/>
                  </a:lnTo>
                  <a:cubicBezTo>
                    <a:pt x="369" y="771"/>
                    <a:pt x="478" y="151"/>
                    <a:pt x="410" y="1"/>
                  </a:cubicBez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9" name="Google Shape;619;p35"/>
            <p:cNvSpPr/>
            <p:nvPr/>
          </p:nvSpPr>
          <p:spPr>
            <a:xfrm>
              <a:off x="4014000" y="5026455"/>
              <a:ext cx="288969" cy="98363"/>
            </a:xfrm>
            <a:custGeom>
              <a:avLst/>
              <a:gdLst/>
              <a:ahLst/>
              <a:cxnLst/>
              <a:rect l="l" t="t" r="r" b="b"/>
              <a:pathLst>
                <a:path w="2644" h="900" extrusionOk="0">
                  <a:moveTo>
                    <a:pt x="1520" y="1"/>
                  </a:moveTo>
                  <a:cubicBezTo>
                    <a:pt x="1152" y="42"/>
                    <a:pt x="750" y="62"/>
                    <a:pt x="301" y="151"/>
                  </a:cubicBezTo>
                  <a:cubicBezTo>
                    <a:pt x="198" y="164"/>
                    <a:pt x="96" y="192"/>
                    <a:pt x="1" y="232"/>
                  </a:cubicBezTo>
                  <a:cubicBezTo>
                    <a:pt x="83" y="450"/>
                    <a:pt x="151" y="668"/>
                    <a:pt x="192" y="900"/>
                  </a:cubicBezTo>
                  <a:cubicBezTo>
                    <a:pt x="859" y="900"/>
                    <a:pt x="1697" y="900"/>
                    <a:pt x="2242" y="886"/>
                  </a:cubicBezTo>
                  <a:cubicBezTo>
                    <a:pt x="2235" y="600"/>
                    <a:pt x="2405" y="362"/>
                    <a:pt x="2644" y="123"/>
                  </a:cubicBezTo>
                  <a:cubicBezTo>
                    <a:pt x="2637" y="96"/>
                    <a:pt x="2623" y="83"/>
                    <a:pt x="2603" y="83"/>
                  </a:cubicBezTo>
                  <a:cubicBezTo>
                    <a:pt x="2377" y="103"/>
                    <a:pt x="2199" y="111"/>
                    <a:pt x="2058" y="111"/>
                  </a:cubicBezTo>
                  <a:cubicBezTo>
                    <a:pt x="1533" y="111"/>
                    <a:pt x="1520" y="1"/>
                    <a:pt x="1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0" name="Google Shape;620;p35"/>
            <p:cNvSpPr/>
            <p:nvPr/>
          </p:nvSpPr>
          <p:spPr>
            <a:xfrm>
              <a:off x="3950064" y="5051810"/>
              <a:ext cx="84920" cy="72352"/>
            </a:xfrm>
            <a:custGeom>
              <a:avLst/>
              <a:gdLst/>
              <a:ahLst/>
              <a:cxnLst/>
              <a:rect l="l" t="t" r="r" b="b"/>
              <a:pathLst>
                <a:path w="777" h="662" extrusionOk="0">
                  <a:moveTo>
                    <a:pt x="586" y="0"/>
                  </a:moveTo>
                  <a:cubicBezTo>
                    <a:pt x="300" y="103"/>
                    <a:pt x="75" y="341"/>
                    <a:pt x="0" y="641"/>
                  </a:cubicBezTo>
                  <a:cubicBezTo>
                    <a:pt x="191" y="654"/>
                    <a:pt x="470" y="661"/>
                    <a:pt x="777" y="661"/>
                  </a:cubicBezTo>
                  <a:cubicBezTo>
                    <a:pt x="736" y="436"/>
                    <a:pt x="674" y="212"/>
                    <a:pt x="586" y="0"/>
                  </a:cubicBez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1" name="Google Shape;621;p35"/>
            <p:cNvSpPr/>
            <p:nvPr/>
          </p:nvSpPr>
          <p:spPr>
            <a:xfrm>
              <a:off x="4151708" y="5025908"/>
              <a:ext cx="20984" cy="41640"/>
            </a:xfrm>
            <a:custGeom>
              <a:avLst/>
              <a:gdLst/>
              <a:ahLst/>
              <a:cxnLst/>
              <a:rect l="l" t="t" r="r" b="b"/>
              <a:pathLst>
                <a:path w="192" h="381" extrusionOk="0">
                  <a:moveTo>
                    <a:pt x="25" y="1"/>
                  </a:moveTo>
                  <a:cubicBezTo>
                    <a:pt x="18" y="1"/>
                    <a:pt x="11" y="2"/>
                    <a:pt x="8" y="6"/>
                  </a:cubicBezTo>
                  <a:cubicBezTo>
                    <a:pt x="1" y="19"/>
                    <a:pt x="1" y="33"/>
                    <a:pt x="8" y="40"/>
                  </a:cubicBezTo>
                  <a:cubicBezTo>
                    <a:pt x="96" y="122"/>
                    <a:pt x="151" y="237"/>
                    <a:pt x="151" y="353"/>
                  </a:cubicBezTo>
                  <a:cubicBezTo>
                    <a:pt x="151" y="367"/>
                    <a:pt x="158" y="374"/>
                    <a:pt x="171" y="380"/>
                  </a:cubicBezTo>
                  <a:lnTo>
                    <a:pt x="171" y="374"/>
                  </a:lnTo>
                  <a:cubicBezTo>
                    <a:pt x="185" y="374"/>
                    <a:pt x="192" y="360"/>
                    <a:pt x="192" y="346"/>
                  </a:cubicBezTo>
                  <a:cubicBezTo>
                    <a:pt x="192" y="217"/>
                    <a:pt x="137" y="94"/>
                    <a:pt x="42" y="6"/>
                  </a:cubicBezTo>
                  <a:cubicBezTo>
                    <a:pt x="38" y="2"/>
                    <a:pt x="32" y="1"/>
                    <a:pt x="25" y="1"/>
                  </a:cubicBez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2" name="Google Shape;622;p35"/>
            <p:cNvSpPr/>
            <p:nvPr/>
          </p:nvSpPr>
          <p:spPr>
            <a:xfrm>
              <a:off x="4110505" y="5028968"/>
              <a:ext cx="28744" cy="42296"/>
            </a:xfrm>
            <a:custGeom>
              <a:avLst/>
              <a:gdLst/>
              <a:ahLst/>
              <a:cxnLst/>
              <a:rect l="l" t="t" r="r" b="b"/>
              <a:pathLst>
                <a:path w="263" h="387" extrusionOk="0">
                  <a:moveTo>
                    <a:pt x="38" y="1"/>
                  </a:moveTo>
                  <a:cubicBezTo>
                    <a:pt x="17" y="1"/>
                    <a:pt x="1" y="40"/>
                    <a:pt x="24" y="46"/>
                  </a:cubicBezTo>
                  <a:cubicBezTo>
                    <a:pt x="140" y="100"/>
                    <a:pt x="208" y="230"/>
                    <a:pt x="194" y="359"/>
                  </a:cubicBezTo>
                  <a:cubicBezTo>
                    <a:pt x="194" y="373"/>
                    <a:pt x="201" y="380"/>
                    <a:pt x="215" y="387"/>
                  </a:cubicBezTo>
                  <a:lnTo>
                    <a:pt x="221" y="387"/>
                  </a:lnTo>
                  <a:cubicBezTo>
                    <a:pt x="235" y="387"/>
                    <a:pt x="242" y="380"/>
                    <a:pt x="249" y="366"/>
                  </a:cubicBezTo>
                  <a:cubicBezTo>
                    <a:pt x="262" y="216"/>
                    <a:pt x="180" y="73"/>
                    <a:pt x="51" y="5"/>
                  </a:cubicBezTo>
                  <a:cubicBezTo>
                    <a:pt x="47" y="2"/>
                    <a:pt x="43" y="1"/>
                    <a:pt x="38" y="1"/>
                  </a:cubicBez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3" name="Google Shape;623;p35"/>
            <p:cNvSpPr/>
            <p:nvPr/>
          </p:nvSpPr>
          <p:spPr>
            <a:xfrm>
              <a:off x="4073564" y="5034652"/>
              <a:ext cx="30711" cy="37378"/>
            </a:xfrm>
            <a:custGeom>
              <a:avLst/>
              <a:gdLst/>
              <a:ahLst/>
              <a:cxnLst/>
              <a:rect l="l" t="t" r="r" b="b"/>
              <a:pathLst>
                <a:path w="281" h="342" extrusionOk="0">
                  <a:moveTo>
                    <a:pt x="35" y="1"/>
                  </a:moveTo>
                  <a:cubicBezTo>
                    <a:pt x="21" y="1"/>
                    <a:pt x="8" y="8"/>
                    <a:pt x="8" y="21"/>
                  </a:cubicBezTo>
                  <a:cubicBezTo>
                    <a:pt x="1" y="35"/>
                    <a:pt x="14" y="48"/>
                    <a:pt x="28" y="48"/>
                  </a:cubicBezTo>
                  <a:cubicBezTo>
                    <a:pt x="151" y="76"/>
                    <a:pt x="232" y="192"/>
                    <a:pt x="219" y="314"/>
                  </a:cubicBezTo>
                  <a:cubicBezTo>
                    <a:pt x="219" y="328"/>
                    <a:pt x="232" y="341"/>
                    <a:pt x="246" y="341"/>
                  </a:cubicBezTo>
                  <a:cubicBezTo>
                    <a:pt x="253" y="341"/>
                    <a:pt x="266" y="335"/>
                    <a:pt x="266" y="321"/>
                  </a:cubicBezTo>
                  <a:cubicBezTo>
                    <a:pt x="280" y="171"/>
                    <a:pt x="185" y="35"/>
                    <a:pt x="35" y="1"/>
                  </a:cubicBez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4" name="Google Shape;624;p35"/>
            <p:cNvSpPr/>
            <p:nvPr/>
          </p:nvSpPr>
          <p:spPr>
            <a:xfrm>
              <a:off x="4724183" y="5038367"/>
              <a:ext cx="52242" cy="84265"/>
            </a:xfrm>
            <a:custGeom>
              <a:avLst/>
              <a:gdLst/>
              <a:ahLst/>
              <a:cxnLst/>
              <a:rect l="l" t="t" r="r" b="b"/>
              <a:pathLst>
                <a:path w="478" h="771" extrusionOk="0">
                  <a:moveTo>
                    <a:pt x="69" y="1"/>
                  </a:moveTo>
                  <a:lnTo>
                    <a:pt x="69" y="1"/>
                  </a:lnTo>
                  <a:cubicBezTo>
                    <a:pt x="1" y="151"/>
                    <a:pt x="110" y="771"/>
                    <a:pt x="110" y="771"/>
                  </a:cubicBezTo>
                  <a:lnTo>
                    <a:pt x="464" y="771"/>
                  </a:lnTo>
                  <a:cubicBezTo>
                    <a:pt x="478" y="484"/>
                    <a:pt x="300" y="246"/>
                    <a:pt x="69" y="1"/>
                  </a:cubicBez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5" name="Google Shape;625;p35"/>
            <p:cNvSpPr/>
            <p:nvPr/>
          </p:nvSpPr>
          <p:spPr>
            <a:xfrm>
              <a:off x="4731614" y="5026455"/>
              <a:ext cx="288969" cy="98363"/>
            </a:xfrm>
            <a:custGeom>
              <a:avLst/>
              <a:gdLst/>
              <a:ahLst/>
              <a:cxnLst/>
              <a:rect l="l" t="t" r="r" b="b"/>
              <a:pathLst>
                <a:path w="2644" h="900" extrusionOk="0">
                  <a:moveTo>
                    <a:pt x="1125" y="1"/>
                  </a:moveTo>
                  <a:cubicBezTo>
                    <a:pt x="1125" y="1"/>
                    <a:pt x="1112" y="111"/>
                    <a:pt x="587" y="111"/>
                  </a:cubicBezTo>
                  <a:cubicBezTo>
                    <a:pt x="446" y="111"/>
                    <a:pt x="267" y="103"/>
                    <a:pt x="42" y="83"/>
                  </a:cubicBezTo>
                  <a:cubicBezTo>
                    <a:pt x="21" y="83"/>
                    <a:pt x="15" y="96"/>
                    <a:pt x="1" y="123"/>
                  </a:cubicBezTo>
                  <a:cubicBezTo>
                    <a:pt x="232" y="362"/>
                    <a:pt x="410" y="600"/>
                    <a:pt x="396" y="886"/>
                  </a:cubicBezTo>
                  <a:cubicBezTo>
                    <a:pt x="948" y="900"/>
                    <a:pt x="1779" y="900"/>
                    <a:pt x="2453" y="900"/>
                  </a:cubicBezTo>
                  <a:cubicBezTo>
                    <a:pt x="2494" y="668"/>
                    <a:pt x="2555" y="450"/>
                    <a:pt x="2644" y="232"/>
                  </a:cubicBezTo>
                  <a:cubicBezTo>
                    <a:pt x="2541" y="192"/>
                    <a:pt x="2439" y="164"/>
                    <a:pt x="2337" y="151"/>
                  </a:cubicBezTo>
                  <a:cubicBezTo>
                    <a:pt x="1894" y="62"/>
                    <a:pt x="1493" y="42"/>
                    <a:pt x="11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6" name="Google Shape;626;p35"/>
            <p:cNvSpPr/>
            <p:nvPr/>
          </p:nvSpPr>
          <p:spPr>
            <a:xfrm>
              <a:off x="4999600" y="5051810"/>
              <a:ext cx="85795" cy="72352"/>
            </a:xfrm>
            <a:custGeom>
              <a:avLst/>
              <a:gdLst/>
              <a:ahLst/>
              <a:cxnLst/>
              <a:rect l="l" t="t" r="r" b="b"/>
              <a:pathLst>
                <a:path w="785" h="662" extrusionOk="0">
                  <a:moveTo>
                    <a:pt x="192" y="0"/>
                  </a:moveTo>
                  <a:cubicBezTo>
                    <a:pt x="110" y="212"/>
                    <a:pt x="42" y="436"/>
                    <a:pt x="1" y="661"/>
                  </a:cubicBezTo>
                  <a:cubicBezTo>
                    <a:pt x="314" y="661"/>
                    <a:pt x="587" y="654"/>
                    <a:pt x="784" y="641"/>
                  </a:cubicBezTo>
                  <a:cubicBezTo>
                    <a:pt x="702" y="341"/>
                    <a:pt x="485" y="103"/>
                    <a:pt x="192" y="0"/>
                  </a:cubicBez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7" name="Google Shape;627;p35"/>
            <p:cNvSpPr/>
            <p:nvPr/>
          </p:nvSpPr>
          <p:spPr>
            <a:xfrm>
              <a:off x="4861891" y="5026127"/>
              <a:ext cx="21749" cy="41422"/>
            </a:xfrm>
            <a:custGeom>
              <a:avLst/>
              <a:gdLst/>
              <a:ahLst/>
              <a:cxnLst/>
              <a:rect l="l" t="t" r="r" b="b"/>
              <a:pathLst>
                <a:path w="199" h="379" extrusionOk="0">
                  <a:moveTo>
                    <a:pt x="171" y="0"/>
                  </a:moveTo>
                  <a:cubicBezTo>
                    <a:pt x="164" y="0"/>
                    <a:pt x="158" y="4"/>
                    <a:pt x="151" y="11"/>
                  </a:cubicBezTo>
                  <a:cubicBezTo>
                    <a:pt x="55" y="92"/>
                    <a:pt x="1" y="222"/>
                    <a:pt x="1" y="351"/>
                  </a:cubicBezTo>
                  <a:cubicBezTo>
                    <a:pt x="1" y="365"/>
                    <a:pt x="8" y="372"/>
                    <a:pt x="21" y="378"/>
                  </a:cubicBezTo>
                  <a:cubicBezTo>
                    <a:pt x="35" y="372"/>
                    <a:pt x="49" y="365"/>
                    <a:pt x="49" y="351"/>
                  </a:cubicBezTo>
                  <a:cubicBezTo>
                    <a:pt x="49" y="235"/>
                    <a:pt x="96" y="120"/>
                    <a:pt x="192" y="45"/>
                  </a:cubicBezTo>
                  <a:cubicBezTo>
                    <a:pt x="198" y="31"/>
                    <a:pt x="198" y="17"/>
                    <a:pt x="192" y="11"/>
                  </a:cubicBezTo>
                  <a:cubicBezTo>
                    <a:pt x="185" y="4"/>
                    <a:pt x="178" y="0"/>
                    <a:pt x="171" y="0"/>
                  </a:cubicBez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8" name="Google Shape;628;p35"/>
            <p:cNvSpPr/>
            <p:nvPr/>
          </p:nvSpPr>
          <p:spPr>
            <a:xfrm>
              <a:off x="4896209" y="5029078"/>
              <a:ext cx="27979" cy="42187"/>
            </a:xfrm>
            <a:custGeom>
              <a:avLst/>
              <a:gdLst/>
              <a:ahLst/>
              <a:cxnLst/>
              <a:rect l="l" t="t" r="r" b="b"/>
              <a:pathLst>
                <a:path w="256" h="386" extrusionOk="0">
                  <a:moveTo>
                    <a:pt x="224" y="1"/>
                  </a:moveTo>
                  <a:cubicBezTo>
                    <a:pt x="220" y="1"/>
                    <a:pt x="216" y="2"/>
                    <a:pt x="211" y="4"/>
                  </a:cubicBezTo>
                  <a:cubicBezTo>
                    <a:pt x="75" y="72"/>
                    <a:pt x="0" y="215"/>
                    <a:pt x="14" y="365"/>
                  </a:cubicBezTo>
                  <a:cubicBezTo>
                    <a:pt x="21" y="372"/>
                    <a:pt x="27" y="386"/>
                    <a:pt x="41" y="386"/>
                  </a:cubicBezTo>
                  <a:lnTo>
                    <a:pt x="48" y="386"/>
                  </a:lnTo>
                  <a:cubicBezTo>
                    <a:pt x="61" y="379"/>
                    <a:pt x="68" y="365"/>
                    <a:pt x="68" y="358"/>
                  </a:cubicBezTo>
                  <a:cubicBezTo>
                    <a:pt x="48" y="229"/>
                    <a:pt x="116" y="99"/>
                    <a:pt x="239" y="45"/>
                  </a:cubicBezTo>
                  <a:cubicBezTo>
                    <a:pt x="256" y="28"/>
                    <a:pt x="244" y="1"/>
                    <a:pt x="224" y="1"/>
                  </a:cubicBez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9" name="Google Shape;629;p35"/>
            <p:cNvSpPr/>
            <p:nvPr/>
          </p:nvSpPr>
          <p:spPr>
            <a:xfrm>
              <a:off x="4931183" y="5034652"/>
              <a:ext cx="30602" cy="37378"/>
            </a:xfrm>
            <a:custGeom>
              <a:avLst/>
              <a:gdLst/>
              <a:ahLst/>
              <a:cxnLst/>
              <a:rect l="l" t="t" r="r" b="b"/>
              <a:pathLst>
                <a:path w="280" h="342" extrusionOk="0">
                  <a:moveTo>
                    <a:pt x="246" y="1"/>
                  </a:moveTo>
                  <a:cubicBezTo>
                    <a:pt x="96" y="35"/>
                    <a:pt x="0" y="171"/>
                    <a:pt x="14" y="321"/>
                  </a:cubicBezTo>
                  <a:cubicBezTo>
                    <a:pt x="14" y="335"/>
                    <a:pt x="21" y="341"/>
                    <a:pt x="34" y="341"/>
                  </a:cubicBezTo>
                  <a:cubicBezTo>
                    <a:pt x="48" y="341"/>
                    <a:pt x="62" y="328"/>
                    <a:pt x="62" y="314"/>
                  </a:cubicBezTo>
                  <a:cubicBezTo>
                    <a:pt x="48" y="192"/>
                    <a:pt x="130" y="76"/>
                    <a:pt x="259" y="48"/>
                  </a:cubicBezTo>
                  <a:cubicBezTo>
                    <a:pt x="266" y="42"/>
                    <a:pt x="280" y="28"/>
                    <a:pt x="273" y="21"/>
                  </a:cubicBezTo>
                  <a:cubicBezTo>
                    <a:pt x="266" y="8"/>
                    <a:pt x="252" y="1"/>
                    <a:pt x="246" y="1"/>
                  </a:cubicBez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0" name="Google Shape;630;p35"/>
            <p:cNvSpPr/>
            <p:nvPr/>
          </p:nvSpPr>
          <p:spPr>
            <a:xfrm>
              <a:off x="4362424" y="3679862"/>
              <a:ext cx="436296" cy="84920"/>
            </a:xfrm>
            <a:custGeom>
              <a:avLst/>
              <a:gdLst/>
              <a:ahLst/>
              <a:cxnLst/>
              <a:rect l="l" t="t" r="r" b="b"/>
              <a:pathLst>
                <a:path w="3992" h="777" extrusionOk="0">
                  <a:moveTo>
                    <a:pt x="3903" y="0"/>
                  </a:moveTo>
                  <a:lnTo>
                    <a:pt x="232" y="35"/>
                  </a:lnTo>
                  <a:lnTo>
                    <a:pt x="1" y="777"/>
                  </a:lnTo>
                  <a:lnTo>
                    <a:pt x="1" y="777"/>
                  </a:lnTo>
                  <a:lnTo>
                    <a:pt x="3992" y="545"/>
                  </a:lnTo>
                  <a:lnTo>
                    <a:pt x="3903" y="0"/>
                  </a:lnTo>
                  <a:close/>
                </a:path>
              </a:pathLst>
            </a:custGeom>
            <a:solidFill>
              <a:srgbClr val="100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1" name="Google Shape;631;p35"/>
            <p:cNvSpPr/>
            <p:nvPr/>
          </p:nvSpPr>
          <p:spPr>
            <a:xfrm>
              <a:off x="4158485" y="3739426"/>
              <a:ext cx="751932" cy="705046"/>
            </a:xfrm>
            <a:custGeom>
              <a:avLst/>
              <a:gdLst/>
              <a:ahLst/>
              <a:cxnLst/>
              <a:rect l="l" t="t" r="r" b="b"/>
              <a:pathLst>
                <a:path w="6880" h="6451" extrusionOk="0">
                  <a:moveTo>
                    <a:pt x="5858" y="0"/>
                  </a:moveTo>
                  <a:lnTo>
                    <a:pt x="1867" y="232"/>
                  </a:lnTo>
                  <a:lnTo>
                    <a:pt x="0" y="6226"/>
                  </a:lnTo>
                  <a:lnTo>
                    <a:pt x="6880" y="6451"/>
                  </a:lnTo>
                  <a:lnTo>
                    <a:pt x="585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2" name="Google Shape;632;p35"/>
            <p:cNvSpPr/>
            <p:nvPr/>
          </p:nvSpPr>
          <p:spPr>
            <a:xfrm>
              <a:off x="4266356" y="2678087"/>
              <a:ext cx="955216" cy="1113581"/>
            </a:xfrm>
            <a:custGeom>
              <a:avLst/>
              <a:gdLst/>
              <a:ahLst/>
              <a:cxnLst/>
              <a:rect l="l" t="t" r="r" b="b"/>
              <a:pathLst>
                <a:path w="8740" h="10189" extrusionOk="0">
                  <a:moveTo>
                    <a:pt x="795" y="1"/>
                  </a:moveTo>
                  <a:cubicBezTo>
                    <a:pt x="532" y="1"/>
                    <a:pt x="233" y="24"/>
                    <a:pt x="1" y="108"/>
                  </a:cubicBezTo>
                  <a:lnTo>
                    <a:pt x="389" y="9255"/>
                  </a:lnTo>
                  <a:lnTo>
                    <a:pt x="5164" y="9405"/>
                  </a:lnTo>
                  <a:lnTo>
                    <a:pt x="5205" y="7866"/>
                  </a:lnTo>
                  <a:lnTo>
                    <a:pt x="7520" y="10188"/>
                  </a:lnTo>
                  <a:lnTo>
                    <a:pt x="8740" y="9384"/>
                  </a:lnTo>
                  <a:cubicBezTo>
                    <a:pt x="8740" y="9384"/>
                    <a:pt x="6506" y="6122"/>
                    <a:pt x="5218" y="5570"/>
                  </a:cubicBezTo>
                  <a:cubicBezTo>
                    <a:pt x="4925" y="5452"/>
                    <a:pt x="4612" y="5393"/>
                    <a:pt x="4297" y="5393"/>
                  </a:cubicBezTo>
                  <a:cubicBezTo>
                    <a:pt x="4122" y="5393"/>
                    <a:pt x="3947" y="5411"/>
                    <a:pt x="3774" y="5448"/>
                  </a:cubicBezTo>
                  <a:cubicBezTo>
                    <a:pt x="3501" y="5555"/>
                    <a:pt x="3211" y="5610"/>
                    <a:pt x="2922" y="5610"/>
                  </a:cubicBezTo>
                  <a:cubicBezTo>
                    <a:pt x="2607" y="5610"/>
                    <a:pt x="2291" y="5545"/>
                    <a:pt x="1997" y="5414"/>
                  </a:cubicBezTo>
                  <a:lnTo>
                    <a:pt x="1411" y="40"/>
                  </a:lnTo>
                  <a:cubicBezTo>
                    <a:pt x="1411" y="40"/>
                    <a:pt x="1133" y="1"/>
                    <a:pt x="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3" name="Google Shape;633;p35"/>
            <p:cNvSpPr/>
            <p:nvPr/>
          </p:nvSpPr>
          <p:spPr>
            <a:xfrm>
              <a:off x="4445050" y="3349689"/>
              <a:ext cx="322413" cy="299024"/>
            </a:xfrm>
            <a:custGeom>
              <a:avLst/>
              <a:gdLst/>
              <a:ahLst/>
              <a:cxnLst/>
              <a:rect l="l" t="t" r="r" b="b"/>
              <a:pathLst>
                <a:path w="2950" h="2736" extrusionOk="0">
                  <a:moveTo>
                    <a:pt x="1927" y="1"/>
                  </a:moveTo>
                  <a:cubicBezTo>
                    <a:pt x="1394" y="1"/>
                    <a:pt x="1308" y="937"/>
                    <a:pt x="1308" y="937"/>
                  </a:cubicBezTo>
                  <a:cubicBezTo>
                    <a:pt x="1308" y="937"/>
                    <a:pt x="891" y="233"/>
                    <a:pt x="565" y="233"/>
                  </a:cubicBezTo>
                  <a:cubicBezTo>
                    <a:pt x="456" y="233"/>
                    <a:pt x="357" y="312"/>
                    <a:pt x="287" y="522"/>
                  </a:cubicBezTo>
                  <a:cubicBezTo>
                    <a:pt x="1" y="1353"/>
                    <a:pt x="1213" y="2735"/>
                    <a:pt x="1213" y="2735"/>
                  </a:cubicBezTo>
                  <a:cubicBezTo>
                    <a:pt x="1213" y="2735"/>
                    <a:pt x="2950" y="522"/>
                    <a:pt x="2289" y="120"/>
                  </a:cubicBezTo>
                  <a:cubicBezTo>
                    <a:pt x="2150" y="36"/>
                    <a:pt x="2030" y="1"/>
                    <a:pt x="19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4" name="Google Shape;634;p35"/>
            <p:cNvSpPr/>
            <p:nvPr/>
          </p:nvSpPr>
          <p:spPr>
            <a:xfrm>
              <a:off x="4433902" y="2878966"/>
              <a:ext cx="183939" cy="66996"/>
            </a:xfrm>
            <a:custGeom>
              <a:avLst/>
              <a:gdLst/>
              <a:ahLst/>
              <a:cxnLst/>
              <a:rect l="l" t="t" r="r" b="b"/>
              <a:pathLst>
                <a:path w="1683" h="613" extrusionOk="0">
                  <a:moveTo>
                    <a:pt x="1032" y="0"/>
                  </a:moveTo>
                  <a:cubicBezTo>
                    <a:pt x="655" y="0"/>
                    <a:pt x="283" y="109"/>
                    <a:pt x="0" y="354"/>
                  </a:cubicBezTo>
                  <a:cubicBezTo>
                    <a:pt x="130" y="497"/>
                    <a:pt x="314" y="592"/>
                    <a:pt x="511" y="613"/>
                  </a:cubicBezTo>
                  <a:lnTo>
                    <a:pt x="1145" y="572"/>
                  </a:lnTo>
                  <a:cubicBezTo>
                    <a:pt x="1335" y="531"/>
                    <a:pt x="1506" y="415"/>
                    <a:pt x="1615" y="252"/>
                  </a:cubicBezTo>
                  <a:cubicBezTo>
                    <a:pt x="1642" y="204"/>
                    <a:pt x="1662" y="156"/>
                    <a:pt x="1683" y="109"/>
                  </a:cubicBezTo>
                  <a:cubicBezTo>
                    <a:pt x="1476" y="38"/>
                    <a:pt x="1253" y="0"/>
                    <a:pt x="1032" y="0"/>
                  </a:cubicBez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5" name="Google Shape;635;p35"/>
            <p:cNvSpPr/>
            <p:nvPr/>
          </p:nvSpPr>
          <p:spPr>
            <a:xfrm>
              <a:off x="4407890" y="2787270"/>
              <a:ext cx="218148" cy="130386"/>
            </a:xfrm>
            <a:custGeom>
              <a:avLst/>
              <a:gdLst/>
              <a:ahLst/>
              <a:cxnLst/>
              <a:rect l="l" t="t" r="r" b="b"/>
              <a:pathLst>
                <a:path w="1996" h="1193" extrusionOk="0">
                  <a:moveTo>
                    <a:pt x="887" y="0"/>
                  </a:moveTo>
                  <a:cubicBezTo>
                    <a:pt x="864" y="0"/>
                    <a:pt x="841" y="3"/>
                    <a:pt x="817" y="8"/>
                  </a:cubicBezTo>
                  <a:cubicBezTo>
                    <a:pt x="599" y="55"/>
                    <a:pt x="497" y="301"/>
                    <a:pt x="620" y="491"/>
                  </a:cubicBezTo>
                  <a:cubicBezTo>
                    <a:pt x="527" y="392"/>
                    <a:pt x="417" y="276"/>
                    <a:pt x="286" y="276"/>
                  </a:cubicBezTo>
                  <a:cubicBezTo>
                    <a:pt x="273" y="276"/>
                    <a:pt x="259" y="278"/>
                    <a:pt x="245" y="280"/>
                  </a:cubicBezTo>
                  <a:cubicBezTo>
                    <a:pt x="164" y="294"/>
                    <a:pt x="89" y="355"/>
                    <a:pt x="55" y="430"/>
                  </a:cubicBezTo>
                  <a:cubicBezTo>
                    <a:pt x="14" y="505"/>
                    <a:pt x="0" y="593"/>
                    <a:pt x="7" y="675"/>
                  </a:cubicBezTo>
                  <a:cubicBezTo>
                    <a:pt x="20" y="873"/>
                    <a:pt x="102" y="1057"/>
                    <a:pt x="238" y="1193"/>
                  </a:cubicBezTo>
                  <a:cubicBezTo>
                    <a:pt x="516" y="953"/>
                    <a:pt x="888" y="845"/>
                    <a:pt x="1266" y="845"/>
                  </a:cubicBezTo>
                  <a:cubicBezTo>
                    <a:pt x="1491" y="845"/>
                    <a:pt x="1717" y="883"/>
                    <a:pt x="1928" y="954"/>
                  </a:cubicBezTo>
                  <a:cubicBezTo>
                    <a:pt x="1982" y="818"/>
                    <a:pt x="1996" y="675"/>
                    <a:pt x="1968" y="532"/>
                  </a:cubicBezTo>
                  <a:cubicBezTo>
                    <a:pt x="1948" y="403"/>
                    <a:pt x="1894" y="287"/>
                    <a:pt x="1798" y="198"/>
                  </a:cubicBezTo>
                  <a:cubicBezTo>
                    <a:pt x="1723" y="128"/>
                    <a:pt x="1625" y="88"/>
                    <a:pt x="1524" y="88"/>
                  </a:cubicBezTo>
                  <a:cubicBezTo>
                    <a:pt x="1497" y="88"/>
                    <a:pt x="1471" y="91"/>
                    <a:pt x="1444" y="96"/>
                  </a:cubicBezTo>
                  <a:cubicBezTo>
                    <a:pt x="1317" y="123"/>
                    <a:pt x="1222" y="229"/>
                    <a:pt x="1206" y="356"/>
                  </a:cubicBezTo>
                  <a:lnTo>
                    <a:pt x="1206" y="356"/>
                  </a:lnTo>
                  <a:cubicBezTo>
                    <a:pt x="1227" y="164"/>
                    <a:pt x="1073" y="0"/>
                    <a:pt x="887" y="0"/>
                  </a:cubicBezTo>
                  <a:close/>
                </a:path>
              </a:pathLst>
            </a:custGeom>
            <a:solidFill>
              <a:srgbClr val="F55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6" name="Google Shape;636;p35"/>
            <p:cNvSpPr/>
            <p:nvPr/>
          </p:nvSpPr>
          <p:spPr>
            <a:xfrm>
              <a:off x="4373026" y="2984106"/>
              <a:ext cx="386240" cy="261865"/>
            </a:xfrm>
            <a:custGeom>
              <a:avLst/>
              <a:gdLst/>
              <a:ahLst/>
              <a:cxnLst/>
              <a:rect l="l" t="t" r="r" b="b"/>
              <a:pathLst>
                <a:path w="3534" h="2396" extrusionOk="0">
                  <a:moveTo>
                    <a:pt x="1787" y="0"/>
                  </a:moveTo>
                  <a:cubicBezTo>
                    <a:pt x="1206" y="0"/>
                    <a:pt x="538" y="214"/>
                    <a:pt x="74" y="992"/>
                  </a:cubicBezTo>
                  <a:cubicBezTo>
                    <a:pt x="74" y="992"/>
                    <a:pt x="0" y="2396"/>
                    <a:pt x="1720" y="2396"/>
                  </a:cubicBezTo>
                  <a:cubicBezTo>
                    <a:pt x="1737" y="2396"/>
                    <a:pt x="1753" y="2396"/>
                    <a:pt x="1770" y="2396"/>
                  </a:cubicBezTo>
                  <a:cubicBezTo>
                    <a:pt x="3534" y="2362"/>
                    <a:pt x="3030" y="366"/>
                    <a:pt x="3016" y="311"/>
                  </a:cubicBezTo>
                  <a:cubicBezTo>
                    <a:pt x="3005" y="279"/>
                    <a:pt x="2452" y="0"/>
                    <a:pt x="1787" y="0"/>
                  </a:cubicBezTo>
                  <a:close/>
                </a:path>
              </a:pathLst>
            </a:custGeom>
            <a:solidFill>
              <a:srgbClr val="F55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7" name="Google Shape;637;p35"/>
            <p:cNvSpPr/>
            <p:nvPr/>
          </p:nvSpPr>
          <p:spPr>
            <a:xfrm>
              <a:off x="4514341" y="3202691"/>
              <a:ext cx="111697" cy="61860"/>
            </a:xfrm>
            <a:custGeom>
              <a:avLst/>
              <a:gdLst/>
              <a:ahLst/>
              <a:cxnLst/>
              <a:rect l="l" t="t" r="r" b="b"/>
              <a:pathLst>
                <a:path w="1022" h="566" extrusionOk="0">
                  <a:moveTo>
                    <a:pt x="1022" y="1"/>
                  </a:moveTo>
                  <a:lnTo>
                    <a:pt x="0" y="7"/>
                  </a:lnTo>
                  <a:lnTo>
                    <a:pt x="75" y="566"/>
                  </a:lnTo>
                  <a:lnTo>
                    <a:pt x="981" y="423"/>
                  </a:lnTo>
                  <a:lnTo>
                    <a:pt x="1022" y="1"/>
                  </a:lnTo>
                  <a:close/>
                </a:path>
              </a:pathLst>
            </a:custGeom>
            <a:solidFill>
              <a:srgbClr val="100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8" name="Google Shape;638;p35"/>
            <p:cNvSpPr/>
            <p:nvPr/>
          </p:nvSpPr>
          <p:spPr>
            <a:xfrm>
              <a:off x="4522429" y="3248812"/>
              <a:ext cx="99128" cy="43280"/>
            </a:xfrm>
            <a:custGeom>
              <a:avLst/>
              <a:gdLst/>
              <a:ahLst/>
              <a:cxnLst/>
              <a:rect l="l" t="t" r="r" b="b"/>
              <a:pathLst>
                <a:path w="907" h="396" extrusionOk="0">
                  <a:moveTo>
                    <a:pt x="907" y="1"/>
                  </a:moveTo>
                  <a:lnTo>
                    <a:pt x="1" y="144"/>
                  </a:lnTo>
                  <a:lnTo>
                    <a:pt x="21" y="321"/>
                  </a:lnTo>
                  <a:cubicBezTo>
                    <a:pt x="130" y="362"/>
                    <a:pt x="239" y="382"/>
                    <a:pt x="355" y="389"/>
                  </a:cubicBezTo>
                  <a:cubicBezTo>
                    <a:pt x="412" y="394"/>
                    <a:pt x="469" y="396"/>
                    <a:pt x="525" y="396"/>
                  </a:cubicBezTo>
                  <a:cubicBezTo>
                    <a:pt x="639" y="396"/>
                    <a:pt x="752" y="387"/>
                    <a:pt x="866" y="369"/>
                  </a:cubicBezTo>
                  <a:lnTo>
                    <a:pt x="907" y="1"/>
                  </a:lnTo>
                  <a:close/>
                </a:path>
              </a:pathLst>
            </a:custGeom>
            <a:solidFill>
              <a:srgbClr val="F9B4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9" name="Google Shape;639;p35"/>
            <p:cNvSpPr/>
            <p:nvPr/>
          </p:nvSpPr>
          <p:spPr>
            <a:xfrm>
              <a:off x="4400349" y="2920388"/>
              <a:ext cx="288969" cy="327112"/>
            </a:xfrm>
            <a:custGeom>
              <a:avLst/>
              <a:gdLst/>
              <a:ahLst/>
              <a:cxnLst/>
              <a:rect l="l" t="t" r="r" b="b"/>
              <a:pathLst>
                <a:path w="2644" h="2993" extrusionOk="0">
                  <a:moveTo>
                    <a:pt x="1265" y="0"/>
                  </a:moveTo>
                  <a:cubicBezTo>
                    <a:pt x="1221" y="0"/>
                    <a:pt x="1176" y="3"/>
                    <a:pt x="1132" y="9"/>
                  </a:cubicBezTo>
                  <a:cubicBezTo>
                    <a:pt x="457" y="97"/>
                    <a:pt x="1" y="833"/>
                    <a:pt x="110" y="1650"/>
                  </a:cubicBezTo>
                  <a:cubicBezTo>
                    <a:pt x="210" y="2402"/>
                    <a:pt x="581" y="2992"/>
                    <a:pt x="1313" y="2992"/>
                  </a:cubicBezTo>
                  <a:cubicBezTo>
                    <a:pt x="1377" y="2992"/>
                    <a:pt x="1443" y="2988"/>
                    <a:pt x="1513" y="2979"/>
                  </a:cubicBezTo>
                  <a:cubicBezTo>
                    <a:pt x="2460" y="2856"/>
                    <a:pt x="2644" y="2161"/>
                    <a:pt x="2535" y="1337"/>
                  </a:cubicBezTo>
                  <a:cubicBezTo>
                    <a:pt x="2439" y="568"/>
                    <a:pt x="1887" y="0"/>
                    <a:pt x="1265" y="0"/>
                  </a:cubicBezTo>
                  <a:close/>
                </a:path>
              </a:pathLst>
            </a:custGeom>
            <a:solidFill>
              <a:srgbClr val="F9B4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0" name="Google Shape;640;p35"/>
            <p:cNvSpPr/>
            <p:nvPr/>
          </p:nvSpPr>
          <p:spPr>
            <a:xfrm>
              <a:off x="4382534" y="3090666"/>
              <a:ext cx="74537" cy="84811"/>
            </a:xfrm>
            <a:custGeom>
              <a:avLst/>
              <a:gdLst/>
              <a:ahLst/>
              <a:cxnLst/>
              <a:rect l="l" t="t" r="r" b="b"/>
              <a:pathLst>
                <a:path w="682" h="776" extrusionOk="0">
                  <a:moveTo>
                    <a:pt x="332" y="1"/>
                  </a:moveTo>
                  <a:cubicBezTo>
                    <a:pt x="319" y="1"/>
                    <a:pt x="306" y="2"/>
                    <a:pt x="293" y="4"/>
                  </a:cubicBezTo>
                  <a:cubicBezTo>
                    <a:pt x="123" y="31"/>
                    <a:pt x="0" y="222"/>
                    <a:pt x="28" y="433"/>
                  </a:cubicBezTo>
                  <a:cubicBezTo>
                    <a:pt x="53" y="625"/>
                    <a:pt x="200" y="775"/>
                    <a:pt x="364" y="775"/>
                  </a:cubicBezTo>
                  <a:cubicBezTo>
                    <a:pt x="375" y="775"/>
                    <a:pt x="385" y="775"/>
                    <a:pt x="396" y="774"/>
                  </a:cubicBezTo>
                  <a:cubicBezTo>
                    <a:pt x="573" y="746"/>
                    <a:pt x="682" y="556"/>
                    <a:pt x="654" y="344"/>
                  </a:cubicBezTo>
                  <a:cubicBezTo>
                    <a:pt x="629" y="149"/>
                    <a:pt x="488" y="1"/>
                    <a:pt x="332" y="1"/>
                  </a:cubicBezTo>
                  <a:close/>
                </a:path>
              </a:pathLst>
            </a:custGeom>
            <a:solidFill>
              <a:srgbClr val="F9B4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1" name="Google Shape;641;p35"/>
            <p:cNvSpPr/>
            <p:nvPr/>
          </p:nvSpPr>
          <p:spPr>
            <a:xfrm>
              <a:off x="4636421" y="3054927"/>
              <a:ext cx="74537" cy="84155"/>
            </a:xfrm>
            <a:custGeom>
              <a:avLst/>
              <a:gdLst/>
              <a:ahLst/>
              <a:cxnLst/>
              <a:rect l="l" t="t" r="r" b="b"/>
              <a:pathLst>
                <a:path w="682" h="770" extrusionOk="0">
                  <a:moveTo>
                    <a:pt x="332" y="1"/>
                  </a:moveTo>
                  <a:cubicBezTo>
                    <a:pt x="319" y="1"/>
                    <a:pt x="306" y="2"/>
                    <a:pt x="293" y="4"/>
                  </a:cubicBezTo>
                  <a:cubicBezTo>
                    <a:pt x="123" y="24"/>
                    <a:pt x="0" y="215"/>
                    <a:pt x="27" y="426"/>
                  </a:cubicBezTo>
                  <a:cubicBezTo>
                    <a:pt x="52" y="621"/>
                    <a:pt x="194" y="770"/>
                    <a:pt x="350" y="770"/>
                  </a:cubicBezTo>
                  <a:cubicBezTo>
                    <a:pt x="362" y="770"/>
                    <a:pt x="375" y="769"/>
                    <a:pt x="388" y="767"/>
                  </a:cubicBezTo>
                  <a:cubicBezTo>
                    <a:pt x="565" y="740"/>
                    <a:pt x="681" y="556"/>
                    <a:pt x="654" y="344"/>
                  </a:cubicBezTo>
                  <a:cubicBezTo>
                    <a:pt x="629" y="149"/>
                    <a:pt x="487" y="1"/>
                    <a:pt x="332" y="1"/>
                  </a:cubicBezTo>
                  <a:close/>
                </a:path>
              </a:pathLst>
            </a:custGeom>
            <a:solidFill>
              <a:srgbClr val="F9B4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2" name="Google Shape;642;p35"/>
            <p:cNvSpPr/>
            <p:nvPr/>
          </p:nvSpPr>
          <p:spPr>
            <a:xfrm>
              <a:off x="4381004" y="2902355"/>
              <a:ext cx="326894" cy="190278"/>
            </a:xfrm>
            <a:custGeom>
              <a:avLst/>
              <a:gdLst/>
              <a:ahLst/>
              <a:cxnLst/>
              <a:rect l="l" t="t" r="r" b="b"/>
              <a:pathLst>
                <a:path w="2991" h="1741" extrusionOk="0">
                  <a:moveTo>
                    <a:pt x="1590" y="0"/>
                  </a:moveTo>
                  <a:cubicBezTo>
                    <a:pt x="1529" y="0"/>
                    <a:pt x="1464" y="4"/>
                    <a:pt x="1397" y="10"/>
                  </a:cubicBezTo>
                  <a:cubicBezTo>
                    <a:pt x="8" y="147"/>
                    <a:pt x="1" y="1740"/>
                    <a:pt x="1" y="1740"/>
                  </a:cubicBezTo>
                  <a:cubicBezTo>
                    <a:pt x="1" y="1740"/>
                    <a:pt x="1" y="1740"/>
                    <a:pt x="2" y="1740"/>
                  </a:cubicBezTo>
                  <a:cubicBezTo>
                    <a:pt x="37" y="1740"/>
                    <a:pt x="1154" y="1734"/>
                    <a:pt x="1704" y="910"/>
                  </a:cubicBezTo>
                  <a:cubicBezTo>
                    <a:pt x="1704" y="910"/>
                    <a:pt x="2163" y="1319"/>
                    <a:pt x="2703" y="1319"/>
                  </a:cubicBezTo>
                  <a:cubicBezTo>
                    <a:pt x="2797" y="1319"/>
                    <a:pt x="2894" y="1307"/>
                    <a:pt x="2991" y="1277"/>
                  </a:cubicBezTo>
                  <a:cubicBezTo>
                    <a:pt x="2991" y="1277"/>
                    <a:pt x="2806" y="0"/>
                    <a:pt x="1590" y="0"/>
                  </a:cubicBezTo>
                  <a:close/>
                </a:path>
              </a:pathLst>
            </a:custGeom>
            <a:solidFill>
              <a:srgbClr val="F55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3" name="Google Shape;643;p35"/>
            <p:cNvSpPr/>
            <p:nvPr/>
          </p:nvSpPr>
          <p:spPr>
            <a:xfrm>
              <a:off x="4334883" y="4148836"/>
              <a:ext cx="236072" cy="218366"/>
            </a:xfrm>
            <a:custGeom>
              <a:avLst/>
              <a:gdLst/>
              <a:ahLst/>
              <a:cxnLst/>
              <a:rect l="l" t="t" r="r" b="b"/>
              <a:pathLst>
                <a:path w="2160" h="1998" extrusionOk="0">
                  <a:moveTo>
                    <a:pt x="1084" y="859"/>
                  </a:moveTo>
                  <a:lnTo>
                    <a:pt x="1145" y="920"/>
                  </a:lnTo>
                  <a:lnTo>
                    <a:pt x="1199" y="913"/>
                  </a:lnTo>
                  <a:lnTo>
                    <a:pt x="1186" y="920"/>
                  </a:lnTo>
                  <a:lnTo>
                    <a:pt x="1172" y="988"/>
                  </a:lnTo>
                  <a:lnTo>
                    <a:pt x="1036" y="1056"/>
                  </a:lnTo>
                  <a:cubicBezTo>
                    <a:pt x="1036" y="1056"/>
                    <a:pt x="1029" y="1090"/>
                    <a:pt x="1022" y="1145"/>
                  </a:cubicBezTo>
                  <a:lnTo>
                    <a:pt x="961" y="1097"/>
                  </a:lnTo>
                  <a:lnTo>
                    <a:pt x="988" y="1083"/>
                  </a:lnTo>
                  <a:lnTo>
                    <a:pt x="1002" y="975"/>
                  </a:lnTo>
                  <a:lnTo>
                    <a:pt x="1063" y="954"/>
                  </a:lnTo>
                  <a:cubicBezTo>
                    <a:pt x="1063" y="954"/>
                    <a:pt x="1077" y="920"/>
                    <a:pt x="1084" y="859"/>
                  </a:cubicBezTo>
                  <a:close/>
                  <a:moveTo>
                    <a:pt x="1002" y="1"/>
                  </a:moveTo>
                  <a:cubicBezTo>
                    <a:pt x="695" y="1"/>
                    <a:pt x="770" y="307"/>
                    <a:pt x="770" y="307"/>
                  </a:cubicBezTo>
                  <a:cubicBezTo>
                    <a:pt x="770" y="307"/>
                    <a:pt x="695" y="229"/>
                    <a:pt x="602" y="229"/>
                  </a:cubicBezTo>
                  <a:cubicBezTo>
                    <a:pt x="540" y="229"/>
                    <a:pt x="469" y="264"/>
                    <a:pt x="409" y="382"/>
                  </a:cubicBezTo>
                  <a:cubicBezTo>
                    <a:pt x="382" y="430"/>
                    <a:pt x="382" y="484"/>
                    <a:pt x="396" y="532"/>
                  </a:cubicBezTo>
                  <a:cubicBezTo>
                    <a:pt x="386" y="529"/>
                    <a:pt x="377" y="528"/>
                    <a:pt x="367" y="528"/>
                  </a:cubicBezTo>
                  <a:cubicBezTo>
                    <a:pt x="321" y="528"/>
                    <a:pt x="275" y="555"/>
                    <a:pt x="253" y="600"/>
                  </a:cubicBezTo>
                  <a:cubicBezTo>
                    <a:pt x="110" y="866"/>
                    <a:pt x="300" y="893"/>
                    <a:pt x="300" y="893"/>
                  </a:cubicBezTo>
                  <a:cubicBezTo>
                    <a:pt x="300" y="893"/>
                    <a:pt x="1" y="981"/>
                    <a:pt x="198" y="1247"/>
                  </a:cubicBezTo>
                  <a:cubicBezTo>
                    <a:pt x="232" y="1295"/>
                    <a:pt x="280" y="1322"/>
                    <a:pt x="341" y="1335"/>
                  </a:cubicBezTo>
                  <a:cubicBezTo>
                    <a:pt x="259" y="1390"/>
                    <a:pt x="225" y="1458"/>
                    <a:pt x="266" y="1540"/>
                  </a:cubicBezTo>
                  <a:cubicBezTo>
                    <a:pt x="332" y="1668"/>
                    <a:pt x="396" y="1701"/>
                    <a:pt x="445" y="1701"/>
                  </a:cubicBezTo>
                  <a:cubicBezTo>
                    <a:pt x="497" y="1701"/>
                    <a:pt x="532" y="1662"/>
                    <a:pt x="532" y="1662"/>
                  </a:cubicBezTo>
                  <a:lnTo>
                    <a:pt x="532" y="1662"/>
                  </a:lnTo>
                  <a:cubicBezTo>
                    <a:pt x="532" y="1663"/>
                    <a:pt x="439" y="1949"/>
                    <a:pt x="759" y="1949"/>
                  </a:cubicBezTo>
                  <a:cubicBezTo>
                    <a:pt x="763" y="1949"/>
                    <a:pt x="766" y="1949"/>
                    <a:pt x="770" y="1948"/>
                  </a:cubicBezTo>
                  <a:cubicBezTo>
                    <a:pt x="886" y="1948"/>
                    <a:pt x="954" y="1846"/>
                    <a:pt x="1002" y="1724"/>
                  </a:cubicBezTo>
                  <a:cubicBezTo>
                    <a:pt x="1021" y="1879"/>
                    <a:pt x="1065" y="1997"/>
                    <a:pt x="1163" y="1997"/>
                  </a:cubicBezTo>
                  <a:cubicBezTo>
                    <a:pt x="1168" y="1997"/>
                    <a:pt x="1173" y="1997"/>
                    <a:pt x="1179" y="1996"/>
                  </a:cubicBezTo>
                  <a:cubicBezTo>
                    <a:pt x="1479" y="1976"/>
                    <a:pt x="1383" y="1669"/>
                    <a:pt x="1383" y="1669"/>
                  </a:cubicBezTo>
                  <a:lnTo>
                    <a:pt x="1383" y="1669"/>
                  </a:lnTo>
                  <a:cubicBezTo>
                    <a:pt x="1383" y="1669"/>
                    <a:pt x="1459" y="1736"/>
                    <a:pt x="1547" y="1736"/>
                  </a:cubicBezTo>
                  <a:cubicBezTo>
                    <a:pt x="1612" y="1736"/>
                    <a:pt x="1685" y="1698"/>
                    <a:pt x="1737" y="1567"/>
                  </a:cubicBezTo>
                  <a:cubicBezTo>
                    <a:pt x="1744" y="1553"/>
                    <a:pt x="1744" y="1533"/>
                    <a:pt x="1751" y="1519"/>
                  </a:cubicBezTo>
                  <a:cubicBezTo>
                    <a:pt x="1757" y="1520"/>
                    <a:pt x="1763" y="1521"/>
                    <a:pt x="1769" y="1521"/>
                  </a:cubicBezTo>
                  <a:cubicBezTo>
                    <a:pt x="1812" y="1521"/>
                    <a:pt x="1857" y="1501"/>
                    <a:pt x="1880" y="1465"/>
                  </a:cubicBezTo>
                  <a:cubicBezTo>
                    <a:pt x="2044" y="1206"/>
                    <a:pt x="1860" y="1165"/>
                    <a:pt x="1860" y="1165"/>
                  </a:cubicBezTo>
                  <a:cubicBezTo>
                    <a:pt x="1860" y="1165"/>
                    <a:pt x="2160" y="1104"/>
                    <a:pt x="1989" y="818"/>
                  </a:cubicBezTo>
                  <a:cubicBezTo>
                    <a:pt x="1955" y="757"/>
                    <a:pt x="1880" y="716"/>
                    <a:pt x="1806" y="716"/>
                  </a:cubicBezTo>
                  <a:cubicBezTo>
                    <a:pt x="1874" y="682"/>
                    <a:pt x="1901" y="607"/>
                    <a:pt x="1874" y="539"/>
                  </a:cubicBezTo>
                  <a:cubicBezTo>
                    <a:pt x="1814" y="394"/>
                    <a:pt x="1746" y="359"/>
                    <a:pt x="1695" y="359"/>
                  </a:cubicBezTo>
                  <a:cubicBezTo>
                    <a:pt x="1648" y="359"/>
                    <a:pt x="1615" y="389"/>
                    <a:pt x="1615" y="389"/>
                  </a:cubicBezTo>
                  <a:cubicBezTo>
                    <a:pt x="1615" y="389"/>
                    <a:pt x="1737" y="109"/>
                    <a:pt x="1410" y="89"/>
                  </a:cubicBezTo>
                  <a:cubicBezTo>
                    <a:pt x="1406" y="89"/>
                    <a:pt x="1402" y="89"/>
                    <a:pt x="1398" y="89"/>
                  </a:cubicBezTo>
                  <a:cubicBezTo>
                    <a:pt x="1289" y="89"/>
                    <a:pt x="1211" y="175"/>
                    <a:pt x="1152" y="287"/>
                  </a:cubicBezTo>
                  <a:cubicBezTo>
                    <a:pt x="1152" y="130"/>
                    <a:pt x="1111" y="1"/>
                    <a:pt x="10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4" name="Google Shape;644;p35"/>
            <p:cNvSpPr/>
            <p:nvPr/>
          </p:nvSpPr>
          <p:spPr>
            <a:xfrm>
              <a:off x="4411278" y="4228947"/>
              <a:ext cx="84920" cy="66668"/>
            </a:xfrm>
            <a:custGeom>
              <a:avLst/>
              <a:gdLst/>
              <a:ahLst/>
              <a:cxnLst/>
              <a:rect l="l" t="t" r="r" b="b"/>
              <a:pathLst>
                <a:path w="777" h="610" extrusionOk="0">
                  <a:moveTo>
                    <a:pt x="395" y="1"/>
                  </a:moveTo>
                  <a:cubicBezTo>
                    <a:pt x="197" y="1"/>
                    <a:pt x="0" y="197"/>
                    <a:pt x="119" y="439"/>
                  </a:cubicBezTo>
                  <a:lnTo>
                    <a:pt x="126" y="459"/>
                  </a:lnTo>
                  <a:cubicBezTo>
                    <a:pt x="189" y="565"/>
                    <a:pt x="282" y="609"/>
                    <a:pt x="374" y="609"/>
                  </a:cubicBezTo>
                  <a:cubicBezTo>
                    <a:pt x="577" y="609"/>
                    <a:pt x="777" y="394"/>
                    <a:pt x="650" y="160"/>
                  </a:cubicBezTo>
                  <a:cubicBezTo>
                    <a:pt x="590" y="48"/>
                    <a:pt x="492" y="1"/>
                    <a:pt x="395" y="1"/>
                  </a:cubicBez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5" name="Google Shape;645;p35"/>
            <p:cNvSpPr/>
            <p:nvPr/>
          </p:nvSpPr>
          <p:spPr>
            <a:xfrm>
              <a:off x="4578277" y="4023040"/>
              <a:ext cx="189950" cy="175087"/>
            </a:xfrm>
            <a:custGeom>
              <a:avLst/>
              <a:gdLst/>
              <a:ahLst/>
              <a:cxnLst/>
              <a:rect l="l" t="t" r="r" b="b"/>
              <a:pathLst>
                <a:path w="1738" h="1602" extrusionOk="0">
                  <a:moveTo>
                    <a:pt x="873" y="688"/>
                  </a:moveTo>
                  <a:lnTo>
                    <a:pt x="920" y="736"/>
                  </a:lnTo>
                  <a:lnTo>
                    <a:pt x="968" y="729"/>
                  </a:lnTo>
                  <a:lnTo>
                    <a:pt x="954" y="736"/>
                  </a:lnTo>
                  <a:lnTo>
                    <a:pt x="948" y="791"/>
                  </a:lnTo>
                  <a:lnTo>
                    <a:pt x="832" y="845"/>
                  </a:lnTo>
                  <a:cubicBezTo>
                    <a:pt x="832" y="845"/>
                    <a:pt x="832" y="872"/>
                    <a:pt x="825" y="920"/>
                  </a:cubicBezTo>
                  <a:lnTo>
                    <a:pt x="777" y="879"/>
                  </a:lnTo>
                  <a:lnTo>
                    <a:pt x="798" y="865"/>
                  </a:lnTo>
                  <a:lnTo>
                    <a:pt x="805" y="784"/>
                  </a:lnTo>
                  <a:lnTo>
                    <a:pt x="859" y="763"/>
                  </a:lnTo>
                  <a:cubicBezTo>
                    <a:pt x="859" y="763"/>
                    <a:pt x="866" y="736"/>
                    <a:pt x="873" y="688"/>
                  </a:cubicBezTo>
                  <a:close/>
                  <a:moveTo>
                    <a:pt x="805" y="0"/>
                  </a:moveTo>
                  <a:cubicBezTo>
                    <a:pt x="559" y="0"/>
                    <a:pt x="621" y="246"/>
                    <a:pt x="621" y="246"/>
                  </a:cubicBezTo>
                  <a:cubicBezTo>
                    <a:pt x="621" y="246"/>
                    <a:pt x="558" y="181"/>
                    <a:pt x="482" y="181"/>
                  </a:cubicBezTo>
                  <a:cubicBezTo>
                    <a:pt x="432" y="181"/>
                    <a:pt x="376" y="209"/>
                    <a:pt x="328" y="300"/>
                  </a:cubicBezTo>
                  <a:cubicBezTo>
                    <a:pt x="307" y="341"/>
                    <a:pt x="307" y="382"/>
                    <a:pt x="321" y="423"/>
                  </a:cubicBezTo>
                  <a:cubicBezTo>
                    <a:pt x="315" y="422"/>
                    <a:pt x="309" y="421"/>
                    <a:pt x="303" y="421"/>
                  </a:cubicBezTo>
                  <a:cubicBezTo>
                    <a:pt x="262" y="421"/>
                    <a:pt x="223" y="442"/>
                    <a:pt x="205" y="477"/>
                  </a:cubicBezTo>
                  <a:cubicBezTo>
                    <a:pt x="89" y="695"/>
                    <a:pt x="239" y="716"/>
                    <a:pt x="239" y="716"/>
                  </a:cubicBezTo>
                  <a:cubicBezTo>
                    <a:pt x="239" y="716"/>
                    <a:pt x="1" y="784"/>
                    <a:pt x="157" y="1002"/>
                  </a:cubicBezTo>
                  <a:cubicBezTo>
                    <a:pt x="185" y="1036"/>
                    <a:pt x="226" y="1063"/>
                    <a:pt x="273" y="1063"/>
                  </a:cubicBezTo>
                  <a:cubicBezTo>
                    <a:pt x="212" y="1111"/>
                    <a:pt x="178" y="1165"/>
                    <a:pt x="212" y="1226"/>
                  </a:cubicBezTo>
                  <a:cubicBezTo>
                    <a:pt x="265" y="1332"/>
                    <a:pt x="318" y="1359"/>
                    <a:pt x="358" y="1359"/>
                  </a:cubicBezTo>
                  <a:cubicBezTo>
                    <a:pt x="401" y="1359"/>
                    <a:pt x="430" y="1329"/>
                    <a:pt x="430" y="1329"/>
                  </a:cubicBezTo>
                  <a:lnTo>
                    <a:pt x="430" y="1329"/>
                  </a:lnTo>
                  <a:cubicBezTo>
                    <a:pt x="430" y="1329"/>
                    <a:pt x="351" y="1560"/>
                    <a:pt x="603" y="1560"/>
                  </a:cubicBezTo>
                  <a:cubicBezTo>
                    <a:pt x="606" y="1560"/>
                    <a:pt x="610" y="1560"/>
                    <a:pt x="614" y="1560"/>
                  </a:cubicBezTo>
                  <a:cubicBezTo>
                    <a:pt x="709" y="1560"/>
                    <a:pt x="770" y="1478"/>
                    <a:pt x="805" y="1383"/>
                  </a:cubicBezTo>
                  <a:cubicBezTo>
                    <a:pt x="818" y="1502"/>
                    <a:pt x="856" y="1601"/>
                    <a:pt x="939" y="1601"/>
                  </a:cubicBezTo>
                  <a:cubicBezTo>
                    <a:pt x="942" y="1601"/>
                    <a:pt x="945" y="1601"/>
                    <a:pt x="948" y="1601"/>
                  </a:cubicBezTo>
                  <a:cubicBezTo>
                    <a:pt x="1186" y="1581"/>
                    <a:pt x="1111" y="1335"/>
                    <a:pt x="1111" y="1335"/>
                  </a:cubicBezTo>
                  <a:lnTo>
                    <a:pt x="1111" y="1335"/>
                  </a:lnTo>
                  <a:cubicBezTo>
                    <a:pt x="1111" y="1335"/>
                    <a:pt x="1171" y="1389"/>
                    <a:pt x="1242" y="1389"/>
                  </a:cubicBezTo>
                  <a:cubicBezTo>
                    <a:pt x="1295" y="1389"/>
                    <a:pt x="1353" y="1359"/>
                    <a:pt x="1397" y="1254"/>
                  </a:cubicBezTo>
                  <a:cubicBezTo>
                    <a:pt x="1397" y="1240"/>
                    <a:pt x="1404" y="1226"/>
                    <a:pt x="1404" y="1213"/>
                  </a:cubicBezTo>
                  <a:cubicBezTo>
                    <a:pt x="1409" y="1214"/>
                    <a:pt x="1414" y="1214"/>
                    <a:pt x="1420" y="1214"/>
                  </a:cubicBezTo>
                  <a:cubicBezTo>
                    <a:pt x="1455" y="1214"/>
                    <a:pt x="1488" y="1195"/>
                    <a:pt x="1506" y="1165"/>
                  </a:cubicBezTo>
                  <a:cubicBezTo>
                    <a:pt x="1642" y="961"/>
                    <a:pt x="1492" y="927"/>
                    <a:pt x="1492" y="927"/>
                  </a:cubicBezTo>
                  <a:cubicBezTo>
                    <a:pt x="1492" y="927"/>
                    <a:pt x="1738" y="886"/>
                    <a:pt x="1601" y="661"/>
                  </a:cubicBezTo>
                  <a:cubicBezTo>
                    <a:pt x="1567" y="607"/>
                    <a:pt x="1513" y="573"/>
                    <a:pt x="1452" y="573"/>
                  </a:cubicBezTo>
                  <a:cubicBezTo>
                    <a:pt x="1506" y="545"/>
                    <a:pt x="1527" y="484"/>
                    <a:pt x="1506" y="430"/>
                  </a:cubicBezTo>
                  <a:cubicBezTo>
                    <a:pt x="1456" y="312"/>
                    <a:pt x="1402" y="284"/>
                    <a:pt x="1363" y="284"/>
                  </a:cubicBezTo>
                  <a:cubicBezTo>
                    <a:pt x="1326" y="284"/>
                    <a:pt x="1302" y="307"/>
                    <a:pt x="1302" y="307"/>
                  </a:cubicBezTo>
                  <a:cubicBezTo>
                    <a:pt x="1302" y="307"/>
                    <a:pt x="1397" y="82"/>
                    <a:pt x="1131" y="69"/>
                  </a:cubicBezTo>
                  <a:cubicBezTo>
                    <a:pt x="1127" y="68"/>
                    <a:pt x="1123" y="68"/>
                    <a:pt x="1120" y="68"/>
                  </a:cubicBezTo>
                  <a:cubicBezTo>
                    <a:pt x="1031" y="68"/>
                    <a:pt x="973" y="140"/>
                    <a:pt x="927" y="225"/>
                  </a:cubicBezTo>
                  <a:cubicBezTo>
                    <a:pt x="927" y="103"/>
                    <a:pt x="893" y="0"/>
                    <a:pt x="8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6" name="Google Shape;646;p35"/>
            <p:cNvSpPr/>
            <p:nvPr/>
          </p:nvSpPr>
          <p:spPr>
            <a:xfrm>
              <a:off x="4640137" y="4087086"/>
              <a:ext cx="68854" cy="54209"/>
            </a:xfrm>
            <a:custGeom>
              <a:avLst/>
              <a:gdLst/>
              <a:ahLst/>
              <a:cxnLst/>
              <a:rect l="l" t="t" r="r" b="b"/>
              <a:pathLst>
                <a:path w="630" h="496" extrusionOk="0">
                  <a:moveTo>
                    <a:pt x="320" y="0"/>
                  </a:moveTo>
                  <a:cubicBezTo>
                    <a:pt x="159" y="0"/>
                    <a:pt x="0" y="155"/>
                    <a:pt x="95" y="354"/>
                  </a:cubicBezTo>
                  <a:lnTo>
                    <a:pt x="102" y="368"/>
                  </a:lnTo>
                  <a:cubicBezTo>
                    <a:pt x="154" y="458"/>
                    <a:pt x="230" y="496"/>
                    <a:pt x="306" y="496"/>
                  </a:cubicBezTo>
                  <a:cubicBezTo>
                    <a:pt x="469" y="496"/>
                    <a:pt x="629" y="321"/>
                    <a:pt x="531" y="130"/>
                  </a:cubicBezTo>
                  <a:cubicBezTo>
                    <a:pt x="481" y="39"/>
                    <a:pt x="400" y="0"/>
                    <a:pt x="320" y="0"/>
                  </a:cubicBez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7" name="Google Shape;647;p35"/>
            <p:cNvSpPr/>
            <p:nvPr/>
          </p:nvSpPr>
          <p:spPr>
            <a:xfrm>
              <a:off x="4331549" y="3779591"/>
              <a:ext cx="257712" cy="238367"/>
            </a:xfrm>
            <a:custGeom>
              <a:avLst/>
              <a:gdLst/>
              <a:ahLst/>
              <a:cxnLst/>
              <a:rect l="l" t="t" r="r" b="b"/>
              <a:pathLst>
                <a:path w="2358" h="2181" extrusionOk="0">
                  <a:moveTo>
                    <a:pt x="1186" y="940"/>
                  </a:moveTo>
                  <a:lnTo>
                    <a:pt x="1247" y="1001"/>
                  </a:lnTo>
                  <a:lnTo>
                    <a:pt x="1308" y="995"/>
                  </a:lnTo>
                  <a:lnTo>
                    <a:pt x="1295" y="1001"/>
                  </a:lnTo>
                  <a:lnTo>
                    <a:pt x="1281" y="1076"/>
                  </a:lnTo>
                  <a:lnTo>
                    <a:pt x="1124" y="1151"/>
                  </a:lnTo>
                  <a:cubicBezTo>
                    <a:pt x="1124" y="1151"/>
                    <a:pt x="1117" y="1185"/>
                    <a:pt x="1111" y="1253"/>
                  </a:cubicBezTo>
                  <a:lnTo>
                    <a:pt x="1049" y="1199"/>
                  </a:lnTo>
                  <a:cubicBezTo>
                    <a:pt x="1070" y="1185"/>
                    <a:pt x="1077" y="1178"/>
                    <a:pt x="1077" y="1178"/>
                  </a:cubicBezTo>
                  <a:lnTo>
                    <a:pt x="1090" y="1063"/>
                  </a:lnTo>
                  <a:lnTo>
                    <a:pt x="1165" y="1042"/>
                  </a:lnTo>
                  <a:cubicBezTo>
                    <a:pt x="1165" y="1042"/>
                    <a:pt x="1172" y="1001"/>
                    <a:pt x="1186" y="940"/>
                  </a:cubicBezTo>
                  <a:close/>
                  <a:moveTo>
                    <a:pt x="1090" y="0"/>
                  </a:moveTo>
                  <a:cubicBezTo>
                    <a:pt x="756" y="0"/>
                    <a:pt x="831" y="341"/>
                    <a:pt x="831" y="341"/>
                  </a:cubicBezTo>
                  <a:cubicBezTo>
                    <a:pt x="831" y="341"/>
                    <a:pt x="747" y="251"/>
                    <a:pt x="645" y="251"/>
                  </a:cubicBezTo>
                  <a:cubicBezTo>
                    <a:pt x="579" y="251"/>
                    <a:pt x="505" y="289"/>
                    <a:pt x="443" y="416"/>
                  </a:cubicBezTo>
                  <a:cubicBezTo>
                    <a:pt x="416" y="470"/>
                    <a:pt x="409" y="531"/>
                    <a:pt x="429" y="586"/>
                  </a:cubicBezTo>
                  <a:cubicBezTo>
                    <a:pt x="419" y="584"/>
                    <a:pt x="409" y="583"/>
                    <a:pt x="400" y="583"/>
                  </a:cubicBezTo>
                  <a:cubicBezTo>
                    <a:pt x="344" y="583"/>
                    <a:pt x="296" y="614"/>
                    <a:pt x="273" y="661"/>
                  </a:cubicBezTo>
                  <a:cubicBezTo>
                    <a:pt x="116" y="954"/>
                    <a:pt x="321" y="981"/>
                    <a:pt x="321" y="981"/>
                  </a:cubicBezTo>
                  <a:cubicBezTo>
                    <a:pt x="321" y="981"/>
                    <a:pt x="0" y="1076"/>
                    <a:pt x="212" y="1369"/>
                  </a:cubicBezTo>
                  <a:cubicBezTo>
                    <a:pt x="246" y="1417"/>
                    <a:pt x="300" y="1451"/>
                    <a:pt x="368" y="1458"/>
                  </a:cubicBezTo>
                  <a:cubicBezTo>
                    <a:pt x="280" y="1519"/>
                    <a:pt x="239" y="1594"/>
                    <a:pt x="280" y="1676"/>
                  </a:cubicBezTo>
                  <a:cubicBezTo>
                    <a:pt x="357" y="1820"/>
                    <a:pt x="430" y="1857"/>
                    <a:pt x="483" y="1857"/>
                  </a:cubicBezTo>
                  <a:cubicBezTo>
                    <a:pt x="538" y="1857"/>
                    <a:pt x="573" y="1819"/>
                    <a:pt x="573" y="1819"/>
                  </a:cubicBezTo>
                  <a:lnTo>
                    <a:pt x="573" y="1819"/>
                  </a:lnTo>
                  <a:cubicBezTo>
                    <a:pt x="573" y="1819"/>
                    <a:pt x="473" y="2125"/>
                    <a:pt x="820" y="2125"/>
                  </a:cubicBezTo>
                  <a:cubicBezTo>
                    <a:pt x="824" y="2125"/>
                    <a:pt x="827" y="2125"/>
                    <a:pt x="831" y="2125"/>
                  </a:cubicBezTo>
                  <a:cubicBezTo>
                    <a:pt x="961" y="2125"/>
                    <a:pt x="1036" y="2016"/>
                    <a:pt x="1083" y="1887"/>
                  </a:cubicBezTo>
                  <a:cubicBezTo>
                    <a:pt x="1103" y="2049"/>
                    <a:pt x="1153" y="2181"/>
                    <a:pt x="1264" y="2181"/>
                  </a:cubicBezTo>
                  <a:cubicBezTo>
                    <a:pt x="1270" y="2181"/>
                    <a:pt x="1275" y="2180"/>
                    <a:pt x="1281" y="2180"/>
                  </a:cubicBezTo>
                  <a:cubicBezTo>
                    <a:pt x="1608" y="2159"/>
                    <a:pt x="1499" y="1826"/>
                    <a:pt x="1499" y="1826"/>
                  </a:cubicBezTo>
                  <a:lnTo>
                    <a:pt x="1499" y="1826"/>
                  </a:lnTo>
                  <a:cubicBezTo>
                    <a:pt x="1499" y="1826"/>
                    <a:pt x="1584" y="1900"/>
                    <a:pt x="1681" y="1900"/>
                  </a:cubicBezTo>
                  <a:cubicBezTo>
                    <a:pt x="1753" y="1900"/>
                    <a:pt x="1832" y="1859"/>
                    <a:pt x="1887" y="1717"/>
                  </a:cubicBezTo>
                  <a:cubicBezTo>
                    <a:pt x="1894" y="1696"/>
                    <a:pt x="1901" y="1676"/>
                    <a:pt x="1901" y="1662"/>
                  </a:cubicBezTo>
                  <a:cubicBezTo>
                    <a:pt x="1907" y="1663"/>
                    <a:pt x="1914" y="1663"/>
                    <a:pt x="1921" y="1663"/>
                  </a:cubicBezTo>
                  <a:cubicBezTo>
                    <a:pt x="1968" y="1663"/>
                    <a:pt x="2014" y="1642"/>
                    <a:pt x="2044" y="1594"/>
                  </a:cubicBezTo>
                  <a:cubicBezTo>
                    <a:pt x="2221" y="1322"/>
                    <a:pt x="2017" y="1274"/>
                    <a:pt x="2017" y="1274"/>
                  </a:cubicBezTo>
                  <a:cubicBezTo>
                    <a:pt x="2017" y="1274"/>
                    <a:pt x="2357" y="1199"/>
                    <a:pt x="2173" y="892"/>
                  </a:cubicBezTo>
                  <a:cubicBezTo>
                    <a:pt x="2125" y="824"/>
                    <a:pt x="2051" y="783"/>
                    <a:pt x="1969" y="783"/>
                  </a:cubicBezTo>
                  <a:cubicBezTo>
                    <a:pt x="2037" y="743"/>
                    <a:pt x="2071" y="661"/>
                    <a:pt x="2044" y="586"/>
                  </a:cubicBezTo>
                  <a:cubicBezTo>
                    <a:pt x="1977" y="427"/>
                    <a:pt x="1904" y="389"/>
                    <a:pt x="1850" y="389"/>
                  </a:cubicBezTo>
                  <a:cubicBezTo>
                    <a:pt x="1799" y="389"/>
                    <a:pt x="1764" y="422"/>
                    <a:pt x="1764" y="422"/>
                  </a:cubicBezTo>
                  <a:cubicBezTo>
                    <a:pt x="1764" y="422"/>
                    <a:pt x="1894" y="116"/>
                    <a:pt x="1533" y="96"/>
                  </a:cubicBezTo>
                  <a:cubicBezTo>
                    <a:pt x="1529" y="95"/>
                    <a:pt x="1525" y="95"/>
                    <a:pt x="1521" y="95"/>
                  </a:cubicBezTo>
                  <a:cubicBezTo>
                    <a:pt x="1404" y="95"/>
                    <a:pt x="1320" y="188"/>
                    <a:pt x="1260" y="313"/>
                  </a:cubicBezTo>
                  <a:cubicBezTo>
                    <a:pt x="1254" y="136"/>
                    <a:pt x="1213" y="0"/>
                    <a:pt x="10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8" name="Google Shape;648;p35"/>
            <p:cNvSpPr/>
            <p:nvPr/>
          </p:nvSpPr>
          <p:spPr>
            <a:xfrm>
              <a:off x="4414393" y="3867572"/>
              <a:ext cx="91369" cy="70494"/>
            </a:xfrm>
            <a:custGeom>
              <a:avLst/>
              <a:gdLst/>
              <a:ahLst/>
              <a:cxnLst/>
              <a:rect l="l" t="t" r="r" b="b"/>
              <a:pathLst>
                <a:path w="836" h="645" extrusionOk="0">
                  <a:moveTo>
                    <a:pt x="425" y="1"/>
                  </a:moveTo>
                  <a:cubicBezTo>
                    <a:pt x="212" y="1"/>
                    <a:pt x="1" y="214"/>
                    <a:pt x="135" y="469"/>
                  </a:cubicBezTo>
                  <a:lnTo>
                    <a:pt x="148" y="489"/>
                  </a:lnTo>
                  <a:cubicBezTo>
                    <a:pt x="217" y="599"/>
                    <a:pt x="313" y="645"/>
                    <a:pt x="408" y="645"/>
                  </a:cubicBezTo>
                  <a:cubicBezTo>
                    <a:pt x="625" y="645"/>
                    <a:pt x="835" y="409"/>
                    <a:pt x="693" y="162"/>
                  </a:cubicBezTo>
                  <a:cubicBezTo>
                    <a:pt x="628" y="49"/>
                    <a:pt x="526" y="1"/>
                    <a:pt x="425" y="1"/>
                  </a:cubicBez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9" name="Google Shape;649;p35"/>
            <p:cNvSpPr/>
            <p:nvPr/>
          </p:nvSpPr>
          <p:spPr>
            <a:xfrm>
              <a:off x="4246356" y="2556007"/>
              <a:ext cx="185360" cy="137599"/>
            </a:xfrm>
            <a:custGeom>
              <a:avLst/>
              <a:gdLst/>
              <a:ahLst/>
              <a:cxnLst/>
              <a:rect l="l" t="t" r="r" b="b"/>
              <a:pathLst>
                <a:path w="1696" h="1259" extrusionOk="0">
                  <a:moveTo>
                    <a:pt x="1420" y="0"/>
                  </a:moveTo>
                  <a:cubicBezTo>
                    <a:pt x="1268" y="0"/>
                    <a:pt x="1274" y="462"/>
                    <a:pt x="1274" y="462"/>
                  </a:cubicBezTo>
                  <a:lnTo>
                    <a:pt x="300" y="448"/>
                  </a:lnTo>
                  <a:cubicBezTo>
                    <a:pt x="0" y="748"/>
                    <a:pt x="232" y="1259"/>
                    <a:pt x="232" y="1259"/>
                  </a:cubicBezTo>
                  <a:lnTo>
                    <a:pt x="1594" y="1157"/>
                  </a:lnTo>
                  <a:cubicBezTo>
                    <a:pt x="1594" y="1157"/>
                    <a:pt x="1696" y="142"/>
                    <a:pt x="1478" y="19"/>
                  </a:cubicBezTo>
                  <a:cubicBezTo>
                    <a:pt x="1457" y="6"/>
                    <a:pt x="1437" y="0"/>
                    <a:pt x="1420" y="0"/>
                  </a:cubicBezTo>
                  <a:close/>
                </a:path>
              </a:pathLst>
            </a:custGeom>
            <a:solidFill>
              <a:srgbClr val="F9B4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0" name="Google Shape;650;p35"/>
            <p:cNvSpPr/>
            <p:nvPr/>
          </p:nvSpPr>
          <p:spPr>
            <a:xfrm>
              <a:off x="4550189" y="3083562"/>
              <a:ext cx="23061" cy="63499"/>
            </a:xfrm>
            <a:custGeom>
              <a:avLst/>
              <a:gdLst/>
              <a:ahLst/>
              <a:cxnLst/>
              <a:rect l="l" t="t" r="r" b="b"/>
              <a:pathLst>
                <a:path w="211" h="581" extrusionOk="0">
                  <a:moveTo>
                    <a:pt x="47" y="1"/>
                  </a:moveTo>
                  <a:cubicBezTo>
                    <a:pt x="40" y="1"/>
                    <a:pt x="40" y="8"/>
                    <a:pt x="40" y="14"/>
                  </a:cubicBezTo>
                  <a:cubicBezTo>
                    <a:pt x="101" y="191"/>
                    <a:pt x="183" y="484"/>
                    <a:pt x="169" y="518"/>
                  </a:cubicBezTo>
                  <a:cubicBezTo>
                    <a:pt x="162" y="546"/>
                    <a:pt x="81" y="559"/>
                    <a:pt x="26" y="559"/>
                  </a:cubicBezTo>
                  <a:lnTo>
                    <a:pt x="13" y="559"/>
                  </a:lnTo>
                  <a:cubicBezTo>
                    <a:pt x="11" y="559"/>
                    <a:pt x="10" y="558"/>
                    <a:pt x="9" y="558"/>
                  </a:cubicBezTo>
                  <a:cubicBezTo>
                    <a:pt x="0" y="558"/>
                    <a:pt x="0" y="581"/>
                    <a:pt x="9" y="581"/>
                  </a:cubicBezTo>
                  <a:cubicBezTo>
                    <a:pt x="10" y="581"/>
                    <a:pt x="11" y="580"/>
                    <a:pt x="13" y="580"/>
                  </a:cubicBezTo>
                  <a:lnTo>
                    <a:pt x="26" y="580"/>
                  </a:lnTo>
                  <a:cubicBezTo>
                    <a:pt x="67" y="580"/>
                    <a:pt x="176" y="580"/>
                    <a:pt x="190" y="525"/>
                  </a:cubicBezTo>
                  <a:cubicBezTo>
                    <a:pt x="210" y="471"/>
                    <a:pt x="81" y="55"/>
                    <a:pt x="60" y="8"/>
                  </a:cubicBezTo>
                  <a:cubicBezTo>
                    <a:pt x="60" y="1"/>
                    <a:pt x="53" y="1"/>
                    <a:pt x="47" y="1"/>
                  </a:cubicBezTo>
                  <a:close/>
                </a:path>
              </a:pathLst>
            </a:custGeom>
            <a:solidFill>
              <a:srgbClr val="100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1" name="Google Shape;651;p35"/>
            <p:cNvSpPr/>
            <p:nvPr/>
          </p:nvSpPr>
          <p:spPr>
            <a:xfrm>
              <a:off x="4462974" y="3089354"/>
              <a:ext cx="43936" cy="24809"/>
            </a:xfrm>
            <a:custGeom>
              <a:avLst/>
              <a:gdLst/>
              <a:ahLst/>
              <a:cxnLst/>
              <a:rect l="l" t="t" r="r" b="b"/>
              <a:pathLst>
                <a:path w="402" h="227" extrusionOk="0">
                  <a:moveTo>
                    <a:pt x="360" y="1"/>
                  </a:moveTo>
                  <a:cubicBezTo>
                    <a:pt x="210" y="1"/>
                    <a:pt x="76" y="81"/>
                    <a:pt x="7" y="213"/>
                  </a:cubicBezTo>
                  <a:cubicBezTo>
                    <a:pt x="0" y="213"/>
                    <a:pt x="7" y="220"/>
                    <a:pt x="14" y="227"/>
                  </a:cubicBezTo>
                  <a:cubicBezTo>
                    <a:pt x="14" y="227"/>
                    <a:pt x="21" y="227"/>
                    <a:pt x="27" y="220"/>
                  </a:cubicBezTo>
                  <a:cubicBezTo>
                    <a:pt x="99" y="96"/>
                    <a:pt x="233" y="22"/>
                    <a:pt x="376" y="22"/>
                  </a:cubicBezTo>
                  <a:cubicBezTo>
                    <a:pt x="383" y="22"/>
                    <a:pt x="389" y="22"/>
                    <a:pt x="395" y="23"/>
                  </a:cubicBezTo>
                  <a:cubicBezTo>
                    <a:pt x="402" y="23"/>
                    <a:pt x="402" y="16"/>
                    <a:pt x="402" y="9"/>
                  </a:cubicBezTo>
                  <a:cubicBezTo>
                    <a:pt x="402" y="2"/>
                    <a:pt x="402" y="2"/>
                    <a:pt x="395" y="2"/>
                  </a:cubicBezTo>
                  <a:cubicBezTo>
                    <a:pt x="383" y="1"/>
                    <a:pt x="372" y="1"/>
                    <a:pt x="360" y="1"/>
                  </a:cubicBezTo>
                  <a:close/>
                </a:path>
              </a:pathLst>
            </a:custGeom>
            <a:solidFill>
              <a:srgbClr val="100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2" name="Google Shape;652;p35"/>
            <p:cNvSpPr/>
            <p:nvPr/>
          </p:nvSpPr>
          <p:spPr>
            <a:xfrm>
              <a:off x="4594234" y="3078316"/>
              <a:ext cx="48198" cy="17268"/>
            </a:xfrm>
            <a:custGeom>
              <a:avLst/>
              <a:gdLst/>
              <a:ahLst/>
              <a:cxnLst/>
              <a:rect l="l" t="t" r="r" b="b"/>
              <a:pathLst>
                <a:path w="441" h="158" extrusionOk="0">
                  <a:moveTo>
                    <a:pt x="122" y="0"/>
                  </a:moveTo>
                  <a:cubicBezTo>
                    <a:pt x="85" y="0"/>
                    <a:pt x="48" y="5"/>
                    <a:pt x="11" y="15"/>
                  </a:cubicBezTo>
                  <a:cubicBezTo>
                    <a:pt x="1" y="20"/>
                    <a:pt x="3" y="39"/>
                    <a:pt x="11" y="39"/>
                  </a:cubicBezTo>
                  <a:cubicBezTo>
                    <a:pt x="13" y="39"/>
                    <a:pt x="16" y="38"/>
                    <a:pt x="18" y="35"/>
                  </a:cubicBezTo>
                  <a:cubicBezTo>
                    <a:pt x="51" y="27"/>
                    <a:pt x="84" y="24"/>
                    <a:pt x="117" y="24"/>
                  </a:cubicBezTo>
                  <a:cubicBezTo>
                    <a:pt x="230" y="24"/>
                    <a:pt x="341" y="68"/>
                    <a:pt x="420" y="158"/>
                  </a:cubicBezTo>
                  <a:lnTo>
                    <a:pt x="441" y="158"/>
                  </a:lnTo>
                  <a:cubicBezTo>
                    <a:pt x="441" y="158"/>
                    <a:pt x="441" y="151"/>
                    <a:pt x="441" y="144"/>
                  </a:cubicBezTo>
                  <a:cubicBezTo>
                    <a:pt x="357" y="50"/>
                    <a:pt x="242" y="0"/>
                    <a:pt x="122" y="0"/>
                  </a:cubicBezTo>
                  <a:close/>
                </a:path>
              </a:pathLst>
            </a:custGeom>
            <a:solidFill>
              <a:srgbClr val="100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3" name="Google Shape;653;p35"/>
            <p:cNvSpPr/>
            <p:nvPr/>
          </p:nvSpPr>
          <p:spPr>
            <a:xfrm>
              <a:off x="4484504" y="3118317"/>
              <a:ext cx="40329" cy="32351"/>
            </a:xfrm>
            <a:custGeom>
              <a:avLst/>
              <a:gdLst/>
              <a:ahLst/>
              <a:cxnLst/>
              <a:rect l="l" t="t" r="r" b="b"/>
              <a:pathLst>
                <a:path w="369" h="296" extrusionOk="0">
                  <a:moveTo>
                    <a:pt x="171" y="1"/>
                  </a:moveTo>
                  <a:cubicBezTo>
                    <a:pt x="162" y="1"/>
                    <a:pt x="153" y="1"/>
                    <a:pt x="144" y="3"/>
                  </a:cubicBezTo>
                  <a:cubicBezTo>
                    <a:pt x="96" y="3"/>
                    <a:pt x="55" y="30"/>
                    <a:pt x="35" y="64"/>
                  </a:cubicBezTo>
                  <a:cubicBezTo>
                    <a:pt x="1" y="132"/>
                    <a:pt x="1" y="214"/>
                    <a:pt x="21" y="282"/>
                  </a:cubicBezTo>
                  <a:cubicBezTo>
                    <a:pt x="21" y="289"/>
                    <a:pt x="28" y="289"/>
                    <a:pt x="35" y="296"/>
                  </a:cubicBezTo>
                  <a:lnTo>
                    <a:pt x="35" y="289"/>
                  </a:lnTo>
                  <a:cubicBezTo>
                    <a:pt x="41" y="282"/>
                    <a:pt x="48" y="275"/>
                    <a:pt x="41" y="275"/>
                  </a:cubicBezTo>
                  <a:cubicBezTo>
                    <a:pt x="21" y="207"/>
                    <a:pt x="28" y="132"/>
                    <a:pt x="48" y="71"/>
                  </a:cubicBezTo>
                  <a:cubicBezTo>
                    <a:pt x="69" y="37"/>
                    <a:pt x="103" y="16"/>
                    <a:pt x="144" y="16"/>
                  </a:cubicBezTo>
                  <a:lnTo>
                    <a:pt x="171" y="16"/>
                  </a:lnTo>
                  <a:cubicBezTo>
                    <a:pt x="300" y="16"/>
                    <a:pt x="348" y="207"/>
                    <a:pt x="348" y="207"/>
                  </a:cubicBezTo>
                  <a:cubicBezTo>
                    <a:pt x="348" y="214"/>
                    <a:pt x="351" y="217"/>
                    <a:pt x="356" y="217"/>
                  </a:cubicBezTo>
                  <a:cubicBezTo>
                    <a:pt x="360" y="217"/>
                    <a:pt x="365" y="214"/>
                    <a:pt x="368" y="207"/>
                  </a:cubicBezTo>
                  <a:cubicBezTo>
                    <a:pt x="368" y="207"/>
                    <a:pt x="320" y="1"/>
                    <a:pt x="171" y="1"/>
                  </a:cubicBezTo>
                  <a:close/>
                </a:path>
              </a:pathLst>
            </a:custGeom>
            <a:solidFill>
              <a:srgbClr val="100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4" name="Google Shape;654;p35"/>
            <p:cNvSpPr/>
            <p:nvPr/>
          </p:nvSpPr>
          <p:spPr>
            <a:xfrm>
              <a:off x="4474886" y="3144656"/>
              <a:ext cx="12678" cy="2295"/>
            </a:xfrm>
            <a:custGeom>
              <a:avLst/>
              <a:gdLst/>
              <a:ahLst/>
              <a:cxnLst/>
              <a:rect l="l" t="t" r="r" b="b"/>
              <a:pathLst>
                <a:path w="116" h="21" extrusionOk="0">
                  <a:moveTo>
                    <a:pt x="14" y="0"/>
                  </a:moveTo>
                  <a:cubicBezTo>
                    <a:pt x="7" y="0"/>
                    <a:pt x="0" y="0"/>
                    <a:pt x="0" y="7"/>
                  </a:cubicBezTo>
                  <a:cubicBezTo>
                    <a:pt x="0" y="14"/>
                    <a:pt x="7" y="21"/>
                    <a:pt x="14" y="21"/>
                  </a:cubicBezTo>
                  <a:lnTo>
                    <a:pt x="109" y="21"/>
                  </a:lnTo>
                  <a:cubicBezTo>
                    <a:pt x="116" y="21"/>
                    <a:pt x="116" y="14"/>
                    <a:pt x="116" y="7"/>
                  </a:cubicBezTo>
                  <a:cubicBezTo>
                    <a:pt x="116" y="0"/>
                    <a:pt x="116" y="0"/>
                    <a:pt x="109" y="0"/>
                  </a:cubicBezTo>
                  <a:close/>
                </a:path>
              </a:pathLst>
            </a:custGeom>
            <a:solidFill>
              <a:srgbClr val="100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5" name="Google Shape;655;p35"/>
            <p:cNvSpPr/>
            <p:nvPr/>
          </p:nvSpPr>
          <p:spPr>
            <a:xfrm>
              <a:off x="4474886" y="3134164"/>
              <a:ext cx="14208" cy="6120"/>
            </a:xfrm>
            <a:custGeom>
              <a:avLst/>
              <a:gdLst/>
              <a:ahLst/>
              <a:cxnLst/>
              <a:rect l="l" t="t" r="r" b="b"/>
              <a:pathLst>
                <a:path w="130" h="56" extrusionOk="0">
                  <a:moveTo>
                    <a:pt x="20" y="1"/>
                  </a:moveTo>
                  <a:cubicBezTo>
                    <a:pt x="14" y="1"/>
                    <a:pt x="7" y="8"/>
                    <a:pt x="7" y="8"/>
                  </a:cubicBezTo>
                  <a:cubicBezTo>
                    <a:pt x="0" y="15"/>
                    <a:pt x="7" y="21"/>
                    <a:pt x="14" y="21"/>
                  </a:cubicBezTo>
                  <a:lnTo>
                    <a:pt x="109" y="55"/>
                  </a:lnTo>
                  <a:lnTo>
                    <a:pt x="116" y="55"/>
                  </a:lnTo>
                  <a:cubicBezTo>
                    <a:pt x="129" y="55"/>
                    <a:pt x="129" y="35"/>
                    <a:pt x="116" y="35"/>
                  </a:cubicBezTo>
                  <a:lnTo>
                    <a:pt x="20" y="1"/>
                  </a:lnTo>
                  <a:close/>
                </a:path>
              </a:pathLst>
            </a:custGeom>
            <a:solidFill>
              <a:srgbClr val="100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6" name="Google Shape;656;p35"/>
            <p:cNvSpPr/>
            <p:nvPr/>
          </p:nvSpPr>
          <p:spPr>
            <a:xfrm>
              <a:off x="4592485" y="3108153"/>
              <a:ext cx="39564" cy="29837"/>
            </a:xfrm>
            <a:custGeom>
              <a:avLst/>
              <a:gdLst/>
              <a:ahLst/>
              <a:cxnLst/>
              <a:rect l="l" t="t" r="r" b="b"/>
              <a:pathLst>
                <a:path w="362" h="273" extrusionOk="0">
                  <a:moveTo>
                    <a:pt x="191" y="1"/>
                  </a:moveTo>
                  <a:cubicBezTo>
                    <a:pt x="14" y="7"/>
                    <a:pt x="0" y="246"/>
                    <a:pt x="0" y="246"/>
                  </a:cubicBezTo>
                  <a:cubicBezTo>
                    <a:pt x="0" y="253"/>
                    <a:pt x="7" y="259"/>
                    <a:pt x="14" y="259"/>
                  </a:cubicBezTo>
                  <a:cubicBezTo>
                    <a:pt x="21" y="259"/>
                    <a:pt x="21" y="253"/>
                    <a:pt x="21" y="246"/>
                  </a:cubicBezTo>
                  <a:cubicBezTo>
                    <a:pt x="21" y="246"/>
                    <a:pt x="34" y="21"/>
                    <a:pt x="191" y="21"/>
                  </a:cubicBezTo>
                  <a:cubicBezTo>
                    <a:pt x="225" y="21"/>
                    <a:pt x="259" y="35"/>
                    <a:pt x="286" y="62"/>
                  </a:cubicBezTo>
                  <a:cubicBezTo>
                    <a:pt x="327" y="123"/>
                    <a:pt x="341" y="191"/>
                    <a:pt x="334" y="259"/>
                  </a:cubicBezTo>
                  <a:cubicBezTo>
                    <a:pt x="327" y="266"/>
                    <a:pt x="334" y="273"/>
                    <a:pt x="341" y="273"/>
                  </a:cubicBezTo>
                  <a:cubicBezTo>
                    <a:pt x="348" y="273"/>
                    <a:pt x="354" y="266"/>
                    <a:pt x="354" y="259"/>
                  </a:cubicBezTo>
                  <a:cubicBezTo>
                    <a:pt x="361" y="184"/>
                    <a:pt x="348" y="109"/>
                    <a:pt x="307" y="48"/>
                  </a:cubicBezTo>
                  <a:cubicBezTo>
                    <a:pt x="273" y="14"/>
                    <a:pt x="232" y="1"/>
                    <a:pt x="191" y="1"/>
                  </a:cubicBezTo>
                  <a:close/>
                </a:path>
              </a:pathLst>
            </a:custGeom>
            <a:solidFill>
              <a:srgbClr val="100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7" name="Google Shape;657;p35"/>
            <p:cNvSpPr/>
            <p:nvPr/>
          </p:nvSpPr>
          <p:spPr>
            <a:xfrm>
              <a:off x="4629645" y="3129793"/>
              <a:ext cx="12787" cy="4481"/>
            </a:xfrm>
            <a:custGeom>
              <a:avLst/>
              <a:gdLst/>
              <a:ahLst/>
              <a:cxnLst/>
              <a:rect l="l" t="t" r="r" b="b"/>
              <a:pathLst>
                <a:path w="117" h="41" extrusionOk="0">
                  <a:moveTo>
                    <a:pt x="103" y="0"/>
                  </a:moveTo>
                  <a:lnTo>
                    <a:pt x="8" y="20"/>
                  </a:lnTo>
                  <a:cubicBezTo>
                    <a:pt x="1" y="20"/>
                    <a:pt x="1" y="27"/>
                    <a:pt x="1" y="27"/>
                  </a:cubicBezTo>
                  <a:cubicBezTo>
                    <a:pt x="1" y="34"/>
                    <a:pt x="1" y="41"/>
                    <a:pt x="8" y="41"/>
                  </a:cubicBezTo>
                  <a:lnTo>
                    <a:pt x="14" y="41"/>
                  </a:lnTo>
                  <a:lnTo>
                    <a:pt x="103" y="20"/>
                  </a:lnTo>
                  <a:cubicBezTo>
                    <a:pt x="110" y="20"/>
                    <a:pt x="117" y="14"/>
                    <a:pt x="117" y="7"/>
                  </a:cubicBezTo>
                  <a:cubicBezTo>
                    <a:pt x="110" y="7"/>
                    <a:pt x="110" y="0"/>
                    <a:pt x="103" y="0"/>
                  </a:cubicBezTo>
                  <a:close/>
                </a:path>
              </a:pathLst>
            </a:custGeom>
            <a:solidFill>
              <a:srgbClr val="100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8" name="Google Shape;658;p35"/>
            <p:cNvSpPr/>
            <p:nvPr/>
          </p:nvSpPr>
          <p:spPr>
            <a:xfrm>
              <a:off x="4628224" y="3119956"/>
              <a:ext cx="11804" cy="7650"/>
            </a:xfrm>
            <a:custGeom>
              <a:avLst/>
              <a:gdLst/>
              <a:ahLst/>
              <a:cxnLst/>
              <a:rect l="l" t="t" r="r" b="b"/>
              <a:pathLst>
                <a:path w="108" h="70" extrusionOk="0">
                  <a:moveTo>
                    <a:pt x="92" y="0"/>
                  </a:moveTo>
                  <a:cubicBezTo>
                    <a:pt x="91" y="0"/>
                    <a:pt x="90" y="1"/>
                    <a:pt x="89" y="1"/>
                  </a:cubicBezTo>
                  <a:lnTo>
                    <a:pt x="0" y="49"/>
                  </a:lnTo>
                  <a:cubicBezTo>
                    <a:pt x="0" y="49"/>
                    <a:pt x="0" y="56"/>
                    <a:pt x="0" y="63"/>
                  </a:cubicBezTo>
                  <a:cubicBezTo>
                    <a:pt x="0" y="63"/>
                    <a:pt x="7" y="70"/>
                    <a:pt x="14" y="70"/>
                  </a:cubicBezTo>
                  <a:lnTo>
                    <a:pt x="96" y="22"/>
                  </a:lnTo>
                  <a:cubicBezTo>
                    <a:pt x="107" y="16"/>
                    <a:pt x="99" y="0"/>
                    <a:pt x="92" y="0"/>
                  </a:cubicBezTo>
                  <a:close/>
                </a:path>
              </a:pathLst>
            </a:custGeom>
            <a:solidFill>
              <a:srgbClr val="100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9" name="Google Shape;659;p35"/>
            <p:cNvSpPr/>
            <p:nvPr/>
          </p:nvSpPr>
          <p:spPr>
            <a:xfrm>
              <a:off x="4543304" y="3163236"/>
              <a:ext cx="35083" cy="18689"/>
            </a:xfrm>
            <a:custGeom>
              <a:avLst/>
              <a:gdLst/>
              <a:ahLst/>
              <a:cxnLst/>
              <a:rect l="l" t="t" r="r" b="b"/>
              <a:pathLst>
                <a:path w="321" h="171" extrusionOk="0">
                  <a:moveTo>
                    <a:pt x="314" y="1"/>
                  </a:moveTo>
                  <a:cubicBezTo>
                    <a:pt x="307" y="1"/>
                    <a:pt x="307" y="1"/>
                    <a:pt x="300" y="7"/>
                  </a:cubicBezTo>
                  <a:cubicBezTo>
                    <a:pt x="300" y="7"/>
                    <a:pt x="280" y="150"/>
                    <a:pt x="164" y="150"/>
                  </a:cubicBezTo>
                  <a:cubicBezTo>
                    <a:pt x="96" y="150"/>
                    <a:pt x="35" y="103"/>
                    <a:pt x="21" y="41"/>
                  </a:cubicBezTo>
                  <a:cubicBezTo>
                    <a:pt x="18" y="36"/>
                    <a:pt x="14" y="34"/>
                    <a:pt x="10" y="34"/>
                  </a:cubicBezTo>
                  <a:cubicBezTo>
                    <a:pt x="5" y="34"/>
                    <a:pt x="1" y="37"/>
                    <a:pt x="1" y="41"/>
                  </a:cubicBezTo>
                  <a:cubicBezTo>
                    <a:pt x="21" y="116"/>
                    <a:pt x="82" y="171"/>
                    <a:pt x="164" y="171"/>
                  </a:cubicBezTo>
                  <a:cubicBezTo>
                    <a:pt x="294" y="171"/>
                    <a:pt x="321" y="7"/>
                    <a:pt x="321" y="7"/>
                  </a:cubicBezTo>
                  <a:cubicBezTo>
                    <a:pt x="321" y="7"/>
                    <a:pt x="321" y="1"/>
                    <a:pt x="314" y="1"/>
                  </a:cubicBezTo>
                  <a:close/>
                </a:path>
              </a:pathLst>
            </a:custGeom>
            <a:solidFill>
              <a:srgbClr val="100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0" name="Google Shape;660;p35"/>
            <p:cNvSpPr/>
            <p:nvPr/>
          </p:nvSpPr>
          <p:spPr>
            <a:xfrm>
              <a:off x="4383299" y="2555023"/>
              <a:ext cx="24700" cy="70166"/>
            </a:xfrm>
            <a:custGeom>
              <a:avLst/>
              <a:gdLst/>
              <a:ahLst/>
              <a:cxnLst/>
              <a:rect l="l" t="t" r="r" b="b"/>
              <a:pathLst>
                <a:path w="226" h="642" extrusionOk="0">
                  <a:moveTo>
                    <a:pt x="170" y="0"/>
                  </a:moveTo>
                  <a:cubicBezTo>
                    <a:pt x="158" y="0"/>
                    <a:pt x="147" y="2"/>
                    <a:pt x="136" y="8"/>
                  </a:cubicBezTo>
                  <a:cubicBezTo>
                    <a:pt x="48" y="48"/>
                    <a:pt x="0" y="260"/>
                    <a:pt x="0" y="634"/>
                  </a:cubicBezTo>
                  <a:cubicBezTo>
                    <a:pt x="0" y="641"/>
                    <a:pt x="0" y="641"/>
                    <a:pt x="7" y="641"/>
                  </a:cubicBezTo>
                  <a:cubicBezTo>
                    <a:pt x="14" y="641"/>
                    <a:pt x="14" y="634"/>
                    <a:pt x="14" y="627"/>
                  </a:cubicBezTo>
                  <a:cubicBezTo>
                    <a:pt x="14" y="157"/>
                    <a:pt x="96" y="48"/>
                    <a:pt x="143" y="21"/>
                  </a:cubicBezTo>
                  <a:cubicBezTo>
                    <a:pt x="152" y="18"/>
                    <a:pt x="161" y="17"/>
                    <a:pt x="171" y="17"/>
                  </a:cubicBezTo>
                  <a:cubicBezTo>
                    <a:pt x="185" y="17"/>
                    <a:pt x="199" y="20"/>
                    <a:pt x="211" y="28"/>
                  </a:cubicBezTo>
                  <a:cubicBezTo>
                    <a:pt x="211" y="31"/>
                    <a:pt x="213" y="33"/>
                    <a:pt x="216" y="33"/>
                  </a:cubicBezTo>
                  <a:cubicBezTo>
                    <a:pt x="218" y="33"/>
                    <a:pt x="222" y="31"/>
                    <a:pt x="225" y="28"/>
                  </a:cubicBezTo>
                  <a:cubicBezTo>
                    <a:pt x="225" y="28"/>
                    <a:pt x="225" y="21"/>
                    <a:pt x="225" y="14"/>
                  </a:cubicBezTo>
                  <a:cubicBezTo>
                    <a:pt x="208" y="6"/>
                    <a:pt x="189" y="0"/>
                    <a:pt x="170" y="0"/>
                  </a:cubicBezTo>
                  <a:close/>
                </a:path>
              </a:pathLst>
            </a:custGeom>
            <a:solidFill>
              <a:srgbClr val="100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1" name="Google Shape;661;p35"/>
            <p:cNvSpPr/>
            <p:nvPr/>
          </p:nvSpPr>
          <p:spPr>
            <a:xfrm>
              <a:off x="4321440" y="2604861"/>
              <a:ext cx="65685" cy="46668"/>
            </a:xfrm>
            <a:custGeom>
              <a:avLst/>
              <a:gdLst/>
              <a:ahLst/>
              <a:cxnLst/>
              <a:rect l="l" t="t" r="r" b="b"/>
              <a:pathLst>
                <a:path w="601" h="427" extrusionOk="0">
                  <a:moveTo>
                    <a:pt x="568" y="1"/>
                  </a:moveTo>
                  <a:cubicBezTo>
                    <a:pt x="488" y="1"/>
                    <a:pt x="179" y="26"/>
                    <a:pt x="8" y="410"/>
                  </a:cubicBezTo>
                  <a:cubicBezTo>
                    <a:pt x="1" y="417"/>
                    <a:pt x="8" y="423"/>
                    <a:pt x="8" y="423"/>
                  </a:cubicBezTo>
                  <a:cubicBezTo>
                    <a:pt x="10" y="426"/>
                    <a:pt x="12" y="426"/>
                    <a:pt x="14" y="426"/>
                  </a:cubicBezTo>
                  <a:cubicBezTo>
                    <a:pt x="18" y="426"/>
                    <a:pt x="21" y="423"/>
                    <a:pt x="21" y="423"/>
                  </a:cubicBezTo>
                  <a:cubicBezTo>
                    <a:pt x="192" y="46"/>
                    <a:pt x="490" y="21"/>
                    <a:pt x="568" y="21"/>
                  </a:cubicBezTo>
                  <a:cubicBezTo>
                    <a:pt x="580" y="21"/>
                    <a:pt x="587" y="22"/>
                    <a:pt x="587" y="22"/>
                  </a:cubicBezTo>
                  <a:cubicBezTo>
                    <a:pt x="594" y="22"/>
                    <a:pt x="594" y="22"/>
                    <a:pt x="594" y="15"/>
                  </a:cubicBezTo>
                  <a:cubicBezTo>
                    <a:pt x="600" y="8"/>
                    <a:pt x="594" y="1"/>
                    <a:pt x="587" y="1"/>
                  </a:cubicBezTo>
                  <a:cubicBezTo>
                    <a:pt x="587" y="1"/>
                    <a:pt x="580" y="1"/>
                    <a:pt x="568" y="1"/>
                  </a:cubicBezTo>
                  <a:close/>
                </a:path>
              </a:pathLst>
            </a:custGeom>
            <a:solidFill>
              <a:srgbClr val="100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2" name="Google Shape;662;p35"/>
            <p:cNvSpPr/>
            <p:nvPr/>
          </p:nvSpPr>
          <p:spPr>
            <a:xfrm>
              <a:off x="4407890" y="4020526"/>
              <a:ext cx="331375" cy="142517"/>
            </a:xfrm>
            <a:custGeom>
              <a:avLst/>
              <a:gdLst/>
              <a:ahLst/>
              <a:cxnLst/>
              <a:rect l="l" t="t" r="r" b="b"/>
              <a:pathLst>
                <a:path w="3032" h="1304" extrusionOk="0">
                  <a:moveTo>
                    <a:pt x="3008" y="0"/>
                  </a:moveTo>
                  <a:cubicBezTo>
                    <a:pt x="3004" y="0"/>
                    <a:pt x="3001" y="1"/>
                    <a:pt x="2997" y="3"/>
                  </a:cubicBezTo>
                  <a:lnTo>
                    <a:pt x="20" y="1263"/>
                  </a:lnTo>
                  <a:cubicBezTo>
                    <a:pt x="7" y="1263"/>
                    <a:pt x="0" y="1277"/>
                    <a:pt x="7" y="1290"/>
                  </a:cubicBezTo>
                  <a:cubicBezTo>
                    <a:pt x="7" y="1297"/>
                    <a:pt x="20" y="1304"/>
                    <a:pt x="27" y="1304"/>
                  </a:cubicBezTo>
                  <a:cubicBezTo>
                    <a:pt x="27" y="1304"/>
                    <a:pt x="34" y="1304"/>
                    <a:pt x="34" y="1297"/>
                  </a:cubicBezTo>
                  <a:lnTo>
                    <a:pt x="3017" y="44"/>
                  </a:lnTo>
                  <a:cubicBezTo>
                    <a:pt x="3024" y="37"/>
                    <a:pt x="3031" y="23"/>
                    <a:pt x="3024" y="17"/>
                  </a:cubicBezTo>
                  <a:cubicBezTo>
                    <a:pt x="3024" y="7"/>
                    <a:pt x="3017" y="0"/>
                    <a:pt x="3008" y="0"/>
                  </a:cubicBezTo>
                  <a:close/>
                </a:path>
              </a:pathLst>
            </a:custGeom>
            <a:solidFill>
              <a:srgbClr val="100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3" name="Google Shape;663;p35"/>
            <p:cNvSpPr/>
            <p:nvPr/>
          </p:nvSpPr>
          <p:spPr>
            <a:xfrm>
              <a:off x="4577512" y="4142278"/>
              <a:ext cx="145687" cy="83390"/>
            </a:xfrm>
            <a:custGeom>
              <a:avLst/>
              <a:gdLst/>
              <a:ahLst/>
              <a:cxnLst/>
              <a:rect l="l" t="t" r="r" b="b"/>
              <a:pathLst>
                <a:path w="1333" h="763" extrusionOk="0">
                  <a:moveTo>
                    <a:pt x="1306" y="1"/>
                  </a:moveTo>
                  <a:cubicBezTo>
                    <a:pt x="1302" y="1"/>
                    <a:pt x="1299" y="2"/>
                    <a:pt x="1295" y="6"/>
                  </a:cubicBezTo>
                  <a:lnTo>
                    <a:pt x="15" y="721"/>
                  </a:lnTo>
                  <a:cubicBezTo>
                    <a:pt x="1" y="735"/>
                    <a:pt x="8" y="762"/>
                    <a:pt x="28" y="762"/>
                  </a:cubicBezTo>
                  <a:lnTo>
                    <a:pt x="35" y="762"/>
                  </a:lnTo>
                  <a:lnTo>
                    <a:pt x="1316" y="40"/>
                  </a:lnTo>
                  <a:cubicBezTo>
                    <a:pt x="1332" y="34"/>
                    <a:pt x="1321" y="1"/>
                    <a:pt x="1306" y="1"/>
                  </a:cubicBezTo>
                  <a:close/>
                </a:path>
              </a:pathLst>
            </a:custGeom>
            <a:solidFill>
              <a:srgbClr val="100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4" name="Google Shape;664;p35"/>
            <p:cNvSpPr/>
            <p:nvPr/>
          </p:nvSpPr>
          <p:spPr>
            <a:xfrm>
              <a:off x="6030665" y="4879893"/>
              <a:ext cx="151917" cy="193557"/>
            </a:xfrm>
            <a:custGeom>
              <a:avLst/>
              <a:gdLst/>
              <a:ahLst/>
              <a:cxnLst/>
              <a:rect l="l" t="t" r="r" b="b"/>
              <a:pathLst>
                <a:path w="1390" h="1771" extrusionOk="0">
                  <a:moveTo>
                    <a:pt x="0" y="0"/>
                  </a:moveTo>
                  <a:lnTo>
                    <a:pt x="273" y="1771"/>
                  </a:lnTo>
                  <a:lnTo>
                    <a:pt x="1390" y="1771"/>
                  </a:lnTo>
                  <a:lnTo>
                    <a:pt x="1029" y="1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B4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5" name="Google Shape;665;p35"/>
            <p:cNvSpPr/>
            <p:nvPr/>
          </p:nvSpPr>
          <p:spPr>
            <a:xfrm>
              <a:off x="6050775" y="5026455"/>
              <a:ext cx="288969" cy="98363"/>
            </a:xfrm>
            <a:custGeom>
              <a:avLst/>
              <a:gdLst/>
              <a:ahLst/>
              <a:cxnLst/>
              <a:rect l="l" t="t" r="r" b="b"/>
              <a:pathLst>
                <a:path w="2644" h="900" extrusionOk="0">
                  <a:moveTo>
                    <a:pt x="1124" y="1"/>
                  </a:moveTo>
                  <a:cubicBezTo>
                    <a:pt x="1124" y="1"/>
                    <a:pt x="1112" y="111"/>
                    <a:pt x="586" y="111"/>
                  </a:cubicBezTo>
                  <a:cubicBezTo>
                    <a:pt x="445" y="111"/>
                    <a:pt x="267" y="103"/>
                    <a:pt x="41" y="83"/>
                  </a:cubicBezTo>
                  <a:cubicBezTo>
                    <a:pt x="28" y="83"/>
                    <a:pt x="14" y="96"/>
                    <a:pt x="0" y="123"/>
                  </a:cubicBezTo>
                  <a:cubicBezTo>
                    <a:pt x="239" y="362"/>
                    <a:pt x="409" y="600"/>
                    <a:pt x="402" y="886"/>
                  </a:cubicBezTo>
                  <a:cubicBezTo>
                    <a:pt x="947" y="900"/>
                    <a:pt x="1785" y="900"/>
                    <a:pt x="2452" y="900"/>
                  </a:cubicBezTo>
                  <a:cubicBezTo>
                    <a:pt x="2500" y="668"/>
                    <a:pt x="2561" y="450"/>
                    <a:pt x="2643" y="232"/>
                  </a:cubicBezTo>
                  <a:cubicBezTo>
                    <a:pt x="2548" y="192"/>
                    <a:pt x="2446" y="164"/>
                    <a:pt x="2343" y="151"/>
                  </a:cubicBezTo>
                  <a:cubicBezTo>
                    <a:pt x="1894" y="62"/>
                    <a:pt x="1492" y="42"/>
                    <a:pt x="11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6" name="Google Shape;666;p35"/>
            <p:cNvSpPr/>
            <p:nvPr/>
          </p:nvSpPr>
          <p:spPr>
            <a:xfrm>
              <a:off x="6181052" y="5026127"/>
              <a:ext cx="21640" cy="41422"/>
            </a:xfrm>
            <a:custGeom>
              <a:avLst/>
              <a:gdLst/>
              <a:ahLst/>
              <a:cxnLst/>
              <a:rect l="l" t="t" r="r" b="b"/>
              <a:pathLst>
                <a:path w="198" h="379" extrusionOk="0">
                  <a:moveTo>
                    <a:pt x="171" y="0"/>
                  </a:moveTo>
                  <a:cubicBezTo>
                    <a:pt x="165" y="0"/>
                    <a:pt x="160" y="4"/>
                    <a:pt x="157" y="11"/>
                  </a:cubicBezTo>
                  <a:cubicBezTo>
                    <a:pt x="55" y="92"/>
                    <a:pt x="0" y="222"/>
                    <a:pt x="0" y="351"/>
                  </a:cubicBezTo>
                  <a:cubicBezTo>
                    <a:pt x="0" y="365"/>
                    <a:pt x="14" y="372"/>
                    <a:pt x="28" y="378"/>
                  </a:cubicBezTo>
                  <a:cubicBezTo>
                    <a:pt x="34" y="372"/>
                    <a:pt x="48" y="365"/>
                    <a:pt x="48" y="351"/>
                  </a:cubicBezTo>
                  <a:cubicBezTo>
                    <a:pt x="48" y="235"/>
                    <a:pt x="102" y="120"/>
                    <a:pt x="191" y="45"/>
                  </a:cubicBezTo>
                  <a:cubicBezTo>
                    <a:pt x="198" y="31"/>
                    <a:pt x="198" y="17"/>
                    <a:pt x="191" y="11"/>
                  </a:cubicBezTo>
                  <a:cubicBezTo>
                    <a:pt x="184" y="4"/>
                    <a:pt x="177" y="0"/>
                    <a:pt x="171" y="0"/>
                  </a:cubicBez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7" name="Google Shape;667;p35"/>
            <p:cNvSpPr/>
            <p:nvPr/>
          </p:nvSpPr>
          <p:spPr>
            <a:xfrm>
              <a:off x="6215260" y="5028968"/>
              <a:ext cx="27651" cy="42296"/>
            </a:xfrm>
            <a:custGeom>
              <a:avLst/>
              <a:gdLst/>
              <a:ahLst/>
              <a:cxnLst/>
              <a:rect l="l" t="t" r="r" b="b"/>
              <a:pathLst>
                <a:path w="253" h="387" extrusionOk="0">
                  <a:moveTo>
                    <a:pt x="228" y="1"/>
                  </a:moveTo>
                  <a:cubicBezTo>
                    <a:pt x="223" y="1"/>
                    <a:pt x="217" y="2"/>
                    <a:pt x="212" y="5"/>
                  </a:cubicBezTo>
                  <a:cubicBezTo>
                    <a:pt x="76" y="73"/>
                    <a:pt x="1" y="216"/>
                    <a:pt x="21" y="366"/>
                  </a:cubicBezTo>
                  <a:cubicBezTo>
                    <a:pt x="21" y="373"/>
                    <a:pt x="28" y="387"/>
                    <a:pt x="41" y="387"/>
                  </a:cubicBezTo>
                  <a:lnTo>
                    <a:pt x="48" y="387"/>
                  </a:lnTo>
                  <a:cubicBezTo>
                    <a:pt x="62" y="380"/>
                    <a:pt x="69" y="366"/>
                    <a:pt x="69" y="359"/>
                  </a:cubicBezTo>
                  <a:cubicBezTo>
                    <a:pt x="55" y="230"/>
                    <a:pt x="123" y="100"/>
                    <a:pt x="239" y="46"/>
                  </a:cubicBezTo>
                  <a:cubicBezTo>
                    <a:pt x="246" y="39"/>
                    <a:pt x="253" y="26"/>
                    <a:pt x="246" y="12"/>
                  </a:cubicBezTo>
                  <a:cubicBezTo>
                    <a:pt x="242" y="4"/>
                    <a:pt x="236" y="1"/>
                    <a:pt x="228" y="1"/>
                  </a:cubicBez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8" name="Google Shape;668;p35"/>
            <p:cNvSpPr/>
            <p:nvPr/>
          </p:nvSpPr>
          <p:spPr>
            <a:xfrm>
              <a:off x="6250234" y="5034433"/>
              <a:ext cx="30602" cy="37597"/>
            </a:xfrm>
            <a:custGeom>
              <a:avLst/>
              <a:gdLst/>
              <a:ahLst/>
              <a:cxnLst/>
              <a:rect l="l" t="t" r="r" b="b"/>
              <a:pathLst>
                <a:path w="280" h="344" extrusionOk="0">
                  <a:moveTo>
                    <a:pt x="253" y="1"/>
                  </a:moveTo>
                  <a:cubicBezTo>
                    <a:pt x="251" y="1"/>
                    <a:pt x="248" y="2"/>
                    <a:pt x="246" y="3"/>
                  </a:cubicBezTo>
                  <a:cubicBezTo>
                    <a:pt x="96" y="37"/>
                    <a:pt x="1" y="173"/>
                    <a:pt x="14" y="323"/>
                  </a:cubicBezTo>
                  <a:cubicBezTo>
                    <a:pt x="14" y="337"/>
                    <a:pt x="21" y="343"/>
                    <a:pt x="35" y="343"/>
                  </a:cubicBezTo>
                  <a:lnTo>
                    <a:pt x="42" y="343"/>
                  </a:lnTo>
                  <a:cubicBezTo>
                    <a:pt x="55" y="343"/>
                    <a:pt x="62" y="330"/>
                    <a:pt x="62" y="316"/>
                  </a:cubicBezTo>
                  <a:cubicBezTo>
                    <a:pt x="48" y="194"/>
                    <a:pt x="130" y="78"/>
                    <a:pt x="260" y="50"/>
                  </a:cubicBezTo>
                  <a:cubicBezTo>
                    <a:pt x="266" y="44"/>
                    <a:pt x="280" y="30"/>
                    <a:pt x="273" y="23"/>
                  </a:cubicBezTo>
                  <a:cubicBezTo>
                    <a:pt x="273" y="12"/>
                    <a:pt x="264" y="1"/>
                    <a:pt x="253" y="1"/>
                  </a:cubicBez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9" name="Google Shape;669;p35"/>
            <p:cNvSpPr/>
            <p:nvPr/>
          </p:nvSpPr>
          <p:spPr>
            <a:xfrm>
              <a:off x="5490214" y="4879893"/>
              <a:ext cx="152682" cy="193557"/>
            </a:xfrm>
            <a:custGeom>
              <a:avLst/>
              <a:gdLst/>
              <a:ahLst/>
              <a:cxnLst/>
              <a:rect l="l" t="t" r="r" b="b"/>
              <a:pathLst>
                <a:path w="1397" h="1771" extrusionOk="0">
                  <a:moveTo>
                    <a:pt x="1397" y="0"/>
                  </a:moveTo>
                  <a:lnTo>
                    <a:pt x="368" y="102"/>
                  </a:lnTo>
                  <a:lnTo>
                    <a:pt x="1" y="1771"/>
                  </a:lnTo>
                  <a:lnTo>
                    <a:pt x="1124" y="1771"/>
                  </a:lnTo>
                  <a:lnTo>
                    <a:pt x="1397" y="0"/>
                  </a:lnTo>
                  <a:close/>
                </a:path>
              </a:pathLst>
            </a:custGeom>
            <a:solidFill>
              <a:srgbClr val="F9B4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0" name="Google Shape;670;p35"/>
            <p:cNvSpPr/>
            <p:nvPr/>
          </p:nvSpPr>
          <p:spPr>
            <a:xfrm>
              <a:off x="5333925" y="5026455"/>
              <a:ext cx="288860" cy="98363"/>
            </a:xfrm>
            <a:custGeom>
              <a:avLst/>
              <a:gdLst/>
              <a:ahLst/>
              <a:cxnLst/>
              <a:rect l="l" t="t" r="r" b="b"/>
              <a:pathLst>
                <a:path w="2643" h="900" extrusionOk="0">
                  <a:moveTo>
                    <a:pt x="1519" y="1"/>
                  </a:moveTo>
                  <a:cubicBezTo>
                    <a:pt x="1144" y="42"/>
                    <a:pt x="743" y="62"/>
                    <a:pt x="300" y="151"/>
                  </a:cubicBezTo>
                  <a:cubicBezTo>
                    <a:pt x="198" y="164"/>
                    <a:pt x="96" y="192"/>
                    <a:pt x="0" y="232"/>
                  </a:cubicBezTo>
                  <a:cubicBezTo>
                    <a:pt x="82" y="450"/>
                    <a:pt x="143" y="668"/>
                    <a:pt x="191" y="900"/>
                  </a:cubicBezTo>
                  <a:cubicBezTo>
                    <a:pt x="858" y="900"/>
                    <a:pt x="1689" y="900"/>
                    <a:pt x="2241" y="886"/>
                  </a:cubicBezTo>
                  <a:cubicBezTo>
                    <a:pt x="2234" y="600"/>
                    <a:pt x="2405" y="362"/>
                    <a:pt x="2643" y="123"/>
                  </a:cubicBezTo>
                  <a:cubicBezTo>
                    <a:pt x="2629" y="96"/>
                    <a:pt x="2616" y="83"/>
                    <a:pt x="2602" y="83"/>
                  </a:cubicBezTo>
                  <a:cubicBezTo>
                    <a:pt x="2377" y="103"/>
                    <a:pt x="2198" y="111"/>
                    <a:pt x="2057" y="111"/>
                  </a:cubicBezTo>
                  <a:cubicBezTo>
                    <a:pt x="1532" y="111"/>
                    <a:pt x="1519" y="1"/>
                    <a:pt x="15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1" name="Google Shape;671;p35"/>
            <p:cNvSpPr/>
            <p:nvPr/>
          </p:nvSpPr>
          <p:spPr>
            <a:xfrm>
              <a:off x="5470869" y="5025908"/>
              <a:ext cx="21640" cy="41640"/>
            </a:xfrm>
            <a:custGeom>
              <a:avLst/>
              <a:gdLst/>
              <a:ahLst/>
              <a:cxnLst/>
              <a:rect l="l" t="t" r="r" b="b"/>
              <a:pathLst>
                <a:path w="198" h="381" extrusionOk="0">
                  <a:moveTo>
                    <a:pt x="24" y="1"/>
                  </a:moveTo>
                  <a:cubicBezTo>
                    <a:pt x="17" y="1"/>
                    <a:pt x="11" y="2"/>
                    <a:pt x="7" y="6"/>
                  </a:cubicBezTo>
                  <a:cubicBezTo>
                    <a:pt x="0" y="19"/>
                    <a:pt x="0" y="33"/>
                    <a:pt x="7" y="40"/>
                  </a:cubicBezTo>
                  <a:cubicBezTo>
                    <a:pt x="96" y="122"/>
                    <a:pt x="150" y="237"/>
                    <a:pt x="150" y="353"/>
                  </a:cubicBezTo>
                  <a:cubicBezTo>
                    <a:pt x="150" y="367"/>
                    <a:pt x="157" y="374"/>
                    <a:pt x="171" y="380"/>
                  </a:cubicBezTo>
                  <a:lnTo>
                    <a:pt x="171" y="374"/>
                  </a:lnTo>
                  <a:cubicBezTo>
                    <a:pt x="184" y="374"/>
                    <a:pt x="198" y="360"/>
                    <a:pt x="198" y="346"/>
                  </a:cubicBezTo>
                  <a:cubicBezTo>
                    <a:pt x="191" y="217"/>
                    <a:pt x="137" y="94"/>
                    <a:pt x="41" y="6"/>
                  </a:cubicBezTo>
                  <a:cubicBezTo>
                    <a:pt x="38" y="2"/>
                    <a:pt x="31" y="1"/>
                    <a:pt x="24" y="1"/>
                  </a:cubicBez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2" name="Google Shape;672;p35"/>
            <p:cNvSpPr/>
            <p:nvPr/>
          </p:nvSpPr>
          <p:spPr>
            <a:xfrm>
              <a:off x="5431414" y="5028968"/>
              <a:ext cx="27651" cy="42296"/>
            </a:xfrm>
            <a:custGeom>
              <a:avLst/>
              <a:gdLst/>
              <a:ahLst/>
              <a:cxnLst/>
              <a:rect l="l" t="t" r="r" b="b"/>
              <a:pathLst>
                <a:path w="253" h="387" extrusionOk="0">
                  <a:moveTo>
                    <a:pt x="23" y="1"/>
                  </a:moveTo>
                  <a:cubicBezTo>
                    <a:pt x="18" y="1"/>
                    <a:pt x="11" y="4"/>
                    <a:pt x="7" y="12"/>
                  </a:cubicBezTo>
                  <a:cubicBezTo>
                    <a:pt x="0" y="26"/>
                    <a:pt x="0" y="39"/>
                    <a:pt x="14" y="46"/>
                  </a:cubicBezTo>
                  <a:cubicBezTo>
                    <a:pt x="130" y="100"/>
                    <a:pt x="198" y="230"/>
                    <a:pt x="184" y="359"/>
                  </a:cubicBezTo>
                  <a:cubicBezTo>
                    <a:pt x="184" y="373"/>
                    <a:pt x="191" y="380"/>
                    <a:pt x="205" y="387"/>
                  </a:cubicBezTo>
                  <a:cubicBezTo>
                    <a:pt x="218" y="387"/>
                    <a:pt x="232" y="380"/>
                    <a:pt x="232" y="366"/>
                  </a:cubicBezTo>
                  <a:cubicBezTo>
                    <a:pt x="252" y="216"/>
                    <a:pt x="171" y="73"/>
                    <a:pt x="34" y="5"/>
                  </a:cubicBezTo>
                  <a:cubicBezTo>
                    <a:pt x="32" y="2"/>
                    <a:pt x="28" y="1"/>
                    <a:pt x="23" y="1"/>
                  </a:cubicBez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3" name="Google Shape;673;p35"/>
            <p:cNvSpPr/>
            <p:nvPr/>
          </p:nvSpPr>
          <p:spPr>
            <a:xfrm>
              <a:off x="5392178" y="5034652"/>
              <a:ext cx="31913" cy="37378"/>
            </a:xfrm>
            <a:custGeom>
              <a:avLst/>
              <a:gdLst/>
              <a:ahLst/>
              <a:cxnLst/>
              <a:rect l="l" t="t" r="r" b="b"/>
              <a:pathLst>
                <a:path w="292" h="342" extrusionOk="0">
                  <a:moveTo>
                    <a:pt x="40" y="0"/>
                  </a:moveTo>
                  <a:cubicBezTo>
                    <a:pt x="10" y="0"/>
                    <a:pt x="1" y="42"/>
                    <a:pt x="32" y="48"/>
                  </a:cubicBezTo>
                  <a:cubicBezTo>
                    <a:pt x="155" y="76"/>
                    <a:pt x="237" y="192"/>
                    <a:pt x="230" y="314"/>
                  </a:cubicBezTo>
                  <a:cubicBezTo>
                    <a:pt x="223" y="328"/>
                    <a:pt x="237" y="341"/>
                    <a:pt x="250" y="341"/>
                  </a:cubicBezTo>
                  <a:cubicBezTo>
                    <a:pt x="264" y="341"/>
                    <a:pt x="271" y="335"/>
                    <a:pt x="278" y="321"/>
                  </a:cubicBezTo>
                  <a:cubicBezTo>
                    <a:pt x="291" y="171"/>
                    <a:pt x="189" y="35"/>
                    <a:pt x="46" y="1"/>
                  </a:cubicBezTo>
                  <a:cubicBezTo>
                    <a:pt x="44" y="0"/>
                    <a:pt x="42" y="0"/>
                    <a:pt x="40" y="0"/>
                  </a:cubicBez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4" name="Google Shape;674;p35"/>
            <p:cNvSpPr/>
            <p:nvPr/>
          </p:nvSpPr>
          <p:spPr>
            <a:xfrm>
              <a:off x="6044108" y="5038367"/>
              <a:ext cx="51477" cy="84265"/>
            </a:xfrm>
            <a:custGeom>
              <a:avLst/>
              <a:gdLst/>
              <a:ahLst/>
              <a:cxnLst/>
              <a:rect l="l" t="t" r="r" b="b"/>
              <a:pathLst>
                <a:path w="471" h="771" extrusionOk="0">
                  <a:moveTo>
                    <a:pt x="61" y="1"/>
                  </a:moveTo>
                  <a:lnTo>
                    <a:pt x="61" y="1"/>
                  </a:lnTo>
                  <a:cubicBezTo>
                    <a:pt x="0" y="151"/>
                    <a:pt x="102" y="771"/>
                    <a:pt x="102" y="771"/>
                  </a:cubicBezTo>
                  <a:lnTo>
                    <a:pt x="463" y="771"/>
                  </a:lnTo>
                  <a:cubicBezTo>
                    <a:pt x="470" y="484"/>
                    <a:pt x="300" y="246"/>
                    <a:pt x="61" y="1"/>
                  </a:cubicBez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5" name="Google Shape;675;p35"/>
            <p:cNvSpPr/>
            <p:nvPr/>
          </p:nvSpPr>
          <p:spPr>
            <a:xfrm>
              <a:off x="5578085" y="5038367"/>
              <a:ext cx="51477" cy="84265"/>
            </a:xfrm>
            <a:custGeom>
              <a:avLst/>
              <a:gdLst/>
              <a:ahLst/>
              <a:cxnLst/>
              <a:rect l="l" t="t" r="r" b="b"/>
              <a:pathLst>
                <a:path w="471" h="771" extrusionOk="0">
                  <a:moveTo>
                    <a:pt x="409" y="1"/>
                  </a:moveTo>
                  <a:cubicBezTo>
                    <a:pt x="171" y="246"/>
                    <a:pt x="0" y="484"/>
                    <a:pt x="7" y="771"/>
                  </a:cubicBezTo>
                  <a:lnTo>
                    <a:pt x="368" y="771"/>
                  </a:lnTo>
                  <a:cubicBezTo>
                    <a:pt x="368" y="771"/>
                    <a:pt x="470" y="151"/>
                    <a:pt x="409" y="1"/>
                  </a:cubicBez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6" name="Google Shape;676;p35"/>
            <p:cNvSpPr/>
            <p:nvPr/>
          </p:nvSpPr>
          <p:spPr>
            <a:xfrm>
              <a:off x="5269115" y="5051810"/>
              <a:ext cx="85685" cy="72352"/>
            </a:xfrm>
            <a:custGeom>
              <a:avLst/>
              <a:gdLst/>
              <a:ahLst/>
              <a:cxnLst/>
              <a:rect l="l" t="t" r="r" b="b"/>
              <a:pathLst>
                <a:path w="784" h="662" extrusionOk="0">
                  <a:moveTo>
                    <a:pt x="593" y="0"/>
                  </a:moveTo>
                  <a:cubicBezTo>
                    <a:pt x="300" y="103"/>
                    <a:pt x="76" y="341"/>
                    <a:pt x="1" y="641"/>
                  </a:cubicBezTo>
                  <a:cubicBezTo>
                    <a:pt x="191" y="654"/>
                    <a:pt x="471" y="661"/>
                    <a:pt x="784" y="661"/>
                  </a:cubicBezTo>
                  <a:cubicBezTo>
                    <a:pt x="736" y="436"/>
                    <a:pt x="675" y="212"/>
                    <a:pt x="593" y="0"/>
                  </a:cubicBez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7" name="Google Shape;677;p35"/>
            <p:cNvSpPr/>
            <p:nvPr/>
          </p:nvSpPr>
          <p:spPr>
            <a:xfrm>
              <a:off x="5333925" y="3715600"/>
              <a:ext cx="1022869" cy="1243967"/>
            </a:xfrm>
            <a:custGeom>
              <a:avLst/>
              <a:gdLst/>
              <a:ahLst/>
              <a:cxnLst/>
              <a:rect l="l" t="t" r="r" b="b"/>
              <a:pathLst>
                <a:path w="9359" h="11382" extrusionOk="0">
                  <a:moveTo>
                    <a:pt x="5878" y="0"/>
                  </a:moveTo>
                  <a:lnTo>
                    <a:pt x="2003" y="307"/>
                  </a:lnTo>
                  <a:lnTo>
                    <a:pt x="0" y="11382"/>
                  </a:lnTo>
                  <a:lnTo>
                    <a:pt x="3167" y="11327"/>
                  </a:lnTo>
                  <a:lnTo>
                    <a:pt x="4012" y="3072"/>
                  </a:lnTo>
                  <a:lnTo>
                    <a:pt x="6151" y="11287"/>
                  </a:lnTo>
                  <a:lnTo>
                    <a:pt x="9359" y="11191"/>
                  </a:lnTo>
                  <a:lnTo>
                    <a:pt x="58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8" name="Google Shape;678;p35"/>
            <p:cNvSpPr/>
            <p:nvPr/>
          </p:nvSpPr>
          <p:spPr>
            <a:xfrm>
              <a:off x="5083755" y="3752104"/>
              <a:ext cx="186234" cy="148419"/>
            </a:xfrm>
            <a:custGeom>
              <a:avLst/>
              <a:gdLst/>
              <a:ahLst/>
              <a:cxnLst/>
              <a:rect l="l" t="t" r="r" b="b"/>
              <a:pathLst>
                <a:path w="1704" h="1358" extrusionOk="0">
                  <a:moveTo>
                    <a:pt x="484" y="0"/>
                  </a:moveTo>
                  <a:cubicBezTo>
                    <a:pt x="69" y="382"/>
                    <a:pt x="1" y="715"/>
                    <a:pt x="198" y="715"/>
                  </a:cubicBezTo>
                  <a:cubicBezTo>
                    <a:pt x="213" y="715"/>
                    <a:pt x="230" y="696"/>
                    <a:pt x="244" y="673"/>
                  </a:cubicBezTo>
                  <a:lnTo>
                    <a:pt x="244" y="673"/>
                  </a:lnTo>
                  <a:cubicBezTo>
                    <a:pt x="196" y="767"/>
                    <a:pt x="168" y="844"/>
                    <a:pt x="185" y="872"/>
                  </a:cubicBezTo>
                  <a:cubicBezTo>
                    <a:pt x="208" y="908"/>
                    <a:pt x="239" y="922"/>
                    <a:pt x="270" y="922"/>
                  </a:cubicBezTo>
                  <a:cubicBezTo>
                    <a:pt x="329" y="922"/>
                    <a:pt x="392" y="873"/>
                    <a:pt x="423" y="824"/>
                  </a:cubicBezTo>
                  <a:lnTo>
                    <a:pt x="423" y="824"/>
                  </a:lnTo>
                  <a:cubicBezTo>
                    <a:pt x="423" y="824"/>
                    <a:pt x="314" y="1049"/>
                    <a:pt x="389" y="1117"/>
                  </a:cubicBezTo>
                  <a:cubicBezTo>
                    <a:pt x="411" y="1136"/>
                    <a:pt x="441" y="1150"/>
                    <a:pt x="478" y="1150"/>
                  </a:cubicBezTo>
                  <a:cubicBezTo>
                    <a:pt x="518" y="1150"/>
                    <a:pt x="566" y="1133"/>
                    <a:pt x="620" y="1090"/>
                  </a:cubicBezTo>
                  <a:lnTo>
                    <a:pt x="620" y="1090"/>
                  </a:lnTo>
                  <a:cubicBezTo>
                    <a:pt x="559" y="1192"/>
                    <a:pt x="614" y="1322"/>
                    <a:pt x="723" y="1356"/>
                  </a:cubicBezTo>
                  <a:cubicBezTo>
                    <a:pt x="727" y="1357"/>
                    <a:pt x="733" y="1357"/>
                    <a:pt x="738" y="1357"/>
                  </a:cubicBezTo>
                  <a:cubicBezTo>
                    <a:pt x="963" y="1357"/>
                    <a:pt x="1703" y="559"/>
                    <a:pt x="1703" y="559"/>
                  </a:cubicBezTo>
                  <a:lnTo>
                    <a:pt x="777" y="75"/>
                  </a:lnTo>
                  <a:lnTo>
                    <a:pt x="798" y="41"/>
                  </a:lnTo>
                  <a:lnTo>
                    <a:pt x="484" y="0"/>
                  </a:lnTo>
                  <a:close/>
                </a:path>
              </a:pathLst>
            </a:custGeom>
            <a:solidFill>
              <a:srgbClr val="FF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9" name="Google Shape;679;p35"/>
            <p:cNvSpPr/>
            <p:nvPr/>
          </p:nvSpPr>
          <p:spPr>
            <a:xfrm>
              <a:off x="5552729" y="3679862"/>
              <a:ext cx="423727" cy="69291"/>
            </a:xfrm>
            <a:custGeom>
              <a:avLst/>
              <a:gdLst/>
              <a:ahLst/>
              <a:cxnLst/>
              <a:rect l="l" t="t" r="r" b="b"/>
              <a:pathLst>
                <a:path w="3877" h="634" extrusionOk="0">
                  <a:moveTo>
                    <a:pt x="110" y="0"/>
                  </a:moveTo>
                  <a:lnTo>
                    <a:pt x="1" y="634"/>
                  </a:lnTo>
                  <a:lnTo>
                    <a:pt x="3876" y="327"/>
                  </a:lnTo>
                  <a:lnTo>
                    <a:pt x="3788" y="35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100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0" name="Google Shape;680;p35"/>
            <p:cNvSpPr/>
            <p:nvPr/>
          </p:nvSpPr>
          <p:spPr>
            <a:xfrm>
              <a:off x="6318760" y="5051810"/>
              <a:ext cx="85685" cy="72352"/>
            </a:xfrm>
            <a:custGeom>
              <a:avLst/>
              <a:gdLst/>
              <a:ahLst/>
              <a:cxnLst/>
              <a:rect l="l" t="t" r="r" b="b"/>
              <a:pathLst>
                <a:path w="784" h="662" extrusionOk="0">
                  <a:moveTo>
                    <a:pt x="191" y="0"/>
                  </a:moveTo>
                  <a:cubicBezTo>
                    <a:pt x="109" y="212"/>
                    <a:pt x="48" y="436"/>
                    <a:pt x="0" y="661"/>
                  </a:cubicBezTo>
                  <a:cubicBezTo>
                    <a:pt x="314" y="661"/>
                    <a:pt x="586" y="654"/>
                    <a:pt x="784" y="641"/>
                  </a:cubicBezTo>
                  <a:cubicBezTo>
                    <a:pt x="702" y="341"/>
                    <a:pt x="484" y="103"/>
                    <a:pt x="191" y="0"/>
                  </a:cubicBez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1" name="Google Shape;681;p35"/>
            <p:cNvSpPr/>
            <p:nvPr/>
          </p:nvSpPr>
          <p:spPr>
            <a:xfrm>
              <a:off x="5136652" y="3273403"/>
              <a:ext cx="462307" cy="545042"/>
            </a:xfrm>
            <a:custGeom>
              <a:avLst/>
              <a:gdLst/>
              <a:ahLst/>
              <a:cxnLst/>
              <a:rect l="l" t="t" r="r" b="b"/>
              <a:pathLst>
                <a:path w="4230" h="4987" extrusionOk="0">
                  <a:moveTo>
                    <a:pt x="3842" y="1"/>
                  </a:moveTo>
                  <a:lnTo>
                    <a:pt x="3842" y="1"/>
                  </a:lnTo>
                  <a:cubicBezTo>
                    <a:pt x="3719" y="35"/>
                    <a:pt x="3603" y="82"/>
                    <a:pt x="3488" y="130"/>
                  </a:cubicBezTo>
                  <a:cubicBezTo>
                    <a:pt x="2200" y="675"/>
                    <a:pt x="0" y="4380"/>
                    <a:pt x="0" y="4380"/>
                  </a:cubicBezTo>
                  <a:lnTo>
                    <a:pt x="1185" y="4986"/>
                  </a:lnTo>
                  <a:lnTo>
                    <a:pt x="3501" y="2419"/>
                  </a:lnTo>
                  <a:cubicBezTo>
                    <a:pt x="3501" y="2419"/>
                    <a:pt x="4230" y="1703"/>
                    <a:pt x="3842" y="1"/>
                  </a:cubicBezTo>
                  <a:close/>
                </a:path>
              </a:pathLst>
            </a:custGeom>
            <a:solidFill>
              <a:srgbClr val="FF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2" name="Google Shape;682;p35"/>
            <p:cNvSpPr/>
            <p:nvPr/>
          </p:nvSpPr>
          <p:spPr>
            <a:xfrm>
              <a:off x="5519286" y="3245096"/>
              <a:ext cx="484712" cy="460886"/>
            </a:xfrm>
            <a:custGeom>
              <a:avLst/>
              <a:gdLst/>
              <a:ahLst/>
              <a:cxnLst/>
              <a:rect l="l" t="t" r="r" b="b"/>
              <a:pathLst>
                <a:path w="4435" h="4217" extrusionOk="0">
                  <a:moveTo>
                    <a:pt x="3201" y="1"/>
                  </a:moveTo>
                  <a:cubicBezTo>
                    <a:pt x="2883" y="142"/>
                    <a:pt x="2539" y="214"/>
                    <a:pt x="2194" y="214"/>
                  </a:cubicBezTo>
                  <a:cubicBezTo>
                    <a:pt x="1955" y="214"/>
                    <a:pt x="1716" y="179"/>
                    <a:pt x="1485" y="110"/>
                  </a:cubicBezTo>
                  <a:cubicBezTo>
                    <a:pt x="1464" y="109"/>
                    <a:pt x="1442" y="109"/>
                    <a:pt x="1421" y="109"/>
                  </a:cubicBezTo>
                  <a:cubicBezTo>
                    <a:pt x="1060" y="109"/>
                    <a:pt x="694" y="163"/>
                    <a:pt x="341" y="260"/>
                  </a:cubicBezTo>
                  <a:cubicBezTo>
                    <a:pt x="729" y="1962"/>
                    <a:pt x="0" y="2678"/>
                    <a:pt x="0" y="2678"/>
                  </a:cubicBezTo>
                  <a:lnTo>
                    <a:pt x="41" y="4217"/>
                  </a:lnTo>
                  <a:lnTo>
                    <a:pt x="4434" y="4081"/>
                  </a:lnTo>
                  <a:lnTo>
                    <a:pt x="4359" y="1962"/>
                  </a:lnTo>
                  <a:cubicBezTo>
                    <a:pt x="3406" y="1663"/>
                    <a:pt x="3419" y="702"/>
                    <a:pt x="32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3" name="Google Shape;683;p35"/>
            <p:cNvSpPr/>
            <p:nvPr/>
          </p:nvSpPr>
          <p:spPr>
            <a:xfrm>
              <a:off x="5662131" y="3336137"/>
              <a:ext cx="216071" cy="316292"/>
            </a:xfrm>
            <a:custGeom>
              <a:avLst/>
              <a:gdLst/>
              <a:ahLst/>
              <a:cxnLst/>
              <a:rect l="l" t="t" r="r" b="b"/>
              <a:pathLst>
                <a:path w="1977" h="2894" extrusionOk="0">
                  <a:moveTo>
                    <a:pt x="973" y="320"/>
                  </a:moveTo>
                  <a:cubicBezTo>
                    <a:pt x="1031" y="320"/>
                    <a:pt x="1089" y="327"/>
                    <a:pt x="1145" y="339"/>
                  </a:cubicBezTo>
                  <a:cubicBezTo>
                    <a:pt x="1459" y="401"/>
                    <a:pt x="1622" y="646"/>
                    <a:pt x="1554" y="959"/>
                  </a:cubicBezTo>
                  <a:cubicBezTo>
                    <a:pt x="1495" y="1237"/>
                    <a:pt x="1251" y="1422"/>
                    <a:pt x="979" y="1422"/>
                  </a:cubicBezTo>
                  <a:cubicBezTo>
                    <a:pt x="937" y="1422"/>
                    <a:pt x="895" y="1418"/>
                    <a:pt x="852" y="1409"/>
                  </a:cubicBezTo>
                  <a:cubicBezTo>
                    <a:pt x="539" y="1334"/>
                    <a:pt x="335" y="1020"/>
                    <a:pt x="410" y="700"/>
                  </a:cubicBezTo>
                  <a:lnTo>
                    <a:pt x="410" y="700"/>
                  </a:lnTo>
                  <a:lnTo>
                    <a:pt x="410" y="707"/>
                  </a:lnTo>
                  <a:cubicBezTo>
                    <a:pt x="465" y="446"/>
                    <a:pt x="716" y="320"/>
                    <a:pt x="973" y="320"/>
                  </a:cubicBezTo>
                  <a:close/>
                  <a:moveTo>
                    <a:pt x="977" y="0"/>
                  </a:moveTo>
                  <a:cubicBezTo>
                    <a:pt x="581" y="0"/>
                    <a:pt x="187" y="213"/>
                    <a:pt x="96" y="639"/>
                  </a:cubicBezTo>
                  <a:cubicBezTo>
                    <a:pt x="1" y="1068"/>
                    <a:pt x="232" y="1504"/>
                    <a:pt x="641" y="1674"/>
                  </a:cubicBezTo>
                  <a:lnTo>
                    <a:pt x="532" y="2226"/>
                  </a:lnTo>
                  <a:lnTo>
                    <a:pt x="185" y="2165"/>
                  </a:lnTo>
                  <a:lnTo>
                    <a:pt x="130" y="2478"/>
                  </a:lnTo>
                  <a:lnTo>
                    <a:pt x="471" y="2539"/>
                  </a:lnTo>
                  <a:lnTo>
                    <a:pt x="410" y="2832"/>
                  </a:lnTo>
                  <a:lnTo>
                    <a:pt x="723" y="2893"/>
                  </a:lnTo>
                  <a:lnTo>
                    <a:pt x="784" y="2594"/>
                  </a:lnTo>
                  <a:lnTo>
                    <a:pt x="1125" y="2648"/>
                  </a:lnTo>
                  <a:lnTo>
                    <a:pt x="1179" y="2335"/>
                  </a:lnTo>
                  <a:lnTo>
                    <a:pt x="839" y="2280"/>
                  </a:lnTo>
                  <a:lnTo>
                    <a:pt x="941" y="1736"/>
                  </a:lnTo>
                  <a:cubicBezTo>
                    <a:pt x="955" y="1736"/>
                    <a:pt x="969" y="1737"/>
                    <a:pt x="983" y="1737"/>
                  </a:cubicBezTo>
                  <a:cubicBezTo>
                    <a:pt x="1408" y="1737"/>
                    <a:pt x="1775" y="1442"/>
                    <a:pt x="1867" y="1027"/>
                  </a:cubicBezTo>
                  <a:cubicBezTo>
                    <a:pt x="1976" y="544"/>
                    <a:pt x="1704" y="135"/>
                    <a:pt x="1213" y="26"/>
                  </a:cubicBezTo>
                  <a:cubicBezTo>
                    <a:pt x="1136" y="9"/>
                    <a:pt x="1057" y="0"/>
                    <a:pt x="9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4" name="Google Shape;684;p35"/>
            <p:cNvSpPr/>
            <p:nvPr/>
          </p:nvSpPr>
          <p:spPr>
            <a:xfrm>
              <a:off x="5869131" y="2680054"/>
              <a:ext cx="213011" cy="778818"/>
            </a:xfrm>
            <a:custGeom>
              <a:avLst/>
              <a:gdLst/>
              <a:ahLst/>
              <a:cxnLst/>
              <a:rect l="l" t="t" r="r" b="b"/>
              <a:pathLst>
                <a:path w="1949" h="7126" extrusionOk="0">
                  <a:moveTo>
                    <a:pt x="1041" y="1"/>
                  </a:moveTo>
                  <a:cubicBezTo>
                    <a:pt x="784" y="1"/>
                    <a:pt x="593" y="22"/>
                    <a:pt x="593" y="22"/>
                  </a:cubicBezTo>
                  <a:lnTo>
                    <a:pt x="28" y="5157"/>
                  </a:lnTo>
                  <a:cubicBezTo>
                    <a:pt x="21" y="5164"/>
                    <a:pt x="7" y="5164"/>
                    <a:pt x="0" y="5171"/>
                  </a:cubicBezTo>
                  <a:cubicBezTo>
                    <a:pt x="218" y="5872"/>
                    <a:pt x="205" y="6833"/>
                    <a:pt x="1158" y="7126"/>
                  </a:cubicBezTo>
                  <a:lnTo>
                    <a:pt x="1948" y="124"/>
                  </a:lnTo>
                  <a:cubicBezTo>
                    <a:pt x="1673" y="25"/>
                    <a:pt x="1319" y="1"/>
                    <a:pt x="1041" y="1"/>
                  </a:cubicBezTo>
                  <a:close/>
                </a:path>
              </a:pathLst>
            </a:custGeom>
            <a:solidFill>
              <a:srgbClr val="FF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5" name="Google Shape;685;p35"/>
            <p:cNvSpPr/>
            <p:nvPr/>
          </p:nvSpPr>
          <p:spPr>
            <a:xfrm>
              <a:off x="5821479" y="3060283"/>
              <a:ext cx="54209" cy="33116"/>
            </a:xfrm>
            <a:custGeom>
              <a:avLst/>
              <a:gdLst/>
              <a:ahLst/>
              <a:cxnLst/>
              <a:rect l="l" t="t" r="r" b="b"/>
              <a:pathLst>
                <a:path w="496" h="303" extrusionOk="0">
                  <a:moveTo>
                    <a:pt x="11" y="1"/>
                  </a:moveTo>
                  <a:cubicBezTo>
                    <a:pt x="6" y="1"/>
                    <a:pt x="1" y="5"/>
                    <a:pt x="1" y="15"/>
                  </a:cubicBezTo>
                  <a:lnTo>
                    <a:pt x="1" y="15"/>
                  </a:lnTo>
                  <a:cubicBezTo>
                    <a:pt x="1" y="13"/>
                    <a:pt x="1" y="11"/>
                    <a:pt x="1" y="9"/>
                  </a:cubicBezTo>
                  <a:lnTo>
                    <a:pt x="1" y="16"/>
                  </a:lnTo>
                  <a:cubicBezTo>
                    <a:pt x="1" y="16"/>
                    <a:pt x="1" y="15"/>
                    <a:pt x="1" y="15"/>
                  </a:cubicBezTo>
                  <a:lnTo>
                    <a:pt x="1" y="15"/>
                  </a:lnTo>
                  <a:cubicBezTo>
                    <a:pt x="1" y="54"/>
                    <a:pt x="8" y="93"/>
                    <a:pt x="21" y="125"/>
                  </a:cubicBezTo>
                  <a:cubicBezTo>
                    <a:pt x="41" y="173"/>
                    <a:pt x="69" y="214"/>
                    <a:pt x="103" y="255"/>
                  </a:cubicBezTo>
                  <a:cubicBezTo>
                    <a:pt x="116" y="268"/>
                    <a:pt x="130" y="302"/>
                    <a:pt x="150" y="302"/>
                  </a:cubicBezTo>
                  <a:cubicBezTo>
                    <a:pt x="293" y="289"/>
                    <a:pt x="416" y="132"/>
                    <a:pt x="491" y="23"/>
                  </a:cubicBezTo>
                  <a:cubicBezTo>
                    <a:pt x="496" y="13"/>
                    <a:pt x="487" y="4"/>
                    <a:pt x="479" y="4"/>
                  </a:cubicBezTo>
                  <a:cubicBezTo>
                    <a:pt x="476" y="4"/>
                    <a:pt x="472" y="5"/>
                    <a:pt x="470" y="9"/>
                  </a:cubicBezTo>
                  <a:cubicBezTo>
                    <a:pt x="396" y="112"/>
                    <a:pt x="293" y="248"/>
                    <a:pt x="157" y="268"/>
                  </a:cubicBezTo>
                  <a:cubicBezTo>
                    <a:pt x="156" y="268"/>
                    <a:pt x="155" y="268"/>
                    <a:pt x="154" y="268"/>
                  </a:cubicBezTo>
                  <a:cubicBezTo>
                    <a:pt x="120" y="268"/>
                    <a:pt x="68" y="152"/>
                    <a:pt x="55" y="132"/>
                  </a:cubicBezTo>
                  <a:cubicBezTo>
                    <a:pt x="35" y="91"/>
                    <a:pt x="21" y="57"/>
                    <a:pt x="21" y="16"/>
                  </a:cubicBezTo>
                  <a:cubicBezTo>
                    <a:pt x="21" y="6"/>
                    <a:pt x="16" y="1"/>
                    <a:pt x="11" y="1"/>
                  </a:cubicBezTo>
                  <a:close/>
                </a:path>
              </a:pathLst>
            </a:custGeom>
            <a:solidFill>
              <a:srgbClr val="1010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6" name="Google Shape;686;p35"/>
            <p:cNvSpPr/>
            <p:nvPr/>
          </p:nvSpPr>
          <p:spPr>
            <a:xfrm>
              <a:off x="5835578" y="3037987"/>
              <a:ext cx="25137" cy="54318"/>
            </a:xfrm>
            <a:custGeom>
              <a:avLst/>
              <a:gdLst/>
              <a:ahLst/>
              <a:cxnLst/>
              <a:rect l="l" t="t" r="r" b="b"/>
              <a:pathLst>
                <a:path w="230" h="497" extrusionOk="0">
                  <a:moveTo>
                    <a:pt x="206" y="0"/>
                  </a:moveTo>
                  <a:cubicBezTo>
                    <a:pt x="204" y="0"/>
                    <a:pt x="201" y="1"/>
                    <a:pt x="198" y="2"/>
                  </a:cubicBezTo>
                  <a:lnTo>
                    <a:pt x="198" y="9"/>
                  </a:lnTo>
                  <a:cubicBezTo>
                    <a:pt x="96" y="145"/>
                    <a:pt x="21" y="316"/>
                    <a:pt x="1" y="486"/>
                  </a:cubicBezTo>
                  <a:cubicBezTo>
                    <a:pt x="1" y="493"/>
                    <a:pt x="6" y="496"/>
                    <a:pt x="12" y="496"/>
                  </a:cubicBezTo>
                  <a:cubicBezTo>
                    <a:pt x="18" y="496"/>
                    <a:pt x="25" y="493"/>
                    <a:pt x="28" y="486"/>
                  </a:cubicBezTo>
                  <a:cubicBezTo>
                    <a:pt x="49" y="316"/>
                    <a:pt x="117" y="159"/>
                    <a:pt x="219" y="23"/>
                  </a:cubicBezTo>
                  <a:cubicBezTo>
                    <a:pt x="230" y="12"/>
                    <a:pt x="218" y="0"/>
                    <a:pt x="206" y="0"/>
                  </a:cubicBezTo>
                  <a:close/>
                </a:path>
              </a:pathLst>
            </a:custGeom>
            <a:solidFill>
              <a:srgbClr val="1010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7" name="Google Shape;687;p35"/>
            <p:cNvSpPr/>
            <p:nvPr/>
          </p:nvSpPr>
          <p:spPr>
            <a:xfrm>
              <a:off x="5865415" y="3018096"/>
              <a:ext cx="6011" cy="18689"/>
            </a:xfrm>
            <a:custGeom>
              <a:avLst/>
              <a:gdLst/>
              <a:ahLst/>
              <a:cxnLst/>
              <a:rect l="l" t="t" r="r" b="b"/>
              <a:pathLst>
                <a:path w="55" h="171" extrusionOk="0">
                  <a:moveTo>
                    <a:pt x="55" y="0"/>
                  </a:moveTo>
                  <a:cubicBezTo>
                    <a:pt x="7" y="48"/>
                    <a:pt x="0" y="116"/>
                    <a:pt x="21" y="171"/>
                  </a:cubicBezTo>
                  <a:lnTo>
                    <a:pt x="28" y="171"/>
                  </a:lnTo>
                  <a:cubicBezTo>
                    <a:pt x="14" y="116"/>
                    <a:pt x="28" y="55"/>
                    <a:pt x="55" y="0"/>
                  </a:cubicBezTo>
                  <a:close/>
                </a:path>
              </a:pathLst>
            </a:custGeom>
            <a:solidFill>
              <a:srgbClr val="1010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8" name="Google Shape;688;p35"/>
            <p:cNvSpPr/>
            <p:nvPr/>
          </p:nvSpPr>
          <p:spPr>
            <a:xfrm>
              <a:off x="5872082" y="3018861"/>
              <a:ext cx="3060" cy="9727"/>
            </a:xfrm>
            <a:custGeom>
              <a:avLst/>
              <a:gdLst/>
              <a:ahLst/>
              <a:cxnLst/>
              <a:rect l="l" t="t" r="r" b="b"/>
              <a:pathLst>
                <a:path w="28" h="89" extrusionOk="0">
                  <a:moveTo>
                    <a:pt x="21" y="0"/>
                  </a:moveTo>
                  <a:cubicBezTo>
                    <a:pt x="1" y="27"/>
                    <a:pt x="1" y="61"/>
                    <a:pt x="7" y="89"/>
                  </a:cubicBezTo>
                  <a:lnTo>
                    <a:pt x="14" y="89"/>
                  </a:lnTo>
                  <a:cubicBezTo>
                    <a:pt x="14" y="75"/>
                    <a:pt x="14" y="61"/>
                    <a:pt x="14" y="48"/>
                  </a:cubicBezTo>
                  <a:cubicBezTo>
                    <a:pt x="14" y="27"/>
                    <a:pt x="21" y="14"/>
                    <a:pt x="28" y="0"/>
                  </a:cubicBezTo>
                  <a:close/>
                </a:path>
              </a:pathLst>
            </a:custGeom>
            <a:solidFill>
              <a:srgbClr val="1010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9" name="Google Shape;689;p35"/>
            <p:cNvSpPr/>
            <p:nvPr/>
          </p:nvSpPr>
          <p:spPr>
            <a:xfrm>
              <a:off x="5878093" y="3061266"/>
              <a:ext cx="3060" cy="4590"/>
            </a:xfrm>
            <a:custGeom>
              <a:avLst/>
              <a:gdLst/>
              <a:ahLst/>
              <a:cxnLst/>
              <a:rect l="l" t="t" r="r" b="b"/>
              <a:pathLst>
                <a:path w="28" h="42" extrusionOk="0">
                  <a:moveTo>
                    <a:pt x="0" y="0"/>
                  </a:moveTo>
                  <a:cubicBezTo>
                    <a:pt x="0" y="7"/>
                    <a:pt x="7" y="14"/>
                    <a:pt x="7" y="21"/>
                  </a:cubicBezTo>
                  <a:cubicBezTo>
                    <a:pt x="14" y="28"/>
                    <a:pt x="14" y="34"/>
                    <a:pt x="21" y="41"/>
                  </a:cubicBezTo>
                  <a:lnTo>
                    <a:pt x="27" y="41"/>
                  </a:lnTo>
                  <a:cubicBezTo>
                    <a:pt x="21" y="34"/>
                    <a:pt x="21" y="28"/>
                    <a:pt x="14" y="21"/>
                  </a:cubicBezTo>
                  <a:cubicBezTo>
                    <a:pt x="14" y="14"/>
                    <a:pt x="7" y="7"/>
                    <a:pt x="7" y="0"/>
                  </a:cubicBezTo>
                  <a:close/>
                </a:path>
              </a:pathLst>
            </a:custGeom>
            <a:solidFill>
              <a:srgbClr val="1010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0" name="Google Shape;690;p35"/>
            <p:cNvSpPr/>
            <p:nvPr/>
          </p:nvSpPr>
          <p:spPr>
            <a:xfrm>
              <a:off x="5851972" y="3076130"/>
              <a:ext cx="3060" cy="3060"/>
            </a:xfrm>
            <a:custGeom>
              <a:avLst/>
              <a:gdLst/>
              <a:ahLst/>
              <a:cxnLst/>
              <a:rect l="l" t="t" r="r" b="b"/>
              <a:pathLst>
                <a:path w="28" h="28" extrusionOk="0">
                  <a:moveTo>
                    <a:pt x="28" y="1"/>
                  </a:moveTo>
                  <a:lnTo>
                    <a:pt x="23" y="11"/>
                  </a:lnTo>
                  <a:lnTo>
                    <a:pt x="23" y="11"/>
                  </a:lnTo>
                  <a:cubicBezTo>
                    <a:pt x="26" y="8"/>
                    <a:pt x="28" y="4"/>
                    <a:pt x="28" y="1"/>
                  </a:cubicBezTo>
                  <a:close/>
                  <a:moveTo>
                    <a:pt x="23" y="11"/>
                  </a:moveTo>
                  <a:lnTo>
                    <a:pt x="23" y="11"/>
                  </a:lnTo>
                  <a:cubicBezTo>
                    <a:pt x="21" y="13"/>
                    <a:pt x="17" y="14"/>
                    <a:pt x="14" y="14"/>
                  </a:cubicBezTo>
                  <a:cubicBezTo>
                    <a:pt x="11" y="17"/>
                    <a:pt x="9" y="19"/>
                    <a:pt x="8" y="21"/>
                  </a:cubicBezTo>
                  <a:lnTo>
                    <a:pt x="8" y="21"/>
                  </a:lnTo>
                  <a:cubicBezTo>
                    <a:pt x="12" y="20"/>
                    <a:pt x="17" y="19"/>
                    <a:pt x="21" y="14"/>
                  </a:cubicBezTo>
                  <a:lnTo>
                    <a:pt x="23" y="11"/>
                  </a:lnTo>
                  <a:close/>
                  <a:moveTo>
                    <a:pt x="8" y="21"/>
                  </a:moveTo>
                  <a:cubicBezTo>
                    <a:pt x="5" y="21"/>
                    <a:pt x="3" y="21"/>
                    <a:pt x="1" y="21"/>
                  </a:cubicBezTo>
                  <a:lnTo>
                    <a:pt x="1" y="28"/>
                  </a:lnTo>
                  <a:cubicBezTo>
                    <a:pt x="4" y="24"/>
                    <a:pt x="6" y="23"/>
                    <a:pt x="8" y="21"/>
                  </a:cubicBezTo>
                  <a:close/>
                </a:path>
              </a:pathLst>
            </a:custGeom>
            <a:solidFill>
              <a:srgbClr val="1010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1" name="Google Shape;691;p35"/>
            <p:cNvSpPr/>
            <p:nvPr/>
          </p:nvSpPr>
          <p:spPr>
            <a:xfrm>
              <a:off x="5857218" y="3069682"/>
              <a:ext cx="3497" cy="4700"/>
            </a:xfrm>
            <a:custGeom>
              <a:avLst/>
              <a:gdLst/>
              <a:ahLst/>
              <a:cxnLst/>
              <a:rect l="l" t="t" r="r" b="b"/>
              <a:pathLst>
                <a:path w="32" h="43" extrusionOk="0">
                  <a:moveTo>
                    <a:pt x="29" y="0"/>
                  </a:moveTo>
                  <a:cubicBezTo>
                    <a:pt x="28" y="0"/>
                    <a:pt x="24" y="2"/>
                    <a:pt x="21" y="5"/>
                  </a:cubicBezTo>
                  <a:cubicBezTo>
                    <a:pt x="14" y="19"/>
                    <a:pt x="7" y="26"/>
                    <a:pt x="0" y="39"/>
                  </a:cubicBezTo>
                  <a:cubicBezTo>
                    <a:pt x="0" y="39"/>
                    <a:pt x="0" y="42"/>
                    <a:pt x="2" y="42"/>
                  </a:cubicBezTo>
                  <a:cubicBezTo>
                    <a:pt x="3" y="42"/>
                    <a:pt x="5" y="41"/>
                    <a:pt x="7" y="39"/>
                  </a:cubicBezTo>
                  <a:cubicBezTo>
                    <a:pt x="14" y="26"/>
                    <a:pt x="21" y="19"/>
                    <a:pt x="28" y="5"/>
                  </a:cubicBezTo>
                  <a:cubicBezTo>
                    <a:pt x="31" y="2"/>
                    <a:pt x="31" y="0"/>
                    <a:pt x="29" y="0"/>
                  </a:cubicBezTo>
                  <a:close/>
                </a:path>
              </a:pathLst>
            </a:custGeom>
            <a:solidFill>
              <a:srgbClr val="1010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2" name="Google Shape;692;p35"/>
            <p:cNvSpPr/>
            <p:nvPr/>
          </p:nvSpPr>
          <p:spPr>
            <a:xfrm>
              <a:off x="5851972" y="3069900"/>
              <a:ext cx="3825" cy="5027"/>
            </a:xfrm>
            <a:custGeom>
              <a:avLst/>
              <a:gdLst/>
              <a:ahLst/>
              <a:cxnLst/>
              <a:rect l="l" t="t" r="r" b="b"/>
              <a:pathLst>
                <a:path w="35" h="46" extrusionOk="0">
                  <a:moveTo>
                    <a:pt x="33" y="0"/>
                  </a:moveTo>
                  <a:cubicBezTo>
                    <a:pt x="32" y="0"/>
                    <a:pt x="30" y="1"/>
                    <a:pt x="28" y="3"/>
                  </a:cubicBezTo>
                  <a:lnTo>
                    <a:pt x="1" y="37"/>
                  </a:lnTo>
                  <a:cubicBezTo>
                    <a:pt x="1" y="37"/>
                    <a:pt x="1" y="46"/>
                    <a:pt x="4" y="46"/>
                  </a:cubicBezTo>
                  <a:cubicBezTo>
                    <a:pt x="5" y="46"/>
                    <a:pt x="6" y="45"/>
                    <a:pt x="8" y="44"/>
                  </a:cubicBezTo>
                  <a:cubicBezTo>
                    <a:pt x="14" y="30"/>
                    <a:pt x="28" y="17"/>
                    <a:pt x="35" y="3"/>
                  </a:cubicBezTo>
                  <a:cubicBezTo>
                    <a:pt x="35" y="3"/>
                    <a:pt x="35" y="0"/>
                    <a:pt x="33" y="0"/>
                  </a:cubicBezTo>
                  <a:close/>
                </a:path>
              </a:pathLst>
            </a:custGeom>
            <a:solidFill>
              <a:srgbClr val="1010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3" name="Google Shape;693;p35"/>
            <p:cNvSpPr/>
            <p:nvPr/>
          </p:nvSpPr>
          <p:spPr>
            <a:xfrm>
              <a:off x="5532619" y="2886070"/>
              <a:ext cx="411049" cy="456733"/>
            </a:xfrm>
            <a:custGeom>
              <a:avLst/>
              <a:gdLst/>
              <a:ahLst/>
              <a:cxnLst/>
              <a:rect l="l" t="t" r="r" b="b"/>
              <a:pathLst>
                <a:path w="3761" h="4179" extrusionOk="0">
                  <a:moveTo>
                    <a:pt x="1739" y="0"/>
                  </a:moveTo>
                  <a:cubicBezTo>
                    <a:pt x="1646" y="0"/>
                    <a:pt x="1548" y="7"/>
                    <a:pt x="1445" y="23"/>
                  </a:cubicBezTo>
                  <a:cubicBezTo>
                    <a:pt x="1445" y="23"/>
                    <a:pt x="212" y="309"/>
                    <a:pt x="212" y="1678"/>
                  </a:cubicBezTo>
                  <a:cubicBezTo>
                    <a:pt x="198" y="2516"/>
                    <a:pt x="130" y="3354"/>
                    <a:pt x="1" y="4178"/>
                  </a:cubicBezTo>
                  <a:cubicBezTo>
                    <a:pt x="1" y="4178"/>
                    <a:pt x="648" y="4151"/>
                    <a:pt x="1431" y="4089"/>
                  </a:cubicBezTo>
                  <a:cubicBezTo>
                    <a:pt x="1601" y="4076"/>
                    <a:pt x="1499" y="3184"/>
                    <a:pt x="1499" y="3184"/>
                  </a:cubicBezTo>
                  <a:cubicBezTo>
                    <a:pt x="1622" y="3170"/>
                    <a:pt x="2289" y="3109"/>
                    <a:pt x="2412" y="3095"/>
                  </a:cubicBezTo>
                  <a:lnTo>
                    <a:pt x="2412" y="3095"/>
                  </a:lnTo>
                  <a:cubicBezTo>
                    <a:pt x="2412" y="3095"/>
                    <a:pt x="2291" y="3960"/>
                    <a:pt x="2389" y="3960"/>
                  </a:cubicBezTo>
                  <a:cubicBezTo>
                    <a:pt x="2390" y="3960"/>
                    <a:pt x="2391" y="3960"/>
                    <a:pt x="2391" y="3960"/>
                  </a:cubicBezTo>
                  <a:cubicBezTo>
                    <a:pt x="2841" y="3906"/>
                    <a:pt x="3488" y="3831"/>
                    <a:pt x="3761" y="3742"/>
                  </a:cubicBezTo>
                  <a:cubicBezTo>
                    <a:pt x="3761" y="3742"/>
                    <a:pt x="3202" y="2230"/>
                    <a:pt x="3202" y="1215"/>
                  </a:cubicBezTo>
                  <a:cubicBezTo>
                    <a:pt x="3202" y="835"/>
                    <a:pt x="2735" y="0"/>
                    <a:pt x="1739" y="0"/>
                  </a:cubicBezTo>
                  <a:close/>
                </a:path>
              </a:pathLst>
            </a:custGeom>
            <a:solidFill>
              <a:srgbClr val="BD57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4" name="Google Shape;694;p35"/>
            <p:cNvSpPr/>
            <p:nvPr/>
          </p:nvSpPr>
          <p:spPr>
            <a:xfrm>
              <a:off x="5689017" y="3179630"/>
              <a:ext cx="111697" cy="62625"/>
            </a:xfrm>
            <a:custGeom>
              <a:avLst/>
              <a:gdLst/>
              <a:ahLst/>
              <a:cxnLst/>
              <a:rect l="l" t="t" r="r" b="b"/>
              <a:pathLst>
                <a:path w="1022" h="573" extrusionOk="0">
                  <a:moveTo>
                    <a:pt x="1022" y="0"/>
                  </a:moveTo>
                  <a:lnTo>
                    <a:pt x="0" y="7"/>
                  </a:lnTo>
                  <a:lnTo>
                    <a:pt x="75" y="573"/>
                  </a:lnTo>
                  <a:lnTo>
                    <a:pt x="981" y="429"/>
                  </a:lnTo>
                  <a:lnTo>
                    <a:pt x="1022" y="0"/>
                  </a:lnTo>
                  <a:close/>
                </a:path>
              </a:pathLst>
            </a:custGeom>
            <a:solidFill>
              <a:srgbClr val="100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5" name="Google Shape;695;p35"/>
            <p:cNvSpPr/>
            <p:nvPr/>
          </p:nvSpPr>
          <p:spPr>
            <a:xfrm>
              <a:off x="5697214" y="3226516"/>
              <a:ext cx="98363" cy="42078"/>
            </a:xfrm>
            <a:custGeom>
              <a:avLst/>
              <a:gdLst/>
              <a:ahLst/>
              <a:cxnLst/>
              <a:rect l="l" t="t" r="r" b="b"/>
              <a:pathLst>
                <a:path w="900" h="385" extrusionOk="0">
                  <a:moveTo>
                    <a:pt x="899" y="0"/>
                  </a:moveTo>
                  <a:lnTo>
                    <a:pt x="0" y="144"/>
                  </a:lnTo>
                  <a:lnTo>
                    <a:pt x="20" y="314"/>
                  </a:lnTo>
                  <a:cubicBezTo>
                    <a:pt x="129" y="348"/>
                    <a:pt x="238" y="375"/>
                    <a:pt x="354" y="382"/>
                  </a:cubicBezTo>
                  <a:cubicBezTo>
                    <a:pt x="397" y="384"/>
                    <a:pt x="439" y="384"/>
                    <a:pt x="482" y="384"/>
                  </a:cubicBezTo>
                  <a:cubicBezTo>
                    <a:pt x="610" y="384"/>
                    <a:pt x="737" y="377"/>
                    <a:pt x="865" y="361"/>
                  </a:cubicBezTo>
                  <a:lnTo>
                    <a:pt x="899" y="0"/>
                  </a:lnTo>
                  <a:close/>
                </a:path>
              </a:pathLst>
            </a:custGeom>
            <a:solidFill>
              <a:srgbClr val="FF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6" name="Google Shape;696;p35"/>
            <p:cNvSpPr/>
            <p:nvPr/>
          </p:nvSpPr>
          <p:spPr>
            <a:xfrm>
              <a:off x="5574369" y="2897983"/>
              <a:ext cx="288860" cy="326566"/>
            </a:xfrm>
            <a:custGeom>
              <a:avLst/>
              <a:gdLst/>
              <a:ahLst/>
              <a:cxnLst/>
              <a:rect l="l" t="t" r="r" b="b"/>
              <a:pathLst>
                <a:path w="2643" h="2988" extrusionOk="0">
                  <a:moveTo>
                    <a:pt x="1263" y="1"/>
                  </a:moveTo>
                  <a:cubicBezTo>
                    <a:pt x="1219" y="1"/>
                    <a:pt x="1175" y="4"/>
                    <a:pt x="1131" y="10"/>
                  </a:cubicBezTo>
                  <a:cubicBezTo>
                    <a:pt x="457" y="98"/>
                    <a:pt x="0" y="834"/>
                    <a:pt x="109" y="1651"/>
                  </a:cubicBezTo>
                  <a:cubicBezTo>
                    <a:pt x="205" y="2420"/>
                    <a:pt x="763" y="2988"/>
                    <a:pt x="1380" y="2988"/>
                  </a:cubicBezTo>
                  <a:cubicBezTo>
                    <a:pt x="1424" y="2988"/>
                    <a:pt x="1468" y="2985"/>
                    <a:pt x="1512" y="2979"/>
                  </a:cubicBezTo>
                  <a:cubicBezTo>
                    <a:pt x="2187" y="2891"/>
                    <a:pt x="2643" y="2155"/>
                    <a:pt x="2534" y="1338"/>
                  </a:cubicBezTo>
                  <a:cubicBezTo>
                    <a:pt x="2432" y="568"/>
                    <a:pt x="1879" y="1"/>
                    <a:pt x="1263" y="1"/>
                  </a:cubicBezTo>
                  <a:close/>
                </a:path>
              </a:pathLst>
            </a:custGeom>
            <a:solidFill>
              <a:srgbClr val="FF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7" name="Google Shape;697;p35"/>
            <p:cNvSpPr/>
            <p:nvPr/>
          </p:nvSpPr>
          <p:spPr>
            <a:xfrm>
              <a:off x="5561691" y="3067059"/>
              <a:ext cx="74537" cy="84702"/>
            </a:xfrm>
            <a:custGeom>
              <a:avLst/>
              <a:gdLst/>
              <a:ahLst/>
              <a:cxnLst/>
              <a:rect l="l" t="t" r="r" b="b"/>
              <a:pathLst>
                <a:path w="682" h="775" extrusionOk="0">
                  <a:moveTo>
                    <a:pt x="319" y="0"/>
                  </a:moveTo>
                  <a:cubicBezTo>
                    <a:pt x="308" y="0"/>
                    <a:pt x="297" y="1"/>
                    <a:pt x="286" y="2"/>
                  </a:cubicBezTo>
                  <a:cubicBezTo>
                    <a:pt x="116" y="29"/>
                    <a:pt x="0" y="220"/>
                    <a:pt x="28" y="431"/>
                  </a:cubicBezTo>
                  <a:cubicBezTo>
                    <a:pt x="53" y="626"/>
                    <a:pt x="194" y="775"/>
                    <a:pt x="350" y="775"/>
                  </a:cubicBezTo>
                  <a:cubicBezTo>
                    <a:pt x="363" y="775"/>
                    <a:pt x="376" y="774"/>
                    <a:pt x="389" y="772"/>
                  </a:cubicBezTo>
                  <a:cubicBezTo>
                    <a:pt x="559" y="744"/>
                    <a:pt x="682" y="554"/>
                    <a:pt x="654" y="342"/>
                  </a:cubicBezTo>
                  <a:cubicBezTo>
                    <a:pt x="629" y="144"/>
                    <a:pt x="483" y="0"/>
                    <a:pt x="319" y="0"/>
                  </a:cubicBezTo>
                  <a:close/>
                </a:path>
              </a:pathLst>
            </a:custGeom>
            <a:solidFill>
              <a:srgbClr val="FF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8" name="Google Shape;698;p35"/>
            <p:cNvSpPr/>
            <p:nvPr/>
          </p:nvSpPr>
          <p:spPr>
            <a:xfrm>
              <a:off x="5818528" y="3026730"/>
              <a:ext cx="74537" cy="84702"/>
            </a:xfrm>
            <a:custGeom>
              <a:avLst/>
              <a:gdLst/>
              <a:ahLst/>
              <a:cxnLst/>
              <a:rect l="l" t="t" r="r" b="b"/>
              <a:pathLst>
                <a:path w="682" h="775" extrusionOk="0">
                  <a:moveTo>
                    <a:pt x="326" y="0"/>
                  </a:moveTo>
                  <a:cubicBezTo>
                    <a:pt x="313" y="0"/>
                    <a:pt x="300" y="1"/>
                    <a:pt x="286" y="3"/>
                  </a:cubicBezTo>
                  <a:cubicBezTo>
                    <a:pt x="116" y="30"/>
                    <a:pt x="0" y="221"/>
                    <a:pt x="28" y="432"/>
                  </a:cubicBezTo>
                  <a:cubicBezTo>
                    <a:pt x="53" y="624"/>
                    <a:pt x="199" y="775"/>
                    <a:pt x="358" y="775"/>
                  </a:cubicBezTo>
                  <a:cubicBezTo>
                    <a:pt x="368" y="775"/>
                    <a:pt x="378" y="774"/>
                    <a:pt x="388" y="773"/>
                  </a:cubicBezTo>
                  <a:cubicBezTo>
                    <a:pt x="559" y="746"/>
                    <a:pt x="681" y="555"/>
                    <a:pt x="654" y="344"/>
                  </a:cubicBezTo>
                  <a:cubicBezTo>
                    <a:pt x="623" y="149"/>
                    <a:pt x="487" y="0"/>
                    <a:pt x="326" y="0"/>
                  </a:cubicBezTo>
                  <a:close/>
                </a:path>
              </a:pathLst>
            </a:custGeom>
            <a:solidFill>
              <a:srgbClr val="FF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9" name="Google Shape;699;p35"/>
            <p:cNvSpPr/>
            <p:nvPr/>
          </p:nvSpPr>
          <p:spPr>
            <a:xfrm>
              <a:off x="5555680" y="2879294"/>
              <a:ext cx="327003" cy="190278"/>
            </a:xfrm>
            <a:custGeom>
              <a:avLst/>
              <a:gdLst/>
              <a:ahLst/>
              <a:cxnLst/>
              <a:rect l="l" t="t" r="r" b="b"/>
              <a:pathLst>
                <a:path w="2992" h="1741" extrusionOk="0">
                  <a:moveTo>
                    <a:pt x="1597" y="0"/>
                  </a:moveTo>
                  <a:cubicBezTo>
                    <a:pt x="1535" y="0"/>
                    <a:pt x="1471" y="3"/>
                    <a:pt x="1404" y="10"/>
                  </a:cubicBezTo>
                  <a:cubicBezTo>
                    <a:pt x="8" y="147"/>
                    <a:pt x="1" y="1740"/>
                    <a:pt x="1" y="1740"/>
                  </a:cubicBezTo>
                  <a:cubicBezTo>
                    <a:pt x="1" y="1740"/>
                    <a:pt x="192" y="1713"/>
                    <a:pt x="491" y="1679"/>
                  </a:cubicBezTo>
                  <a:cubicBezTo>
                    <a:pt x="546" y="1672"/>
                    <a:pt x="573" y="1236"/>
                    <a:pt x="634" y="1229"/>
                  </a:cubicBezTo>
                  <a:cubicBezTo>
                    <a:pt x="635" y="1229"/>
                    <a:pt x="635" y="1229"/>
                    <a:pt x="636" y="1229"/>
                  </a:cubicBezTo>
                  <a:cubicBezTo>
                    <a:pt x="697" y="1229"/>
                    <a:pt x="783" y="1631"/>
                    <a:pt x="844" y="1631"/>
                  </a:cubicBezTo>
                  <a:cubicBezTo>
                    <a:pt x="844" y="1631"/>
                    <a:pt x="845" y="1631"/>
                    <a:pt x="845" y="1631"/>
                  </a:cubicBezTo>
                  <a:cubicBezTo>
                    <a:pt x="1588" y="1536"/>
                    <a:pt x="2596" y="1393"/>
                    <a:pt x="2991" y="1277"/>
                  </a:cubicBezTo>
                  <a:cubicBezTo>
                    <a:pt x="2991" y="1277"/>
                    <a:pt x="2812" y="0"/>
                    <a:pt x="1597" y="0"/>
                  </a:cubicBezTo>
                  <a:close/>
                </a:path>
              </a:pathLst>
            </a:custGeom>
            <a:solidFill>
              <a:srgbClr val="BD57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0" name="Google Shape;700;p35"/>
            <p:cNvSpPr/>
            <p:nvPr/>
          </p:nvSpPr>
          <p:spPr>
            <a:xfrm>
              <a:off x="5727706" y="3065201"/>
              <a:ext cx="21640" cy="52788"/>
            </a:xfrm>
            <a:custGeom>
              <a:avLst/>
              <a:gdLst/>
              <a:ahLst/>
              <a:cxnLst/>
              <a:rect l="l" t="t" r="r" b="b"/>
              <a:pathLst>
                <a:path w="198" h="483" extrusionOk="0">
                  <a:moveTo>
                    <a:pt x="11" y="0"/>
                  </a:moveTo>
                  <a:cubicBezTo>
                    <a:pt x="7" y="0"/>
                    <a:pt x="4" y="2"/>
                    <a:pt x="0" y="5"/>
                  </a:cubicBezTo>
                  <a:cubicBezTo>
                    <a:pt x="0" y="5"/>
                    <a:pt x="0" y="12"/>
                    <a:pt x="0" y="19"/>
                  </a:cubicBezTo>
                  <a:cubicBezTo>
                    <a:pt x="89" y="189"/>
                    <a:pt x="177" y="380"/>
                    <a:pt x="171" y="414"/>
                  </a:cubicBezTo>
                  <a:cubicBezTo>
                    <a:pt x="164" y="441"/>
                    <a:pt x="68" y="455"/>
                    <a:pt x="14" y="462"/>
                  </a:cubicBezTo>
                  <a:cubicBezTo>
                    <a:pt x="7" y="462"/>
                    <a:pt x="7" y="468"/>
                    <a:pt x="7" y="475"/>
                  </a:cubicBezTo>
                  <a:cubicBezTo>
                    <a:pt x="7" y="475"/>
                    <a:pt x="7" y="482"/>
                    <a:pt x="14" y="482"/>
                  </a:cubicBezTo>
                  <a:lnTo>
                    <a:pt x="21" y="475"/>
                  </a:lnTo>
                  <a:cubicBezTo>
                    <a:pt x="34" y="475"/>
                    <a:pt x="177" y="462"/>
                    <a:pt x="191" y="414"/>
                  </a:cubicBezTo>
                  <a:cubicBezTo>
                    <a:pt x="198" y="366"/>
                    <a:pt x="48" y="60"/>
                    <a:pt x="21" y="5"/>
                  </a:cubicBezTo>
                  <a:cubicBezTo>
                    <a:pt x="17" y="2"/>
                    <a:pt x="14" y="0"/>
                    <a:pt x="11" y="0"/>
                  </a:cubicBezTo>
                  <a:close/>
                </a:path>
              </a:pathLst>
            </a:custGeom>
            <a:solidFill>
              <a:srgbClr val="100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1" name="Google Shape;701;p35"/>
            <p:cNvSpPr/>
            <p:nvPr/>
          </p:nvSpPr>
          <p:spPr>
            <a:xfrm>
              <a:off x="5638305" y="3061594"/>
              <a:ext cx="45575" cy="22077"/>
            </a:xfrm>
            <a:custGeom>
              <a:avLst/>
              <a:gdLst/>
              <a:ahLst/>
              <a:cxnLst/>
              <a:rect l="l" t="t" r="r" b="b"/>
              <a:pathLst>
                <a:path w="417" h="202" extrusionOk="0">
                  <a:moveTo>
                    <a:pt x="351" y="1"/>
                  </a:moveTo>
                  <a:cubicBezTo>
                    <a:pt x="213" y="1"/>
                    <a:pt x="80" y="73"/>
                    <a:pt x="1" y="188"/>
                  </a:cubicBezTo>
                  <a:cubicBezTo>
                    <a:pt x="1" y="195"/>
                    <a:pt x="1" y="202"/>
                    <a:pt x="1" y="202"/>
                  </a:cubicBezTo>
                  <a:lnTo>
                    <a:pt x="8" y="202"/>
                  </a:lnTo>
                  <a:cubicBezTo>
                    <a:pt x="15" y="202"/>
                    <a:pt x="21" y="202"/>
                    <a:pt x="21" y="195"/>
                  </a:cubicBezTo>
                  <a:cubicBezTo>
                    <a:pt x="93" y="87"/>
                    <a:pt x="219" y="21"/>
                    <a:pt x="350" y="21"/>
                  </a:cubicBezTo>
                  <a:cubicBezTo>
                    <a:pt x="367" y="21"/>
                    <a:pt x="385" y="22"/>
                    <a:pt x="403" y="25"/>
                  </a:cubicBezTo>
                  <a:cubicBezTo>
                    <a:pt x="405" y="27"/>
                    <a:pt x="406" y="27"/>
                    <a:pt x="407" y="27"/>
                  </a:cubicBezTo>
                  <a:cubicBezTo>
                    <a:pt x="410" y="27"/>
                    <a:pt x="410" y="23"/>
                    <a:pt x="410" y="18"/>
                  </a:cubicBezTo>
                  <a:cubicBezTo>
                    <a:pt x="416" y="11"/>
                    <a:pt x="410" y="4"/>
                    <a:pt x="403" y="4"/>
                  </a:cubicBezTo>
                  <a:cubicBezTo>
                    <a:pt x="386" y="2"/>
                    <a:pt x="368" y="1"/>
                    <a:pt x="351" y="1"/>
                  </a:cubicBezTo>
                  <a:close/>
                </a:path>
              </a:pathLst>
            </a:custGeom>
            <a:solidFill>
              <a:srgbClr val="100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2" name="Google Shape;702;p35"/>
            <p:cNvSpPr/>
            <p:nvPr/>
          </p:nvSpPr>
          <p:spPr>
            <a:xfrm>
              <a:off x="5767161" y="3042140"/>
              <a:ext cx="37050" cy="8853"/>
            </a:xfrm>
            <a:custGeom>
              <a:avLst/>
              <a:gdLst/>
              <a:ahLst/>
              <a:cxnLst/>
              <a:rect l="l" t="t" r="r" b="b"/>
              <a:pathLst>
                <a:path w="339" h="81" extrusionOk="0">
                  <a:moveTo>
                    <a:pt x="185" y="0"/>
                  </a:moveTo>
                  <a:cubicBezTo>
                    <a:pt x="88" y="0"/>
                    <a:pt x="0" y="53"/>
                    <a:pt x="0" y="53"/>
                  </a:cubicBezTo>
                  <a:cubicBezTo>
                    <a:pt x="0" y="60"/>
                    <a:pt x="0" y="66"/>
                    <a:pt x="0" y="66"/>
                  </a:cubicBezTo>
                  <a:cubicBezTo>
                    <a:pt x="4" y="70"/>
                    <a:pt x="7" y="72"/>
                    <a:pt x="10" y="72"/>
                  </a:cubicBezTo>
                  <a:cubicBezTo>
                    <a:pt x="12" y="72"/>
                    <a:pt x="14" y="70"/>
                    <a:pt x="14" y="66"/>
                  </a:cubicBezTo>
                  <a:cubicBezTo>
                    <a:pt x="14" y="66"/>
                    <a:pt x="95" y="17"/>
                    <a:pt x="186" y="17"/>
                  </a:cubicBezTo>
                  <a:cubicBezTo>
                    <a:pt x="234" y="17"/>
                    <a:pt x="285" y="31"/>
                    <a:pt x="327" y="73"/>
                  </a:cubicBezTo>
                  <a:lnTo>
                    <a:pt x="334" y="73"/>
                  </a:lnTo>
                  <a:cubicBezTo>
                    <a:pt x="337" y="69"/>
                    <a:pt x="339" y="64"/>
                    <a:pt x="334" y="60"/>
                  </a:cubicBezTo>
                  <a:cubicBezTo>
                    <a:pt x="289" y="15"/>
                    <a:pt x="236" y="0"/>
                    <a:pt x="185" y="0"/>
                  </a:cubicBezTo>
                  <a:close/>
                  <a:moveTo>
                    <a:pt x="334" y="73"/>
                  </a:moveTo>
                  <a:cubicBezTo>
                    <a:pt x="332" y="76"/>
                    <a:pt x="329" y="78"/>
                    <a:pt x="327" y="80"/>
                  </a:cubicBezTo>
                  <a:lnTo>
                    <a:pt x="334" y="73"/>
                  </a:lnTo>
                  <a:close/>
                </a:path>
              </a:pathLst>
            </a:custGeom>
            <a:solidFill>
              <a:srgbClr val="100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3" name="Google Shape;703;p35"/>
            <p:cNvSpPr/>
            <p:nvPr/>
          </p:nvSpPr>
          <p:spPr>
            <a:xfrm>
              <a:off x="5666612" y="3094054"/>
              <a:ext cx="20984" cy="18361"/>
            </a:xfrm>
            <a:custGeom>
              <a:avLst/>
              <a:gdLst/>
              <a:ahLst/>
              <a:cxnLst/>
              <a:rect l="l" t="t" r="r" b="b"/>
              <a:pathLst>
                <a:path w="192" h="168" extrusionOk="0">
                  <a:moveTo>
                    <a:pt x="89" y="0"/>
                  </a:moveTo>
                  <a:cubicBezTo>
                    <a:pt x="21" y="14"/>
                    <a:pt x="1" y="95"/>
                    <a:pt x="48" y="143"/>
                  </a:cubicBezTo>
                  <a:cubicBezTo>
                    <a:pt x="67" y="160"/>
                    <a:pt x="89" y="167"/>
                    <a:pt x="110" y="167"/>
                  </a:cubicBezTo>
                  <a:cubicBezTo>
                    <a:pt x="150" y="167"/>
                    <a:pt x="187" y="140"/>
                    <a:pt x="191" y="95"/>
                  </a:cubicBezTo>
                  <a:cubicBezTo>
                    <a:pt x="191" y="41"/>
                    <a:pt x="144" y="0"/>
                    <a:pt x="89" y="0"/>
                  </a:cubicBezTo>
                  <a:close/>
                </a:path>
              </a:pathLst>
            </a:custGeom>
            <a:solidFill>
              <a:srgbClr val="100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4" name="Google Shape;704;p35"/>
            <p:cNvSpPr/>
            <p:nvPr/>
          </p:nvSpPr>
          <p:spPr>
            <a:xfrm>
              <a:off x="5776341" y="3081376"/>
              <a:ext cx="20766" cy="19126"/>
            </a:xfrm>
            <a:custGeom>
              <a:avLst/>
              <a:gdLst/>
              <a:ahLst/>
              <a:cxnLst/>
              <a:rect l="l" t="t" r="r" b="b"/>
              <a:pathLst>
                <a:path w="190" h="175" extrusionOk="0">
                  <a:moveTo>
                    <a:pt x="96" y="1"/>
                  </a:moveTo>
                  <a:cubicBezTo>
                    <a:pt x="48" y="1"/>
                    <a:pt x="0" y="38"/>
                    <a:pt x="12" y="102"/>
                  </a:cubicBezTo>
                  <a:cubicBezTo>
                    <a:pt x="18" y="151"/>
                    <a:pt x="55" y="174"/>
                    <a:pt x="93" y="174"/>
                  </a:cubicBezTo>
                  <a:cubicBezTo>
                    <a:pt x="141" y="174"/>
                    <a:pt x="189" y="139"/>
                    <a:pt x="182" y="75"/>
                  </a:cubicBezTo>
                  <a:cubicBezTo>
                    <a:pt x="173" y="24"/>
                    <a:pt x="135" y="1"/>
                    <a:pt x="96" y="1"/>
                  </a:cubicBezTo>
                  <a:close/>
                </a:path>
              </a:pathLst>
            </a:custGeom>
            <a:solidFill>
              <a:srgbClr val="100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5" name="Google Shape;705;p35"/>
            <p:cNvSpPr/>
            <p:nvPr/>
          </p:nvSpPr>
          <p:spPr>
            <a:xfrm>
              <a:off x="5714263" y="3144656"/>
              <a:ext cx="41859" cy="20656"/>
            </a:xfrm>
            <a:custGeom>
              <a:avLst/>
              <a:gdLst/>
              <a:ahLst/>
              <a:cxnLst/>
              <a:rect l="l" t="t" r="r" b="b"/>
              <a:pathLst>
                <a:path w="383" h="189" extrusionOk="0">
                  <a:moveTo>
                    <a:pt x="8" y="0"/>
                  </a:moveTo>
                  <a:lnTo>
                    <a:pt x="8" y="0"/>
                  </a:lnTo>
                  <a:cubicBezTo>
                    <a:pt x="1" y="82"/>
                    <a:pt x="55" y="157"/>
                    <a:pt x="137" y="177"/>
                  </a:cubicBezTo>
                  <a:cubicBezTo>
                    <a:pt x="158" y="185"/>
                    <a:pt x="179" y="188"/>
                    <a:pt x="200" y="188"/>
                  </a:cubicBezTo>
                  <a:cubicBezTo>
                    <a:pt x="275" y="188"/>
                    <a:pt x="345" y="144"/>
                    <a:pt x="382" y="75"/>
                  </a:cubicBezTo>
                  <a:lnTo>
                    <a:pt x="8" y="0"/>
                  </a:lnTo>
                  <a:close/>
                </a:path>
              </a:pathLst>
            </a:custGeom>
            <a:solidFill>
              <a:srgbClr val="100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6" name="Google Shape;706;p35"/>
            <p:cNvSpPr/>
            <p:nvPr/>
          </p:nvSpPr>
          <p:spPr>
            <a:xfrm>
              <a:off x="5922684" y="2556007"/>
              <a:ext cx="184704" cy="137599"/>
            </a:xfrm>
            <a:custGeom>
              <a:avLst/>
              <a:gdLst/>
              <a:ahLst/>
              <a:cxnLst/>
              <a:rect l="l" t="t" r="r" b="b"/>
              <a:pathLst>
                <a:path w="1690" h="1259" extrusionOk="0">
                  <a:moveTo>
                    <a:pt x="272" y="0"/>
                  </a:moveTo>
                  <a:cubicBezTo>
                    <a:pt x="254" y="0"/>
                    <a:pt x="234" y="6"/>
                    <a:pt x="212" y="19"/>
                  </a:cubicBezTo>
                  <a:cubicBezTo>
                    <a:pt x="1" y="142"/>
                    <a:pt x="103" y="1157"/>
                    <a:pt x="103" y="1157"/>
                  </a:cubicBezTo>
                  <a:lnTo>
                    <a:pt x="1458" y="1259"/>
                  </a:lnTo>
                  <a:cubicBezTo>
                    <a:pt x="1458" y="1259"/>
                    <a:pt x="1690" y="748"/>
                    <a:pt x="1390" y="448"/>
                  </a:cubicBezTo>
                  <a:lnTo>
                    <a:pt x="423" y="462"/>
                  </a:lnTo>
                  <a:cubicBezTo>
                    <a:pt x="423" y="462"/>
                    <a:pt x="429" y="0"/>
                    <a:pt x="272" y="0"/>
                  </a:cubicBezTo>
                  <a:close/>
                </a:path>
              </a:pathLst>
            </a:custGeom>
            <a:solidFill>
              <a:srgbClr val="FF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7" name="Google Shape;707;p35"/>
            <p:cNvSpPr/>
            <p:nvPr/>
          </p:nvSpPr>
          <p:spPr>
            <a:xfrm>
              <a:off x="5945198" y="2555023"/>
              <a:ext cx="25247" cy="70166"/>
            </a:xfrm>
            <a:custGeom>
              <a:avLst/>
              <a:gdLst/>
              <a:ahLst/>
              <a:cxnLst/>
              <a:rect l="l" t="t" r="r" b="b"/>
              <a:pathLst>
                <a:path w="231" h="642" extrusionOk="0">
                  <a:moveTo>
                    <a:pt x="61" y="0"/>
                  </a:moveTo>
                  <a:cubicBezTo>
                    <a:pt x="42" y="0"/>
                    <a:pt x="23" y="6"/>
                    <a:pt x="6" y="14"/>
                  </a:cubicBezTo>
                  <a:cubicBezTo>
                    <a:pt x="0" y="20"/>
                    <a:pt x="9" y="36"/>
                    <a:pt x="16" y="36"/>
                  </a:cubicBezTo>
                  <a:cubicBezTo>
                    <a:pt x="18" y="36"/>
                    <a:pt x="19" y="36"/>
                    <a:pt x="20" y="35"/>
                  </a:cubicBezTo>
                  <a:cubicBezTo>
                    <a:pt x="31" y="24"/>
                    <a:pt x="44" y="19"/>
                    <a:pt x="57" y="19"/>
                  </a:cubicBezTo>
                  <a:cubicBezTo>
                    <a:pt x="68" y="19"/>
                    <a:pt x="79" y="22"/>
                    <a:pt x="88" y="28"/>
                  </a:cubicBezTo>
                  <a:cubicBezTo>
                    <a:pt x="135" y="48"/>
                    <a:pt x="217" y="157"/>
                    <a:pt x="217" y="634"/>
                  </a:cubicBezTo>
                  <a:cubicBezTo>
                    <a:pt x="217" y="641"/>
                    <a:pt x="217" y="641"/>
                    <a:pt x="224" y="641"/>
                  </a:cubicBezTo>
                  <a:cubicBezTo>
                    <a:pt x="231" y="641"/>
                    <a:pt x="231" y="634"/>
                    <a:pt x="231" y="634"/>
                  </a:cubicBezTo>
                  <a:cubicBezTo>
                    <a:pt x="231" y="260"/>
                    <a:pt x="183" y="48"/>
                    <a:pt x="95" y="8"/>
                  </a:cubicBezTo>
                  <a:cubicBezTo>
                    <a:pt x="84" y="2"/>
                    <a:pt x="73" y="0"/>
                    <a:pt x="61" y="0"/>
                  </a:cubicBezTo>
                  <a:close/>
                </a:path>
              </a:pathLst>
            </a:custGeom>
            <a:solidFill>
              <a:srgbClr val="100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8" name="Google Shape;708;p35"/>
            <p:cNvSpPr/>
            <p:nvPr/>
          </p:nvSpPr>
          <p:spPr>
            <a:xfrm>
              <a:off x="5968150" y="2604861"/>
              <a:ext cx="64810" cy="46340"/>
            </a:xfrm>
            <a:custGeom>
              <a:avLst/>
              <a:gdLst/>
              <a:ahLst/>
              <a:cxnLst/>
              <a:rect l="l" t="t" r="r" b="b"/>
              <a:pathLst>
                <a:path w="593" h="424" extrusionOk="0">
                  <a:moveTo>
                    <a:pt x="26" y="1"/>
                  </a:moveTo>
                  <a:cubicBezTo>
                    <a:pt x="14" y="1"/>
                    <a:pt x="7" y="1"/>
                    <a:pt x="7" y="1"/>
                  </a:cubicBezTo>
                  <a:cubicBezTo>
                    <a:pt x="0" y="1"/>
                    <a:pt x="0" y="8"/>
                    <a:pt x="0" y="15"/>
                  </a:cubicBezTo>
                  <a:cubicBezTo>
                    <a:pt x="0" y="15"/>
                    <a:pt x="7" y="22"/>
                    <a:pt x="14" y="22"/>
                  </a:cubicBezTo>
                  <a:cubicBezTo>
                    <a:pt x="14" y="22"/>
                    <a:pt x="21" y="21"/>
                    <a:pt x="32" y="21"/>
                  </a:cubicBezTo>
                  <a:cubicBezTo>
                    <a:pt x="109" y="21"/>
                    <a:pt x="402" y="46"/>
                    <a:pt x="572" y="423"/>
                  </a:cubicBezTo>
                  <a:lnTo>
                    <a:pt x="586" y="423"/>
                  </a:lnTo>
                  <a:cubicBezTo>
                    <a:pt x="593" y="423"/>
                    <a:pt x="593" y="417"/>
                    <a:pt x="593" y="410"/>
                  </a:cubicBezTo>
                  <a:cubicBezTo>
                    <a:pt x="416" y="26"/>
                    <a:pt x="106" y="1"/>
                    <a:pt x="26" y="1"/>
                  </a:cubicBezTo>
                  <a:close/>
                </a:path>
              </a:pathLst>
            </a:custGeom>
            <a:solidFill>
              <a:srgbClr val="100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9" name="Google Shape;709;p35"/>
            <p:cNvSpPr/>
            <p:nvPr/>
          </p:nvSpPr>
          <p:spPr>
            <a:xfrm>
              <a:off x="5165615" y="3783034"/>
              <a:ext cx="117052" cy="124921"/>
            </a:xfrm>
            <a:custGeom>
              <a:avLst/>
              <a:gdLst/>
              <a:ahLst/>
              <a:cxnLst/>
              <a:rect l="l" t="t" r="r" b="b"/>
              <a:pathLst>
                <a:path w="1071" h="1143" extrusionOk="0">
                  <a:moveTo>
                    <a:pt x="550" y="0"/>
                  </a:moveTo>
                  <a:cubicBezTo>
                    <a:pt x="507" y="0"/>
                    <a:pt x="472" y="13"/>
                    <a:pt x="450" y="44"/>
                  </a:cubicBezTo>
                  <a:cubicBezTo>
                    <a:pt x="382" y="133"/>
                    <a:pt x="539" y="228"/>
                    <a:pt x="736" y="385"/>
                  </a:cubicBezTo>
                  <a:cubicBezTo>
                    <a:pt x="566" y="264"/>
                    <a:pt x="388" y="192"/>
                    <a:pt x="282" y="192"/>
                  </a:cubicBezTo>
                  <a:cubicBezTo>
                    <a:pt x="244" y="192"/>
                    <a:pt x="215" y="201"/>
                    <a:pt x="198" y="221"/>
                  </a:cubicBezTo>
                  <a:cubicBezTo>
                    <a:pt x="103" y="351"/>
                    <a:pt x="328" y="453"/>
                    <a:pt x="566" y="609"/>
                  </a:cubicBezTo>
                  <a:cubicBezTo>
                    <a:pt x="428" y="531"/>
                    <a:pt x="293" y="486"/>
                    <a:pt x="193" y="486"/>
                  </a:cubicBezTo>
                  <a:cubicBezTo>
                    <a:pt x="119" y="486"/>
                    <a:pt x="65" y="510"/>
                    <a:pt x="42" y="562"/>
                  </a:cubicBezTo>
                  <a:cubicBezTo>
                    <a:pt x="1" y="650"/>
                    <a:pt x="232" y="759"/>
                    <a:pt x="457" y="902"/>
                  </a:cubicBezTo>
                  <a:lnTo>
                    <a:pt x="444" y="909"/>
                  </a:lnTo>
                  <a:cubicBezTo>
                    <a:pt x="317" y="846"/>
                    <a:pt x="200" y="786"/>
                    <a:pt x="126" y="786"/>
                  </a:cubicBezTo>
                  <a:cubicBezTo>
                    <a:pt x="87" y="786"/>
                    <a:pt x="60" y="802"/>
                    <a:pt x="49" y="841"/>
                  </a:cubicBezTo>
                  <a:cubicBezTo>
                    <a:pt x="21" y="930"/>
                    <a:pt x="55" y="1018"/>
                    <a:pt x="232" y="1141"/>
                  </a:cubicBezTo>
                  <a:cubicBezTo>
                    <a:pt x="248" y="1142"/>
                    <a:pt x="263" y="1142"/>
                    <a:pt x="278" y="1142"/>
                  </a:cubicBezTo>
                  <a:cubicBezTo>
                    <a:pt x="544" y="1142"/>
                    <a:pt x="825" y="964"/>
                    <a:pt x="1070" y="255"/>
                  </a:cubicBezTo>
                  <a:cubicBezTo>
                    <a:pt x="963" y="170"/>
                    <a:pt x="706" y="0"/>
                    <a:pt x="550" y="0"/>
                  </a:cubicBezTo>
                  <a:close/>
                </a:path>
              </a:pathLst>
            </a:custGeom>
            <a:solidFill>
              <a:srgbClr val="F9B4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10" name="Google Shape;710;p35"/>
            <p:cNvSpPr/>
            <p:nvPr/>
          </p:nvSpPr>
          <p:spPr>
            <a:xfrm>
              <a:off x="5687487" y="4040855"/>
              <a:ext cx="190715" cy="28416"/>
            </a:xfrm>
            <a:custGeom>
              <a:avLst/>
              <a:gdLst/>
              <a:ahLst/>
              <a:cxnLst/>
              <a:rect l="l" t="t" r="r" b="b"/>
              <a:pathLst>
                <a:path w="1745" h="260" extrusionOk="0">
                  <a:moveTo>
                    <a:pt x="1717" y="1"/>
                  </a:moveTo>
                  <a:lnTo>
                    <a:pt x="21" y="219"/>
                  </a:lnTo>
                  <a:cubicBezTo>
                    <a:pt x="7" y="219"/>
                    <a:pt x="0" y="232"/>
                    <a:pt x="0" y="239"/>
                  </a:cubicBezTo>
                  <a:cubicBezTo>
                    <a:pt x="0" y="253"/>
                    <a:pt x="14" y="260"/>
                    <a:pt x="21" y="260"/>
                  </a:cubicBezTo>
                  <a:lnTo>
                    <a:pt x="28" y="260"/>
                  </a:lnTo>
                  <a:lnTo>
                    <a:pt x="1724" y="42"/>
                  </a:lnTo>
                  <a:cubicBezTo>
                    <a:pt x="1731" y="42"/>
                    <a:pt x="1744" y="35"/>
                    <a:pt x="1744" y="21"/>
                  </a:cubicBezTo>
                  <a:cubicBezTo>
                    <a:pt x="1737" y="8"/>
                    <a:pt x="1731" y="1"/>
                    <a:pt x="1717" y="1"/>
                  </a:cubicBezTo>
                  <a:close/>
                </a:path>
              </a:pathLst>
            </a:custGeom>
            <a:solidFill>
              <a:srgbClr val="100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11" name="Google Shape;711;p35"/>
            <p:cNvSpPr/>
            <p:nvPr/>
          </p:nvSpPr>
          <p:spPr>
            <a:xfrm>
              <a:off x="5769347" y="4053970"/>
              <a:ext cx="54428" cy="35411"/>
            </a:xfrm>
            <a:custGeom>
              <a:avLst/>
              <a:gdLst/>
              <a:ahLst/>
              <a:cxnLst/>
              <a:rect l="l" t="t" r="r" b="b"/>
              <a:pathLst>
                <a:path w="498" h="324" extrusionOk="0">
                  <a:moveTo>
                    <a:pt x="27" y="1"/>
                  </a:moveTo>
                  <a:cubicBezTo>
                    <a:pt x="21" y="1"/>
                    <a:pt x="12" y="5"/>
                    <a:pt x="8" y="10"/>
                  </a:cubicBezTo>
                  <a:cubicBezTo>
                    <a:pt x="1" y="24"/>
                    <a:pt x="1" y="31"/>
                    <a:pt x="14" y="38"/>
                  </a:cubicBezTo>
                  <a:lnTo>
                    <a:pt x="464" y="324"/>
                  </a:lnTo>
                  <a:lnTo>
                    <a:pt x="478" y="324"/>
                  </a:lnTo>
                  <a:cubicBezTo>
                    <a:pt x="484" y="324"/>
                    <a:pt x="491" y="324"/>
                    <a:pt x="491" y="317"/>
                  </a:cubicBezTo>
                  <a:cubicBezTo>
                    <a:pt x="498" y="310"/>
                    <a:pt x="498" y="296"/>
                    <a:pt x="491" y="290"/>
                  </a:cubicBezTo>
                  <a:lnTo>
                    <a:pt x="35" y="3"/>
                  </a:lnTo>
                  <a:cubicBezTo>
                    <a:pt x="33" y="1"/>
                    <a:pt x="30" y="1"/>
                    <a:pt x="27" y="1"/>
                  </a:cubicBezTo>
                  <a:close/>
                </a:path>
              </a:pathLst>
            </a:custGeom>
            <a:solidFill>
              <a:srgbClr val="100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12" name="Google Shape;712;p35"/>
            <p:cNvSpPr/>
            <p:nvPr/>
          </p:nvSpPr>
          <p:spPr>
            <a:xfrm>
              <a:off x="7542275" y="4289950"/>
              <a:ext cx="96575" cy="103450"/>
            </a:xfrm>
            <a:custGeom>
              <a:avLst/>
              <a:gdLst/>
              <a:ahLst/>
              <a:cxnLst/>
              <a:rect l="l" t="t" r="r" b="b"/>
              <a:pathLst>
                <a:path w="3863" h="4138" extrusionOk="0">
                  <a:moveTo>
                    <a:pt x="1874" y="1"/>
                  </a:moveTo>
                  <a:cubicBezTo>
                    <a:pt x="1796" y="1"/>
                    <a:pt x="1717" y="52"/>
                    <a:pt x="1703" y="153"/>
                  </a:cubicBezTo>
                  <a:lnTo>
                    <a:pt x="1540" y="1134"/>
                  </a:lnTo>
                  <a:cubicBezTo>
                    <a:pt x="1513" y="1386"/>
                    <a:pt x="1342" y="1604"/>
                    <a:pt x="1097" y="1686"/>
                  </a:cubicBezTo>
                  <a:lnTo>
                    <a:pt x="191" y="1945"/>
                  </a:lnTo>
                  <a:cubicBezTo>
                    <a:pt x="0" y="1999"/>
                    <a:pt x="14" y="2272"/>
                    <a:pt x="205" y="2312"/>
                  </a:cubicBezTo>
                  <a:lnTo>
                    <a:pt x="1131" y="2517"/>
                  </a:lnTo>
                  <a:cubicBezTo>
                    <a:pt x="1370" y="2585"/>
                    <a:pt x="1560" y="2782"/>
                    <a:pt x="1601" y="3034"/>
                  </a:cubicBezTo>
                  <a:lnTo>
                    <a:pt x="1819" y="4008"/>
                  </a:lnTo>
                  <a:cubicBezTo>
                    <a:pt x="1846" y="4095"/>
                    <a:pt x="1920" y="4138"/>
                    <a:pt x="1993" y="4138"/>
                  </a:cubicBezTo>
                  <a:cubicBezTo>
                    <a:pt x="2068" y="4138"/>
                    <a:pt x="2142" y="4092"/>
                    <a:pt x="2160" y="4002"/>
                  </a:cubicBezTo>
                  <a:lnTo>
                    <a:pt x="2309" y="3089"/>
                  </a:lnTo>
                  <a:cubicBezTo>
                    <a:pt x="2344" y="2796"/>
                    <a:pt x="2548" y="2544"/>
                    <a:pt x="2834" y="2449"/>
                  </a:cubicBezTo>
                  <a:lnTo>
                    <a:pt x="3679" y="2203"/>
                  </a:lnTo>
                  <a:cubicBezTo>
                    <a:pt x="3862" y="2149"/>
                    <a:pt x="3856" y="1883"/>
                    <a:pt x="3665" y="1842"/>
                  </a:cubicBezTo>
                  <a:lnTo>
                    <a:pt x="2807" y="1652"/>
                  </a:lnTo>
                  <a:cubicBezTo>
                    <a:pt x="2521" y="1570"/>
                    <a:pt x="2303" y="1332"/>
                    <a:pt x="2248" y="1039"/>
                  </a:cubicBezTo>
                  <a:lnTo>
                    <a:pt x="2044" y="140"/>
                  </a:lnTo>
                  <a:cubicBezTo>
                    <a:pt x="2024" y="47"/>
                    <a:pt x="1949" y="1"/>
                    <a:pt x="18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713" name="Google Shape;713;p35"/>
          <p:cNvSpPr/>
          <p:nvPr/>
        </p:nvSpPr>
        <p:spPr>
          <a:xfrm>
            <a:off x="8282775" y="221330"/>
            <a:ext cx="674817" cy="667141"/>
          </a:xfrm>
          <a:custGeom>
            <a:avLst/>
            <a:gdLst/>
            <a:ahLst/>
            <a:cxnLst/>
            <a:rect l="l" t="t" r="r" b="b"/>
            <a:pathLst>
              <a:path w="22240" h="21987" extrusionOk="0">
                <a:moveTo>
                  <a:pt x="12690" y="0"/>
                </a:moveTo>
                <a:lnTo>
                  <a:pt x="10394" y="5940"/>
                </a:lnTo>
                <a:lnTo>
                  <a:pt x="6635" y="477"/>
                </a:lnTo>
                <a:lnTo>
                  <a:pt x="8201" y="7908"/>
                </a:lnTo>
                <a:lnTo>
                  <a:pt x="1172" y="5681"/>
                </a:lnTo>
                <a:lnTo>
                  <a:pt x="1172" y="5681"/>
                </a:lnTo>
                <a:lnTo>
                  <a:pt x="6165" y="10061"/>
                </a:lnTo>
                <a:lnTo>
                  <a:pt x="1" y="12526"/>
                </a:lnTo>
                <a:lnTo>
                  <a:pt x="6614" y="13132"/>
                </a:lnTo>
                <a:lnTo>
                  <a:pt x="2957" y="17961"/>
                </a:lnTo>
                <a:lnTo>
                  <a:pt x="8780" y="15360"/>
                </a:lnTo>
                <a:lnTo>
                  <a:pt x="9216" y="21987"/>
                </a:lnTo>
                <a:lnTo>
                  <a:pt x="11838" y="15877"/>
                </a:lnTo>
                <a:lnTo>
                  <a:pt x="16089" y="20986"/>
                </a:lnTo>
                <a:lnTo>
                  <a:pt x="15714" y="14787"/>
                </a:lnTo>
                <a:lnTo>
                  <a:pt x="21061" y="16143"/>
                </a:lnTo>
                <a:lnTo>
                  <a:pt x="21061" y="16143"/>
                </a:lnTo>
                <a:lnTo>
                  <a:pt x="16068" y="11763"/>
                </a:lnTo>
                <a:lnTo>
                  <a:pt x="22239" y="9298"/>
                </a:lnTo>
                <a:lnTo>
                  <a:pt x="15905" y="8712"/>
                </a:lnTo>
                <a:lnTo>
                  <a:pt x="19160" y="3065"/>
                </a:lnTo>
                <a:lnTo>
                  <a:pt x="13126" y="6628"/>
                </a:lnTo>
                <a:lnTo>
                  <a:pt x="1269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4" name="Google Shape;714;p35"/>
          <p:cNvSpPr/>
          <p:nvPr/>
        </p:nvSpPr>
        <p:spPr>
          <a:xfrm>
            <a:off x="377688" y="3049192"/>
            <a:ext cx="674817" cy="667141"/>
          </a:xfrm>
          <a:custGeom>
            <a:avLst/>
            <a:gdLst/>
            <a:ahLst/>
            <a:cxnLst/>
            <a:rect l="l" t="t" r="r" b="b"/>
            <a:pathLst>
              <a:path w="22240" h="21987" extrusionOk="0">
                <a:moveTo>
                  <a:pt x="12690" y="0"/>
                </a:moveTo>
                <a:lnTo>
                  <a:pt x="10394" y="5940"/>
                </a:lnTo>
                <a:lnTo>
                  <a:pt x="6635" y="477"/>
                </a:lnTo>
                <a:lnTo>
                  <a:pt x="8201" y="7908"/>
                </a:lnTo>
                <a:lnTo>
                  <a:pt x="1172" y="5681"/>
                </a:lnTo>
                <a:lnTo>
                  <a:pt x="1172" y="5681"/>
                </a:lnTo>
                <a:lnTo>
                  <a:pt x="6165" y="10061"/>
                </a:lnTo>
                <a:lnTo>
                  <a:pt x="1" y="12526"/>
                </a:lnTo>
                <a:lnTo>
                  <a:pt x="6614" y="13132"/>
                </a:lnTo>
                <a:lnTo>
                  <a:pt x="2957" y="17961"/>
                </a:lnTo>
                <a:lnTo>
                  <a:pt x="8780" y="15360"/>
                </a:lnTo>
                <a:lnTo>
                  <a:pt x="9216" y="21987"/>
                </a:lnTo>
                <a:lnTo>
                  <a:pt x="11838" y="15877"/>
                </a:lnTo>
                <a:lnTo>
                  <a:pt x="16089" y="20986"/>
                </a:lnTo>
                <a:lnTo>
                  <a:pt x="15714" y="14787"/>
                </a:lnTo>
                <a:lnTo>
                  <a:pt x="21061" y="16143"/>
                </a:lnTo>
                <a:lnTo>
                  <a:pt x="21061" y="16143"/>
                </a:lnTo>
                <a:lnTo>
                  <a:pt x="16068" y="11763"/>
                </a:lnTo>
                <a:lnTo>
                  <a:pt x="22239" y="9298"/>
                </a:lnTo>
                <a:lnTo>
                  <a:pt x="15905" y="8712"/>
                </a:lnTo>
                <a:lnTo>
                  <a:pt x="19160" y="3065"/>
                </a:lnTo>
                <a:lnTo>
                  <a:pt x="13126" y="6628"/>
                </a:lnTo>
                <a:lnTo>
                  <a:pt x="1269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6000">
        <p15:prstTrans prst="curtains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2" name="Google Shape;3492;p7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La </a:t>
            </a:r>
            <a:r>
              <a:rPr lang="hr-HR" dirty="0" err="1"/>
              <a:t>bibliographie</a:t>
            </a:r>
            <a:endParaRPr dirty="0"/>
          </a:p>
        </p:txBody>
      </p:sp>
      <p:sp>
        <p:nvSpPr>
          <p:cNvPr id="3493" name="Google Shape;3493;p71"/>
          <p:cNvSpPr txBox="1">
            <a:spLocks noGrp="1"/>
          </p:cNvSpPr>
          <p:nvPr>
            <p:ph type="body" idx="1"/>
          </p:nvPr>
        </p:nvSpPr>
        <p:spPr>
          <a:xfrm>
            <a:off x="720000" y="1017725"/>
            <a:ext cx="7704000" cy="359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200" dirty="0">
                <a:solidFill>
                  <a:schemeClr val="tx1"/>
                </a:solidFill>
                <a:effectLst/>
              </a:rPr>
              <a:t>“Timeline: Women of the World, Unite!” </a:t>
            </a:r>
            <a:r>
              <a:rPr lang="en-US" sz="1200" i="1" dirty="0">
                <a:solidFill>
                  <a:schemeClr val="tx1"/>
                </a:solidFill>
                <a:effectLst/>
              </a:rPr>
              <a:t>UN Women | Timeline</a:t>
            </a:r>
            <a:r>
              <a:rPr lang="en-US" sz="1200" dirty="0">
                <a:solidFill>
                  <a:schemeClr val="tx1"/>
                </a:solidFill>
                <a:effectLst/>
              </a:rPr>
              <a:t>, </a:t>
            </a:r>
            <a:r>
              <a:rPr lang="en-US" sz="1200" dirty="0">
                <a:solidFill>
                  <a:schemeClr val="tx1"/>
                </a:solidFill>
                <a:effectLst/>
                <a:hlinkClick r:id="rId1"/>
              </a:rPr>
              <a:t>https://interactive.unwomen.org/multimedia/timeline/womenunite/en/index.html?gclid=CjwKCAiAheacBhB8EiwAItVO29ner2DBbXpPR64BDNNsWZXh6TIeMOH35qtfR6Wo6u0EBNBTO_oh1xoCT2kQAvD_BwE#/1980</a:t>
            </a:r>
            <a:r>
              <a:rPr lang="en-US" sz="1200" dirty="0">
                <a:solidFill>
                  <a:schemeClr val="tx1"/>
                </a:solidFill>
                <a:effectLst/>
              </a:rPr>
              <a:t>. </a:t>
            </a:r>
            <a:r>
              <a:rPr lang="hr-HR" sz="1200" dirty="0" err="1">
                <a:solidFill>
                  <a:schemeClr val="tx1"/>
                </a:solidFill>
                <a:effectLst/>
              </a:rPr>
              <a:t>Accessed</a:t>
            </a:r>
            <a:r>
              <a:rPr lang="hr-HR" sz="1200" dirty="0">
                <a:solidFill>
                  <a:schemeClr val="tx1"/>
                </a:solidFill>
                <a:effectLst/>
              </a:rPr>
              <a:t> 11 </a:t>
            </a:r>
            <a:r>
              <a:rPr lang="hr-HR" sz="1200" dirty="0" err="1">
                <a:solidFill>
                  <a:schemeClr val="tx1"/>
                </a:solidFill>
                <a:effectLst/>
              </a:rPr>
              <a:t>December</a:t>
            </a:r>
            <a:r>
              <a:rPr lang="hr-HR" sz="1200" dirty="0">
                <a:solidFill>
                  <a:schemeClr val="tx1"/>
                </a:solidFill>
                <a:effectLst/>
              </a:rPr>
              <a:t>, 2022.</a:t>
            </a:r>
            <a:endParaRPr lang="hr-HR" sz="1200" dirty="0">
              <a:solidFill>
                <a:schemeClr val="tx1"/>
              </a:solidFill>
              <a:effectLst/>
            </a:endParaRPr>
          </a:p>
          <a:p>
            <a:r>
              <a:rPr lang="en-US" sz="1200" dirty="0">
                <a:solidFill>
                  <a:schemeClr val="tx1"/>
                </a:solidFill>
                <a:effectLst/>
              </a:rPr>
              <a:t>“Information about Women's Human Rights.” </a:t>
            </a:r>
            <a:r>
              <a:rPr lang="en-US" sz="1200" i="1" dirty="0">
                <a:solidFill>
                  <a:schemeClr val="tx1"/>
                </a:solidFill>
                <a:effectLst/>
              </a:rPr>
              <a:t>Global Fund for Women</a:t>
            </a:r>
            <a:r>
              <a:rPr lang="en-US" sz="1200" dirty="0">
                <a:solidFill>
                  <a:schemeClr val="tx1"/>
                </a:solidFill>
                <a:effectLst/>
              </a:rPr>
              <a:t>, </a:t>
            </a:r>
            <a:r>
              <a:rPr lang="en-US" sz="1200" dirty="0">
                <a:solidFill>
                  <a:schemeClr val="tx1"/>
                </a:solidFill>
                <a:effectLst/>
                <a:hlinkClick r:id="rId2"/>
              </a:rPr>
              <a:t>https://www.globalfundforwomen.org/womens-human-rights/</a:t>
            </a:r>
            <a:r>
              <a:rPr lang="en-US" sz="1200" dirty="0">
                <a:solidFill>
                  <a:schemeClr val="tx1"/>
                </a:solidFill>
                <a:effectLst/>
              </a:rPr>
              <a:t>. </a:t>
            </a:r>
            <a:r>
              <a:rPr lang="hr-HR" sz="1200" dirty="0" err="1">
                <a:solidFill>
                  <a:schemeClr val="tx1"/>
                </a:solidFill>
                <a:effectLst/>
              </a:rPr>
              <a:t>Accessed</a:t>
            </a:r>
            <a:r>
              <a:rPr lang="hr-HR" sz="1200" dirty="0">
                <a:solidFill>
                  <a:schemeClr val="tx1"/>
                </a:solidFill>
                <a:effectLst/>
              </a:rPr>
              <a:t> 11 </a:t>
            </a:r>
            <a:r>
              <a:rPr lang="hr-HR" sz="1200" dirty="0" err="1">
                <a:solidFill>
                  <a:schemeClr val="tx1"/>
                </a:solidFill>
                <a:effectLst/>
              </a:rPr>
              <a:t>December</a:t>
            </a:r>
            <a:r>
              <a:rPr lang="hr-HR" sz="1200" dirty="0">
                <a:solidFill>
                  <a:schemeClr val="tx1"/>
                </a:solidFill>
                <a:effectLst/>
              </a:rPr>
              <a:t>, 2022.</a:t>
            </a:r>
            <a:endParaRPr lang="en-US" sz="1200" dirty="0">
              <a:solidFill>
                <a:schemeClr val="tx1"/>
              </a:solidFill>
              <a:effectLst/>
            </a:endParaRPr>
          </a:p>
          <a:p>
            <a:r>
              <a:rPr lang="en-US" sz="1200" dirty="0">
                <a:solidFill>
                  <a:schemeClr val="tx1"/>
                </a:solidFill>
                <a:effectLst/>
              </a:rPr>
              <a:t>“About International Women's Day.” </a:t>
            </a:r>
            <a:r>
              <a:rPr lang="en-US" sz="1200" i="1" dirty="0">
                <a:solidFill>
                  <a:schemeClr val="tx1"/>
                </a:solidFill>
                <a:effectLst/>
              </a:rPr>
              <a:t>International Women's Day</a:t>
            </a:r>
            <a:r>
              <a:rPr lang="en-US" sz="1200" dirty="0">
                <a:solidFill>
                  <a:schemeClr val="tx1"/>
                </a:solidFill>
                <a:effectLst/>
              </a:rPr>
              <a:t>, </a:t>
            </a:r>
            <a:r>
              <a:rPr lang="en-US" sz="1200" dirty="0">
                <a:solidFill>
                  <a:schemeClr val="tx1"/>
                </a:solidFill>
                <a:effectLst/>
                <a:hlinkClick r:id="rId3"/>
              </a:rPr>
              <a:t>https://www.internationalwomensday.com/about</a:t>
            </a:r>
            <a:r>
              <a:rPr lang="en-US" sz="1200" dirty="0">
                <a:solidFill>
                  <a:schemeClr val="tx1"/>
                </a:solidFill>
                <a:effectLst/>
              </a:rPr>
              <a:t>. </a:t>
            </a:r>
            <a:r>
              <a:rPr lang="hr-HR" sz="1200" dirty="0" err="1">
                <a:solidFill>
                  <a:schemeClr val="tx1"/>
                </a:solidFill>
                <a:effectLst/>
              </a:rPr>
              <a:t>Accessed</a:t>
            </a:r>
            <a:r>
              <a:rPr lang="hr-HR" sz="1200" dirty="0">
                <a:solidFill>
                  <a:schemeClr val="tx1"/>
                </a:solidFill>
                <a:effectLst/>
              </a:rPr>
              <a:t> 11 </a:t>
            </a:r>
            <a:r>
              <a:rPr lang="hr-HR" sz="1200" dirty="0" err="1">
                <a:solidFill>
                  <a:schemeClr val="tx1"/>
                </a:solidFill>
                <a:effectLst/>
              </a:rPr>
              <a:t>December</a:t>
            </a:r>
            <a:r>
              <a:rPr lang="hr-HR" sz="1200" dirty="0">
                <a:solidFill>
                  <a:schemeClr val="tx1"/>
                </a:solidFill>
                <a:effectLst/>
              </a:rPr>
              <a:t>, 2022.</a:t>
            </a:r>
            <a:endParaRPr lang="hr-HR" sz="1200" dirty="0">
              <a:solidFill>
                <a:schemeClr val="tx1"/>
              </a:solidFill>
              <a:effectLst/>
            </a:endParaRPr>
          </a:p>
          <a:p>
            <a:r>
              <a:rPr lang="hr-HR" sz="1200" i="1" dirty="0">
                <a:solidFill>
                  <a:schemeClr val="tx1"/>
                </a:solidFill>
                <a:effectLst/>
              </a:rPr>
              <a:t>Archives.govt.nz</a:t>
            </a:r>
            <a:r>
              <a:rPr lang="hr-HR" sz="1200" dirty="0">
                <a:solidFill>
                  <a:schemeClr val="tx1"/>
                </a:solidFill>
                <a:effectLst/>
              </a:rPr>
              <a:t>, </a:t>
            </a:r>
            <a:r>
              <a:rPr lang="hr-HR" sz="1200" dirty="0">
                <a:solidFill>
                  <a:schemeClr val="tx1"/>
                </a:solidFill>
                <a:effectLst/>
                <a:hlinkClick r:id="rId4"/>
              </a:rPr>
              <a:t>https://www.archives.govt.nz/discover-our-stories/womens-suffragepetition#:~:text=Te%20Petihana%20Whakamana%20P%C5%8Dti%20W%C4%81hine,The%20Women's%20Suffrage%20Petition&amp;text=When%20Governor%20Glasgow%20signed%20the,won%20the%20right%20to%20vote</a:t>
            </a:r>
            <a:r>
              <a:rPr lang="hr-HR" sz="1200" dirty="0">
                <a:solidFill>
                  <a:schemeClr val="tx1"/>
                </a:solidFill>
                <a:effectLst/>
              </a:rPr>
              <a:t>. </a:t>
            </a:r>
            <a:r>
              <a:rPr lang="hr-HR" sz="1200" dirty="0" err="1">
                <a:solidFill>
                  <a:schemeClr val="tx1"/>
                </a:solidFill>
                <a:effectLst/>
              </a:rPr>
              <a:t>Accessed</a:t>
            </a:r>
            <a:r>
              <a:rPr lang="hr-HR" sz="1200" dirty="0">
                <a:solidFill>
                  <a:schemeClr val="tx1"/>
                </a:solidFill>
                <a:effectLst/>
              </a:rPr>
              <a:t> 11 </a:t>
            </a:r>
            <a:r>
              <a:rPr lang="hr-HR" sz="1200" dirty="0" err="1">
                <a:solidFill>
                  <a:schemeClr val="tx1"/>
                </a:solidFill>
                <a:effectLst/>
              </a:rPr>
              <a:t>December</a:t>
            </a:r>
            <a:r>
              <a:rPr lang="hr-HR" sz="1200" dirty="0">
                <a:solidFill>
                  <a:schemeClr val="tx1"/>
                </a:solidFill>
                <a:effectLst/>
              </a:rPr>
              <a:t>, 2022.</a:t>
            </a:r>
            <a:endParaRPr lang="hr-HR" sz="1200" dirty="0">
              <a:solidFill>
                <a:schemeClr val="tx1"/>
              </a:solidFill>
              <a:effectLst/>
            </a:endParaRPr>
          </a:p>
          <a:p>
            <a:r>
              <a:rPr lang="en-US" sz="1200" dirty="0">
                <a:solidFill>
                  <a:schemeClr val="tx1"/>
                </a:solidFill>
                <a:effectLst/>
              </a:rPr>
              <a:t>Breuer, Rayna. “How German Women Obtained the Right to Vote 100 Years Ago – </a:t>
            </a:r>
            <a:r>
              <a:rPr lang="en-US" sz="1200" dirty="0" err="1">
                <a:solidFill>
                  <a:schemeClr val="tx1"/>
                </a:solidFill>
                <a:effectLst/>
              </a:rPr>
              <a:t>Dw</a:t>
            </a:r>
            <a:r>
              <a:rPr lang="en-US" sz="1200" dirty="0">
                <a:solidFill>
                  <a:schemeClr val="tx1"/>
                </a:solidFill>
                <a:effectLst/>
              </a:rPr>
              <a:t> – 11/30/2018.” </a:t>
            </a:r>
            <a:r>
              <a:rPr lang="en-US" sz="1200" i="1" dirty="0">
                <a:solidFill>
                  <a:schemeClr val="tx1"/>
                </a:solidFill>
                <a:effectLst/>
              </a:rPr>
              <a:t>Dw.com</a:t>
            </a:r>
            <a:r>
              <a:rPr lang="en-US" sz="1200" dirty="0">
                <a:solidFill>
                  <a:schemeClr val="tx1"/>
                </a:solidFill>
                <a:effectLst/>
              </a:rPr>
              <a:t>, Deutsche </a:t>
            </a:r>
            <a:r>
              <a:rPr lang="en-US" sz="1200" dirty="0" err="1">
                <a:solidFill>
                  <a:schemeClr val="tx1"/>
                </a:solidFill>
                <a:effectLst/>
              </a:rPr>
              <a:t>Welle</a:t>
            </a:r>
            <a:r>
              <a:rPr lang="en-US" sz="1200" dirty="0">
                <a:solidFill>
                  <a:schemeClr val="tx1"/>
                </a:solidFill>
                <a:effectLst/>
              </a:rPr>
              <a:t>, 30 Nov. 2018, </a:t>
            </a:r>
            <a:r>
              <a:rPr lang="en-US" sz="1200" dirty="0">
                <a:solidFill>
                  <a:schemeClr val="tx1"/>
                </a:solidFill>
                <a:effectLst/>
                <a:hlinkClick r:id="rId5"/>
              </a:rPr>
              <a:t>https://www.dw.com/en/how-german-women-obtained-the-right-to-vote-100-years-ago/a-46256939</a:t>
            </a:r>
            <a:r>
              <a:rPr lang="en-US" sz="1200" dirty="0">
                <a:solidFill>
                  <a:schemeClr val="tx1"/>
                </a:solidFill>
                <a:effectLst/>
              </a:rPr>
              <a:t>.</a:t>
            </a:r>
            <a:r>
              <a:rPr lang="hr-HR" sz="1200" dirty="0">
                <a:solidFill>
                  <a:schemeClr val="tx1"/>
                </a:solidFill>
                <a:effectLst/>
              </a:rPr>
              <a:t> </a:t>
            </a:r>
            <a:r>
              <a:rPr lang="hr-HR" sz="1200" dirty="0" err="1">
                <a:solidFill>
                  <a:schemeClr val="tx1"/>
                </a:solidFill>
                <a:effectLst/>
              </a:rPr>
              <a:t>Accessed</a:t>
            </a:r>
            <a:r>
              <a:rPr lang="hr-HR" sz="1200" dirty="0">
                <a:solidFill>
                  <a:schemeClr val="tx1"/>
                </a:solidFill>
                <a:effectLst/>
              </a:rPr>
              <a:t> 11 </a:t>
            </a:r>
            <a:r>
              <a:rPr lang="hr-HR" sz="1200" dirty="0" err="1">
                <a:solidFill>
                  <a:schemeClr val="tx1"/>
                </a:solidFill>
                <a:effectLst/>
              </a:rPr>
              <a:t>December</a:t>
            </a:r>
            <a:r>
              <a:rPr lang="hr-HR" sz="1200" dirty="0">
                <a:solidFill>
                  <a:schemeClr val="tx1"/>
                </a:solidFill>
              </a:rPr>
              <a:t>, 2022.</a:t>
            </a:r>
            <a:r>
              <a:rPr lang="en-US" sz="1200" dirty="0">
                <a:solidFill>
                  <a:schemeClr val="tx1"/>
                </a:solidFill>
                <a:effectLst/>
              </a:rPr>
              <a:t> </a:t>
            </a:r>
            <a:endParaRPr lang="hr-HR" sz="1200" dirty="0">
              <a:solidFill>
                <a:schemeClr val="tx1"/>
              </a:solidFill>
              <a:effectLst/>
            </a:endParaRPr>
          </a:p>
          <a:p>
            <a:r>
              <a:rPr lang="en-US" sz="1200" dirty="0">
                <a:solidFill>
                  <a:schemeClr val="tx1"/>
                </a:solidFill>
                <a:effectLst/>
              </a:rPr>
              <a:t>24, FRANCE. “France Marks 70 Years of Women's Voting Rights.” </a:t>
            </a:r>
            <a:r>
              <a:rPr lang="en-US" sz="1200" i="1" dirty="0">
                <a:solidFill>
                  <a:schemeClr val="tx1"/>
                </a:solidFill>
                <a:effectLst/>
              </a:rPr>
              <a:t>France 24</a:t>
            </a:r>
            <a:r>
              <a:rPr lang="en-US" sz="1200" dirty="0">
                <a:solidFill>
                  <a:schemeClr val="tx1"/>
                </a:solidFill>
                <a:effectLst/>
              </a:rPr>
              <a:t>, France 24, 21 Apr. 2014, </a:t>
            </a:r>
            <a:r>
              <a:rPr lang="en-US" sz="1200" dirty="0">
                <a:solidFill>
                  <a:schemeClr val="tx1"/>
                </a:solidFill>
                <a:effectLst/>
                <a:hlinkClick r:id="rId6"/>
              </a:rPr>
              <a:t>https://www.france24.com/en/20140421-france-womens-voting-right-anniversary</a:t>
            </a:r>
            <a:r>
              <a:rPr lang="en-US" sz="1200" dirty="0">
                <a:solidFill>
                  <a:schemeClr val="tx1"/>
                </a:solidFill>
                <a:effectLst/>
              </a:rPr>
              <a:t>.</a:t>
            </a:r>
            <a:r>
              <a:rPr lang="hr-HR" sz="1200" dirty="0">
                <a:solidFill>
                  <a:schemeClr val="tx1"/>
                </a:solidFill>
                <a:effectLst/>
              </a:rPr>
              <a:t> </a:t>
            </a:r>
            <a:r>
              <a:rPr lang="hr-HR" sz="1200" dirty="0" err="1">
                <a:solidFill>
                  <a:schemeClr val="tx1"/>
                </a:solidFill>
                <a:effectLst/>
              </a:rPr>
              <a:t>Accessed</a:t>
            </a:r>
            <a:r>
              <a:rPr lang="hr-HR" sz="1200" dirty="0">
                <a:solidFill>
                  <a:schemeClr val="tx1"/>
                </a:solidFill>
                <a:effectLst/>
              </a:rPr>
              <a:t> 11 </a:t>
            </a:r>
            <a:r>
              <a:rPr lang="hr-HR" sz="1200" dirty="0" err="1">
                <a:solidFill>
                  <a:schemeClr val="tx1"/>
                </a:solidFill>
                <a:effectLst/>
              </a:rPr>
              <a:t>December</a:t>
            </a:r>
            <a:r>
              <a:rPr lang="hr-HR" sz="1200" dirty="0">
                <a:solidFill>
                  <a:schemeClr val="tx1"/>
                </a:solidFill>
                <a:effectLst/>
              </a:rPr>
              <a:t>, 2022.</a:t>
            </a:r>
            <a:endParaRPr lang="hr-HR" sz="1200" dirty="0">
              <a:solidFill>
                <a:schemeClr val="tx1"/>
              </a:solidFill>
              <a:effectLst/>
            </a:endParaRPr>
          </a:p>
          <a:p>
            <a:endParaRPr lang="en-US" sz="1600" dirty="0">
              <a:effectLst/>
            </a:endParaRPr>
          </a:p>
          <a:p>
            <a:endParaRPr lang="hr-HR" sz="1200" dirty="0">
              <a:solidFill>
                <a:schemeClr val="tx1"/>
              </a:solidFill>
              <a:effectLst/>
            </a:endParaRPr>
          </a:p>
          <a:p>
            <a:endParaRPr lang="en-US" sz="1400" dirty="0">
              <a:solidFill>
                <a:schemeClr val="tx1"/>
              </a:solidFill>
              <a:effectLst/>
            </a:endParaRPr>
          </a:p>
          <a:p>
            <a:endParaRPr lang="hr-HR" sz="1400" dirty="0">
              <a:solidFill>
                <a:schemeClr val="tx1"/>
              </a:solidFill>
              <a:effectLst/>
            </a:endParaRPr>
          </a:p>
          <a:p>
            <a:endParaRPr lang="hr-HR" sz="1400" dirty="0">
              <a:effectLst/>
            </a:endParaRPr>
          </a:p>
          <a:p>
            <a:endParaRPr lang="en-US" sz="1400" dirty="0">
              <a:effectLst/>
            </a:endParaRPr>
          </a:p>
        </p:txBody>
      </p:sp>
      <p:sp>
        <p:nvSpPr>
          <p:cNvPr id="3494" name="Google Shape;3494;p71"/>
          <p:cNvSpPr/>
          <p:nvPr/>
        </p:nvSpPr>
        <p:spPr>
          <a:xfrm>
            <a:off x="8621625" y="4172127"/>
            <a:ext cx="674817" cy="667141"/>
          </a:xfrm>
          <a:custGeom>
            <a:avLst/>
            <a:gdLst/>
            <a:ahLst/>
            <a:cxnLst/>
            <a:rect l="l" t="t" r="r" b="b"/>
            <a:pathLst>
              <a:path w="22240" h="21987" extrusionOk="0">
                <a:moveTo>
                  <a:pt x="12690" y="0"/>
                </a:moveTo>
                <a:lnTo>
                  <a:pt x="10394" y="5940"/>
                </a:lnTo>
                <a:lnTo>
                  <a:pt x="6635" y="477"/>
                </a:lnTo>
                <a:lnTo>
                  <a:pt x="8201" y="7908"/>
                </a:lnTo>
                <a:lnTo>
                  <a:pt x="1172" y="5681"/>
                </a:lnTo>
                <a:lnTo>
                  <a:pt x="1172" y="5681"/>
                </a:lnTo>
                <a:lnTo>
                  <a:pt x="6165" y="10061"/>
                </a:lnTo>
                <a:lnTo>
                  <a:pt x="1" y="12526"/>
                </a:lnTo>
                <a:lnTo>
                  <a:pt x="6614" y="13132"/>
                </a:lnTo>
                <a:lnTo>
                  <a:pt x="2957" y="17961"/>
                </a:lnTo>
                <a:lnTo>
                  <a:pt x="8780" y="15360"/>
                </a:lnTo>
                <a:lnTo>
                  <a:pt x="9216" y="21987"/>
                </a:lnTo>
                <a:lnTo>
                  <a:pt x="11838" y="15877"/>
                </a:lnTo>
                <a:lnTo>
                  <a:pt x="16089" y="20986"/>
                </a:lnTo>
                <a:lnTo>
                  <a:pt x="15714" y="14787"/>
                </a:lnTo>
                <a:lnTo>
                  <a:pt x="21061" y="16143"/>
                </a:lnTo>
                <a:lnTo>
                  <a:pt x="21061" y="16143"/>
                </a:lnTo>
                <a:lnTo>
                  <a:pt x="16068" y="11763"/>
                </a:lnTo>
                <a:lnTo>
                  <a:pt x="22239" y="9298"/>
                </a:lnTo>
                <a:lnTo>
                  <a:pt x="15905" y="8712"/>
                </a:lnTo>
                <a:lnTo>
                  <a:pt x="19160" y="3065"/>
                </a:lnTo>
                <a:lnTo>
                  <a:pt x="13126" y="6628"/>
                </a:lnTo>
                <a:lnTo>
                  <a:pt x="1269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495" name="Google Shape;3495;p71"/>
          <p:cNvSpPr/>
          <p:nvPr/>
        </p:nvSpPr>
        <p:spPr>
          <a:xfrm>
            <a:off x="-170800" y="2002767"/>
            <a:ext cx="674817" cy="667141"/>
          </a:xfrm>
          <a:custGeom>
            <a:avLst/>
            <a:gdLst/>
            <a:ahLst/>
            <a:cxnLst/>
            <a:rect l="l" t="t" r="r" b="b"/>
            <a:pathLst>
              <a:path w="22240" h="21987" extrusionOk="0">
                <a:moveTo>
                  <a:pt x="12690" y="0"/>
                </a:moveTo>
                <a:lnTo>
                  <a:pt x="10394" y="5940"/>
                </a:lnTo>
                <a:lnTo>
                  <a:pt x="6635" y="477"/>
                </a:lnTo>
                <a:lnTo>
                  <a:pt x="8201" y="7908"/>
                </a:lnTo>
                <a:lnTo>
                  <a:pt x="1172" y="5681"/>
                </a:lnTo>
                <a:lnTo>
                  <a:pt x="1172" y="5681"/>
                </a:lnTo>
                <a:lnTo>
                  <a:pt x="6165" y="10061"/>
                </a:lnTo>
                <a:lnTo>
                  <a:pt x="1" y="12526"/>
                </a:lnTo>
                <a:lnTo>
                  <a:pt x="6614" y="13132"/>
                </a:lnTo>
                <a:lnTo>
                  <a:pt x="2957" y="17961"/>
                </a:lnTo>
                <a:lnTo>
                  <a:pt x="8780" y="15360"/>
                </a:lnTo>
                <a:lnTo>
                  <a:pt x="9216" y="21987"/>
                </a:lnTo>
                <a:lnTo>
                  <a:pt x="11838" y="15877"/>
                </a:lnTo>
                <a:lnTo>
                  <a:pt x="16089" y="20986"/>
                </a:lnTo>
                <a:lnTo>
                  <a:pt x="15714" y="14787"/>
                </a:lnTo>
                <a:lnTo>
                  <a:pt x="21061" y="16143"/>
                </a:lnTo>
                <a:lnTo>
                  <a:pt x="21061" y="16143"/>
                </a:lnTo>
                <a:lnTo>
                  <a:pt x="16068" y="11763"/>
                </a:lnTo>
                <a:lnTo>
                  <a:pt x="22239" y="9298"/>
                </a:lnTo>
                <a:lnTo>
                  <a:pt x="15905" y="8712"/>
                </a:lnTo>
                <a:lnTo>
                  <a:pt x="19160" y="3065"/>
                </a:lnTo>
                <a:lnTo>
                  <a:pt x="13126" y="6628"/>
                </a:lnTo>
                <a:lnTo>
                  <a:pt x="1269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96315" y="2082165"/>
            <a:ext cx="7520940" cy="1282700"/>
          </a:xfrm>
        </p:spPr>
        <p:txBody>
          <a:bodyPr/>
          <a:lstStyle/>
          <a:p>
            <a:r>
              <a:rPr lang="fr-FR" b="0" i="0" dirty="0">
                <a:solidFill>
                  <a:schemeClr val="tx1"/>
                </a:solidFill>
                <a:effectLst/>
                <a:latin typeface="Rammetto One" panose="02000505020000020004" charset="0"/>
              </a:rPr>
              <a:t>Merci de votre attention</a:t>
            </a:r>
            <a:r>
              <a:rPr lang="hr-HR" b="0" i="0" dirty="0">
                <a:solidFill>
                  <a:schemeClr val="tx1"/>
                </a:solidFill>
                <a:effectLst/>
                <a:latin typeface="Rammetto One" panose="02000505020000020004" charset="0"/>
              </a:rPr>
              <a:t>!</a:t>
            </a:r>
            <a:endParaRPr lang="hr-HR" dirty="0">
              <a:solidFill>
                <a:schemeClr val="tx1"/>
              </a:solidFill>
              <a:latin typeface="Rammetto One" panose="02000505020000020004" charset="0"/>
            </a:endParaRPr>
          </a:p>
        </p:txBody>
      </p:sp>
      <p:grpSp>
        <p:nvGrpSpPr>
          <p:cNvPr id="4" name="Google Shape;2469;p69"/>
          <p:cNvGrpSpPr/>
          <p:nvPr/>
        </p:nvGrpSpPr>
        <p:grpSpPr>
          <a:xfrm>
            <a:off x="0" y="3213000"/>
            <a:ext cx="1627322" cy="1282500"/>
            <a:chOff x="1644450" y="3787480"/>
            <a:chExt cx="431869" cy="421349"/>
          </a:xfrm>
        </p:grpSpPr>
        <p:sp>
          <p:nvSpPr>
            <p:cNvPr id="5" name="Google Shape;2470;p69"/>
            <p:cNvSpPr/>
            <p:nvPr/>
          </p:nvSpPr>
          <p:spPr>
            <a:xfrm>
              <a:off x="1878151" y="4114397"/>
              <a:ext cx="110306" cy="46784"/>
            </a:xfrm>
            <a:custGeom>
              <a:avLst/>
              <a:gdLst/>
              <a:ahLst/>
              <a:cxnLst/>
              <a:rect l="l" t="t" r="r" b="b"/>
              <a:pathLst>
                <a:path w="4079" h="1730" extrusionOk="0">
                  <a:moveTo>
                    <a:pt x="0" y="1"/>
                  </a:moveTo>
                  <a:lnTo>
                    <a:pt x="0" y="1729"/>
                  </a:lnTo>
                  <a:lnTo>
                    <a:pt x="4079" y="1729"/>
                  </a:lnTo>
                  <a:lnTo>
                    <a:pt x="4079" y="1176"/>
                  </a:lnTo>
                  <a:cubicBezTo>
                    <a:pt x="4079" y="519"/>
                    <a:pt x="3560" y="1"/>
                    <a:pt x="2904" y="1"/>
                  </a:cubicBezTo>
                  <a:close/>
                </a:path>
              </a:pathLst>
            </a:custGeom>
            <a:solidFill>
              <a:srgbClr val="FBBD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" name="Google Shape;2471;p69"/>
            <p:cNvSpPr/>
            <p:nvPr/>
          </p:nvSpPr>
          <p:spPr>
            <a:xfrm>
              <a:off x="1644450" y="4040570"/>
              <a:ext cx="386086" cy="168258"/>
            </a:xfrm>
            <a:custGeom>
              <a:avLst/>
              <a:gdLst/>
              <a:ahLst/>
              <a:cxnLst/>
              <a:rect l="l" t="t" r="r" b="b"/>
              <a:pathLst>
                <a:path w="14277" h="6222" extrusionOk="0">
                  <a:moveTo>
                    <a:pt x="277" y="0"/>
                  </a:moveTo>
                  <a:cubicBezTo>
                    <a:pt x="104" y="0"/>
                    <a:pt x="1" y="104"/>
                    <a:pt x="1" y="242"/>
                  </a:cubicBezTo>
                  <a:lnTo>
                    <a:pt x="1" y="3353"/>
                  </a:lnTo>
                  <a:cubicBezTo>
                    <a:pt x="1" y="3491"/>
                    <a:pt x="104" y="3630"/>
                    <a:pt x="277" y="3630"/>
                  </a:cubicBezTo>
                  <a:lnTo>
                    <a:pt x="3596" y="3630"/>
                  </a:lnTo>
                  <a:cubicBezTo>
                    <a:pt x="3907" y="3630"/>
                    <a:pt x="4218" y="3768"/>
                    <a:pt x="4425" y="4044"/>
                  </a:cubicBezTo>
                  <a:lnTo>
                    <a:pt x="5669" y="5738"/>
                  </a:lnTo>
                  <a:cubicBezTo>
                    <a:pt x="5911" y="6049"/>
                    <a:pt x="6222" y="6222"/>
                    <a:pt x="6603" y="6222"/>
                  </a:cubicBezTo>
                  <a:lnTo>
                    <a:pt x="13101" y="6222"/>
                  </a:lnTo>
                  <a:cubicBezTo>
                    <a:pt x="13723" y="6222"/>
                    <a:pt x="14242" y="5704"/>
                    <a:pt x="14242" y="5081"/>
                  </a:cubicBezTo>
                  <a:lnTo>
                    <a:pt x="14276" y="5081"/>
                  </a:lnTo>
                  <a:cubicBezTo>
                    <a:pt x="14276" y="4444"/>
                    <a:pt x="13756" y="3905"/>
                    <a:pt x="13125" y="3905"/>
                  </a:cubicBezTo>
                  <a:cubicBezTo>
                    <a:pt x="13105" y="3905"/>
                    <a:pt x="13086" y="3905"/>
                    <a:pt x="13066" y="3906"/>
                  </a:cubicBezTo>
                  <a:lnTo>
                    <a:pt x="9748" y="3906"/>
                  </a:lnTo>
                  <a:lnTo>
                    <a:pt x="9506" y="3941"/>
                  </a:lnTo>
                  <a:lnTo>
                    <a:pt x="9264" y="3906"/>
                  </a:lnTo>
                  <a:cubicBezTo>
                    <a:pt x="9299" y="3768"/>
                    <a:pt x="9333" y="3630"/>
                    <a:pt x="9333" y="3491"/>
                  </a:cubicBezTo>
                  <a:cubicBezTo>
                    <a:pt x="9333" y="3215"/>
                    <a:pt x="9230" y="2938"/>
                    <a:pt x="9057" y="2731"/>
                  </a:cubicBezTo>
                  <a:lnTo>
                    <a:pt x="7121" y="415"/>
                  </a:lnTo>
                  <a:cubicBezTo>
                    <a:pt x="6914" y="139"/>
                    <a:pt x="6568" y="0"/>
                    <a:pt x="6222" y="0"/>
                  </a:cubicBezTo>
                  <a:close/>
                </a:path>
              </a:pathLst>
            </a:custGeom>
            <a:solidFill>
              <a:srgbClr val="FDD6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" name="Google Shape;2472;p69"/>
            <p:cNvSpPr/>
            <p:nvPr/>
          </p:nvSpPr>
          <p:spPr>
            <a:xfrm>
              <a:off x="1781663" y="4088679"/>
              <a:ext cx="127343" cy="88781"/>
            </a:xfrm>
            <a:custGeom>
              <a:avLst/>
              <a:gdLst/>
              <a:ahLst/>
              <a:cxnLst/>
              <a:rect l="l" t="t" r="r" b="b"/>
              <a:pathLst>
                <a:path w="4709" h="3283" extrusionOk="0">
                  <a:moveTo>
                    <a:pt x="347" y="0"/>
                  </a:moveTo>
                  <a:cubicBezTo>
                    <a:pt x="165" y="0"/>
                    <a:pt x="1" y="219"/>
                    <a:pt x="181" y="399"/>
                  </a:cubicBezTo>
                  <a:lnTo>
                    <a:pt x="2116" y="2749"/>
                  </a:lnTo>
                  <a:cubicBezTo>
                    <a:pt x="2412" y="3113"/>
                    <a:pt x="2829" y="3282"/>
                    <a:pt x="3244" y="3282"/>
                  </a:cubicBezTo>
                  <a:cubicBezTo>
                    <a:pt x="3894" y="3282"/>
                    <a:pt x="4540" y="2866"/>
                    <a:pt x="4709" y="2127"/>
                  </a:cubicBezTo>
                  <a:lnTo>
                    <a:pt x="4190" y="2127"/>
                  </a:lnTo>
                  <a:cubicBezTo>
                    <a:pt x="4052" y="2507"/>
                    <a:pt x="3672" y="2784"/>
                    <a:pt x="3222" y="2818"/>
                  </a:cubicBezTo>
                  <a:cubicBezTo>
                    <a:pt x="2946" y="2784"/>
                    <a:pt x="2635" y="2680"/>
                    <a:pt x="2462" y="2438"/>
                  </a:cubicBezTo>
                  <a:lnTo>
                    <a:pt x="526" y="88"/>
                  </a:lnTo>
                  <a:cubicBezTo>
                    <a:pt x="473" y="26"/>
                    <a:pt x="409" y="0"/>
                    <a:pt x="347" y="0"/>
                  </a:cubicBezTo>
                  <a:close/>
                </a:path>
              </a:pathLst>
            </a:custGeom>
            <a:solidFill>
              <a:srgbClr val="FBBD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" name="Google Shape;2473;p69"/>
            <p:cNvSpPr/>
            <p:nvPr/>
          </p:nvSpPr>
          <p:spPr>
            <a:xfrm>
              <a:off x="1686528" y="4026535"/>
              <a:ext cx="28070" cy="126234"/>
            </a:xfrm>
            <a:custGeom>
              <a:avLst/>
              <a:gdLst/>
              <a:ahLst/>
              <a:cxnLst/>
              <a:rect l="l" t="t" r="r" b="b"/>
              <a:pathLst>
                <a:path w="1038" h="4668" extrusionOk="0">
                  <a:moveTo>
                    <a:pt x="277" y="1"/>
                  </a:moveTo>
                  <a:cubicBezTo>
                    <a:pt x="104" y="1"/>
                    <a:pt x="0" y="105"/>
                    <a:pt x="0" y="277"/>
                  </a:cubicBezTo>
                  <a:lnTo>
                    <a:pt x="0" y="4425"/>
                  </a:lnTo>
                  <a:cubicBezTo>
                    <a:pt x="0" y="4563"/>
                    <a:pt x="104" y="4667"/>
                    <a:pt x="277" y="4667"/>
                  </a:cubicBezTo>
                  <a:lnTo>
                    <a:pt x="795" y="4667"/>
                  </a:lnTo>
                  <a:cubicBezTo>
                    <a:pt x="933" y="4667"/>
                    <a:pt x="1037" y="4563"/>
                    <a:pt x="1037" y="4425"/>
                  </a:cubicBezTo>
                  <a:lnTo>
                    <a:pt x="1037" y="277"/>
                  </a:lnTo>
                  <a:cubicBezTo>
                    <a:pt x="1037" y="105"/>
                    <a:pt x="933" y="1"/>
                    <a:pt x="795" y="1"/>
                  </a:cubicBezTo>
                  <a:close/>
                </a:path>
              </a:pathLst>
            </a:custGeom>
            <a:solidFill>
              <a:srgbClr val="FC7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" name="Google Shape;2474;p69"/>
            <p:cNvSpPr/>
            <p:nvPr/>
          </p:nvSpPr>
          <p:spPr>
            <a:xfrm>
              <a:off x="1732311" y="3787480"/>
              <a:ext cx="344008" cy="289111"/>
            </a:xfrm>
            <a:custGeom>
              <a:avLst/>
              <a:gdLst/>
              <a:ahLst/>
              <a:cxnLst/>
              <a:rect l="l" t="t" r="r" b="b"/>
              <a:pathLst>
                <a:path w="12721" h="10691" extrusionOk="0">
                  <a:moveTo>
                    <a:pt x="3846" y="0"/>
                  </a:moveTo>
                  <a:cubicBezTo>
                    <a:pt x="2932" y="0"/>
                    <a:pt x="2022" y="355"/>
                    <a:pt x="1349" y="1064"/>
                  </a:cubicBezTo>
                  <a:cubicBezTo>
                    <a:pt x="1" y="2481"/>
                    <a:pt x="70" y="4693"/>
                    <a:pt x="1453" y="6007"/>
                  </a:cubicBezTo>
                  <a:lnTo>
                    <a:pt x="5981" y="10535"/>
                  </a:lnTo>
                  <a:cubicBezTo>
                    <a:pt x="6084" y="10638"/>
                    <a:pt x="6223" y="10690"/>
                    <a:pt x="6361" y="10690"/>
                  </a:cubicBezTo>
                  <a:cubicBezTo>
                    <a:pt x="6499" y="10690"/>
                    <a:pt x="6637" y="10638"/>
                    <a:pt x="6741" y="10535"/>
                  </a:cubicBezTo>
                  <a:lnTo>
                    <a:pt x="11269" y="6007"/>
                  </a:lnTo>
                  <a:cubicBezTo>
                    <a:pt x="12652" y="4693"/>
                    <a:pt x="12721" y="2481"/>
                    <a:pt x="11373" y="1064"/>
                  </a:cubicBezTo>
                  <a:cubicBezTo>
                    <a:pt x="10699" y="355"/>
                    <a:pt x="9789" y="0"/>
                    <a:pt x="8871" y="0"/>
                  </a:cubicBezTo>
                  <a:cubicBezTo>
                    <a:pt x="8000" y="0"/>
                    <a:pt x="7120" y="320"/>
                    <a:pt x="6430" y="960"/>
                  </a:cubicBezTo>
                  <a:cubicBezTo>
                    <a:pt x="6413" y="977"/>
                    <a:pt x="6387" y="986"/>
                    <a:pt x="6357" y="986"/>
                  </a:cubicBezTo>
                  <a:cubicBezTo>
                    <a:pt x="6326" y="986"/>
                    <a:pt x="6292" y="977"/>
                    <a:pt x="6257" y="960"/>
                  </a:cubicBezTo>
                  <a:cubicBezTo>
                    <a:pt x="5584" y="320"/>
                    <a:pt x="4713" y="0"/>
                    <a:pt x="3846" y="0"/>
                  </a:cubicBezTo>
                  <a:close/>
                </a:path>
              </a:pathLst>
            </a:custGeom>
            <a:solidFill>
              <a:srgbClr val="FC7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" name="Google Shape;2475;p69"/>
            <p:cNvSpPr/>
            <p:nvPr/>
          </p:nvSpPr>
          <p:spPr>
            <a:xfrm>
              <a:off x="1894971" y="3788372"/>
              <a:ext cx="179481" cy="288219"/>
            </a:xfrm>
            <a:custGeom>
              <a:avLst/>
              <a:gdLst/>
              <a:ahLst/>
              <a:cxnLst/>
              <a:rect l="l" t="t" r="r" b="b"/>
              <a:pathLst>
                <a:path w="6637" h="10658" extrusionOk="0">
                  <a:moveTo>
                    <a:pt x="2876" y="0"/>
                  </a:moveTo>
                  <a:cubicBezTo>
                    <a:pt x="2736" y="0"/>
                    <a:pt x="2595" y="10"/>
                    <a:pt x="2454" y="28"/>
                  </a:cubicBezTo>
                  <a:cubicBezTo>
                    <a:pt x="3249" y="97"/>
                    <a:pt x="4010" y="443"/>
                    <a:pt x="4563" y="1031"/>
                  </a:cubicBezTo>
                  <a:cubicBezTo>
                    <a:pt x="5911" y="2413"/>
                    <a:pt x="5911" y="4625"/>
                    <a:pt x="4528" y="5974"/>
                  </a:cubicBezTo>
                  <a:lnTo>
                    <a:pt x="0" y="10502"/>
                  </a:lnTo>
                  <a:cubicBezTo>
                    <a:pt x="87" y="10605"/>
                    <a:pt x="216" y="10657"/>
                    <a:pt x="350" y="10657"/>
                  </a:cubicBezTo>
                  <a:cubicBezTo>
                    <a:pt x="484" y="10657"/>
                    <a:pt x="622" y="10605"/>
                    <a:pt x="726" y="10502"/>
                  </a:cubicBezTo>
                  <a:lnTo>
                    <a:pt x="5254" y="5974"/>
                  </a:lnTo>
                  <a:cubicBezTo>
                    <a:pt x="6637" y="4625"/>
                    <a:pt x="6637" y="2413"/>
                    <a:pt x="5289" y="1031"/>
                  </a:cubicBezTo>
                  <a:cubicBezTo>
                    <a:pt x="4632" y="374"/>
                    <a:pt x="3768" y="0"/>
                    <a:pt x="2876" y="0"/>
                  </a:cubicBezTo>
                  <a:close/>
                </a:path>
              </a:pathLst>
            </a:custGeom>
            <a:solidFill>
              <a:srgbClr val="FC5E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" name="Google Shape;2476;p69"/>
            <p:cNvSpPr/>
            <p:nvPr/>
          </p:nvSpPr>
          <p:spPr>
            <a:xfrm>
              <a:off x="1979101" y="4146144"/>
              <a:ext cx="50488" cy="62685"/>
            </a:xfrm>
            <a:custGeom>
              <a:avLst/>
              <a:gdLst/>
              <a:ahLst/>
              <a:cxnLst/>
              <a:rect l="l" t="t" r="r" b="b"/>
              <a:pathLst>
                <a:path w="1867" h="2318" extrusionOk="0">
                  <a:moveTo>
                    <a:pt x="58" y="1"/>
                  </a:moveTo>
                  <a:cubicBezTo>
                    <a:pt x="39" y="1"/>
                    <a:pt x="20" y="1"/>
                    <a:pt x="0" y="2"/>
                  </a:cubicBezTo>
                  <a:lnTo>
                    <a:pt x="116" y="2"/>
                  </a:lnTo>
                  <a:cubicBezTo>
                    <a:pt x="97" y="1"/>
                    <a:pt x="78" y="1"/>
                    <a:pt x="58" y="1"/>
                  </a:cubicBezTo>
                  <a:close/>
                  <a:moveTo>
                    <a:pt x="750" y="1"/>
                  </a:moveTo>
                  <a:cubicBezTo>
                    <a:pt x="730" y="1"/>
                    <a:pt x="711" y="1"/>
                    <a:pt x="691" y="2"/>
                  </a:cubicBezTo>
                  <a:lnTo>
                    <a:pt x="116" y="2"/>
                  </a:lnTo>
                  <a:cubicBezTo>
                    <a:pt x="717" y="34"/>
                    <a:pt x="1175" y="560"/>
                    <a:pt x="1175" y="1177"/>
                  </a:cubicBezTo>
                  <a:cubicBezTo>
                    <a:pt x="1175" y="1800"/>
                    <a:pt x="657" y="2318"/>
                    <a:pt x="0" y="2318"/>
                  </a:cubicBezTo>
                  <a:lnTo>
                    <a:pt x="726" y="2318"/>
                  </a:lnTo>
                  <a:cubicBezTo>
                    <a:pt x="1348" y="2318"/>
                    <a:pt x="1867" y="1800"/>
                    <a:pt x="1867" y="1177"/>
                  </a:cubicBezTo>
                  <a:cubicBezTo>
                    <a:pt x="1867" y="540"/>
                    <a:pt x="1379" y="1"/>
                    <a:pt x="750" y="1"/>
                  </a:cubicBezTo>
                  <a:close/>
                </a:path>
              </a:pathLst>
            </a:custGeom>
            <a:solidFill>
              <a:srgbClr val="FBBD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" name="Google Shape;2477;p69"/>
            <p:cNvSpPr/>
            <p:nvPr/>
          </p:nvSpPr>
          <p:spPr>
            <a:xfrm>
              <a:off x="1691206" y="4026535"/>
              <a:ext cx="23392" cy="126234"/>
            </a:xfrm>
            <a:custGeom>
              <a:avLst/>
              <a:gdLst/>
              <a:ahLst/>
              <a:cxnLst/>
              <a:rect l="l" t="t" r="r" b="b"/>
              <a:pathLst>
                <a:path w="865" h="4668" extrusionOk="0">
                  <a:moveTo>
                    <a:pt x="0" y="1"/>
                  </a:moveTo>
                  <a:cubicBezTo>
                    <a:pt x="104" y="35"/>
                    <a:pt x="138" y="139"/>
                    <a:pt x="138" y="243"/>
                  </a:cubicBezTo>
                  <a:lnTo>
                    <a:pt x="138" y="4391"/>
                  </a:lnTo>
                  <a:cubicBezTo>
                    <a:pt x="138" y="4494"/>
                    <a:pt x="69" y="4598"/>
                    <a:pt x="0" y="4633"/>
                  </a:cubicBezTo>
                  <a:cubicBezTo>
                    <a:pt x="35" y="4633"/>
                    <a:pt x="69" y="4633"/>
                    <a:pt x="104" y="4667"/>
                  </a:cubicBezTo>
                  <a:lnTo>
                    <a:pt x="622" y="4667"/>
                  </a:lnTo>
                  <a:cubicBezTo>
                    <a:pt x="760" y="4667"/>
                    <a:pt x="864" y="4529"/>
                    <a:pt x="864" y="4391"/>
                  </a:cubicBezTo>
                  <a:lnTo>
                    <a:pt x="864" y="243"/>
                  </a:lnTo>
                  <a:cubicBezTo>
                    <a:pt x="864" y="105"/>
                    <a:pt x="760" y="1"/>
                    <a:pt x="622" y="1"/>
                  </a:cubicBezTo>
                  <a:close/>
                </a:path>
              </a:pathLst>
            </a:custGeom>
            <a:solidFill>
              <a:srgbClr val="FC5E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" name="Google Shape;2478;p69"/>
            <p:cNvSpPr/>
            <p:nvPr/>
          </p:nvSpPr>
          <p:spPr>
            <a:xfrm>
              <a:off x="1800566" y="3844269"/>
              <a:ext cx="206605" cy="154250"/>
            </a:xfrm>
            <a:custGeom>
              <a:avLst/>
              <a:gdLst/>
              <a:ahLst/>
              <a:cxnLst/>
              <a:rect l="l" t="t" r="r" b="b"/>
              <a:pathLst>
                <a:path w="7640" h="5704" extrusionOk="0">
                  <a:moveTo>
                    <a:pt x="3820" y="1"/>
                  </a:moveTo>
                  <a:cubicBezTo>
                    <a:pt x="3085" y="1"/>
                    <a:pt x="2351" y="277"/>
                    <a:pt x="1798" y="830"/>
                  </a:cubicBezTo>
                  <a:cubicBezTo>
                    <a:pt x="0" y="2628"/>
                    <a:pt x="1279" y="5704"/>
                    <a:pt x="3837" y="5704"/>
                  </a:cubicBezTo>
                  <a:cubicBezTo>
                    <a:pt x="6360" y="5704"/>
                    <a:pt x="7639" y="2628"/>
                    <a:pt x="5842" y="830"/>
                  </a:cubicBezTo>
                  <a:cubicBezTo>
                    <a:pt x="5289" y="277"/>
                    <a:pt x="4554" y="1"/>
                    <a:pt x="3820" y="1"/>
                  </a:cubicBezTo>
                  <a:close/>
                </a:path>
              </a:pathLst>
            </a:custGeom>
            <a:solidFill>
              <a:srgbClr val="E6ED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" name="Google Shape;2479;p69"/>
            <p:cNvSpPr/>
            <p:nvPr/>
          </p:nvSpPr>
          <p:spPr>
            <a:xfrm>
              <a:off x="1894025" y="3844269"/>
              <a:ext cx="89754" cy="154250"/>
            </a:xfrm>
            <a:custGeom>
              <a:avLst/>
              <a:gdLst/>
              <a:ahLst/>
              <a:cxnLst/>
              <a:rect l="l" t="t" r="r" b="b"/>
              <a:pathLst>
                <a:path w="3319" h="5704" extrusionOk="0">
                  <a:moveTo>
                    <a:pt x="381" y="1"/>
                  </a:moveTo>
                  <a:cubicBezTo>
                    <a:pt x="243" y="1"/>
                    <a:pt x="139" y="1"/>
                    <a:pt x="1" y="35"/>
                  </a:cubicBezTo>
                  <a:cubicBezTo>
                    <a:pt x="3319" y="450"/>
                    <a:pt x="3319" y="5255"/>
                    <a:pt x="1" y="5669"/>
                  </a:cubicBezTo>
                  <a:cubicBezTo>
                    <a:pt x="139" y="5704"/>
                    <a:pt x="243" y="5704"/>
                    <a:pt x="381" y="5704"/>
                  </a:cubicBezTo>
                  <a:cubicBezTo>
                    <a:pt x="1936" y="5704"/>
                    <a:pt x="3215" y="4425"/>
                    <a:pt x="3215" y="2870"/>
                  </a:cubicBezTo>
                  <a:cubicBezTo>
                    <a:pt x="3215" y="1280"/>
                    <a:pt x="1936" y="1"/>
                    <a:pt x="381" y="1"/>
                  </a:cubicBezTo>
                  <a:close/>
                </a:path>
              </a:pathLst>
            </a:custGeom>
            <a:solidFill>
              <a:srgbClr val="CBD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" name="Google Shape;2480;p69"/>
            <p:cNvSpPr/>
            <p:nvPr/>
          </p:nvSpPr>
          <p:spPr>
            <a:xfrm>
              <a:off x="1859438" y="3866119"/>
              <a:ext cx="78558" cy="110685"/>
            </a:xfrm>
            <a:custGeom>
              <a:avLst/>
              <a:gdLst/>
              <a:ahLst/>
              <a:cxnLst/>
              <a:rect l="l" t="t" r="r" b="b"/>
              <a:pathLst>
                <a:path w="2905" h="4093" extrusionOk="0">
                  <a:moveTo>
                    <a:pt x="1650" y="455"/>
                  </a:moveTo>
                  <a:cubicBezTo>
                    <a:pt x="1847" y="455"/>
                    <a:pt x="2047" y="524"/>
                    <a:pt x="2213" y="679"/>
                  </a:cubicBezTo>
                  <a:cubicBezTo>
                    <a:pt x="2731" y="1197"/>
                    <a:pt x="2351" y="2062"/>
                    <a:pt x="1660" y="2062"/>
                  </a:cubicBezTo>
                  <a:cubicBezTo>
                    <a:pt x="1211" y="2062"/>
                    <a:pt x="830" y="1716"/>
                    <a:pt x="830" y="1267"/>
                  </a:cubicBezTo>
                  <a:cubicBezTo>
                    <a:pt x="830" y="772"/>
                    <a:pt x="1231" y="455"/>
                    <a:pt x="1650" y="455"/>
                  </a:cubicBezTo>
                  <a:close/>
                  <a:moveTo>
                    <a:pt x="1638" y="0"/>
                  </a:moveTo>
                  <a:cubicBezTo>
                    <a:pt x="1361" y="0"/>
                    <a:pt x="1077" y="93"/>
                    <a:pt x="830" y="299"/>
                  </a:cubicBezTo>
                  <a:cubicBezTo>
                    <a:pt x="1" y="990"/>
                    <a:pt x="346" y="2338"/>
                    <a:pt x="1418" y="2545"/>
                  </a:cubicBezTo>
                  <a:lnTo>
                    <a:pt x="1418" y="2857"/>
                  </a:lnTo>
                  <a:lnTo>
                    <a:pt x="1141" y="2857"/>
                  </a:lnTo>
                  <a:cubicBezTo>
                    <a:pt x="1003" y="2857"/>
                    <a:pt x="899" y="2960"/>
                    <a:pt x="899" y="3099"/>
                  </a:cubicBezTo>
                  <a:cubicBezTo>
                    <a:pt x="899" y="3237"/>
                    <a:pt x="1003" y="3340"/>
                    <a:pt x="1141" y="3340"/>
                  </a:cubicBezTo>
                  <a:lnTo>
                    <a:pt x="1418" y="3340"/>
                  </a:lnTo>
                  <a:lnTo>
                    <a:pt x="1418" y="3859"/>
                  </a:lnTo>
                  <a:cubicBezTo>
                    <a:pt x="1418" y="4014"/>
                    <a:pt x="1530" y="4092"/>
                    <a:pt x="1643" y="4092"/>
                  </a:cubicBezTo>
                  <a:cubicBezTo>
                    <a:pt x="1755" y="4092"/>
                    <a:pt x="1867" y="4014"/>
                    <a:pt x="1867" y="3859"/>
                  </a:cubicBezTo>
                  <a:lnTo>
                    <a:pt x="1867" y="3340"/>
                  </a:lnTo>
                  <a:lnTo>
                    <a:pt x="2178" y="3340"/>
                  </a:lnTo>
                  <a:cubicBezTo>
                    <a:pt x="2282" y="3340"/>
                    <a:pt x="2386" y="3237"/>
                    <a:pt x="2386" y="3099"/>
                  </a:cubicBezTo>
                  <a:cubicBezTo>
                    <a:pt x="2386" y="2960"/>
                    <a:pt x="2282" y="2857"/>
                    <a:pt x="2178" y="2857"/>
                  </a:cubicBezTo>
                  <a:lnTo>
                    <a:pt x="1867" y="2857"/>
                  </a:lnTo>
                  <a:lnTo>
                    <a:pt x="1867" y="2545"/>
                  </a:lnTo>
                  <a:cubicBezTo>
                    <a:pt x="2489" y="2407"/>
                    <a:pt x="2904" y="1889"/>
                    <a:pt x="2904" y="1267"/>
                  </a:cubicBezTo>
                  <a:cubicBezTo>
                    <a:pt x="2904" y="514"/>
                    <a:pt x="2291" y="0"/>
                    <a:pt x="1638" y="0"/>
                  </a:cubicBezTo>
                  <a:close/>
                </a:path>
              </a:pathLst>
            </a:custGeom>
            <a:solidFill>
              <a:srgbClr val="FC7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6" name="Google Shape;2702;p69"/>
          <p:cNvGrpSpPr/>
          <p:nvPr/>
        </p:nvGrpSpPr>
        <p:grpSpPr>
          <a:xfrm rot="19760520">
            <a:off x="7369481" y="645705"/>
            <a:ext cx="531201" cy="492872"/>
            <a:chOff x="4368251" y="1772246"/>
            <a:chExt cx="430652" cy="421295"/>
          </a:xfrm>
        </p:grpSpPr>
        <p:sp>
          <p:nvSpPr>
            <p:cNvPr id="17" name="Google Shape;2703;p69"/>
            <p:cNvSpPr/>
            <p:nvPr/>
          </p:nvSpPr>
          <p:spPr>
            <a:xfrm>
              <a:off x="4368251" y="1827007"/>
              <a:ext cx="422512" cy="219828"/>
            </a:xfrm>
            <a:custGeom>
              <a:avLst/>
              <a:gdLst/>
              <a:ahLst/>
              <a:cxnLst/>
              <a:rect l="l" t="t" r="r" b="b"/>
              <a:pathLst>
                <a:path w="15624" h="8129" extrusionOk="0">
                  <a:moveTo>
                    <a:pt x="1846" y="1"/>
                  </a:moveTo>
                  <a:cubicBezTo>
                    <a:pt x="1136" y="1"/>
                    <a:pt x="462" y="414"/>
                    <a:pt x="173" y="1112"/>
                  </a:cubicBezTo>
                  <a:cubicBezTo>
                    <a:pt x="1" y="1561"/>
                    <a:pt x="1" y="2011"/>
                    <a:pt x="173" y="2460"/>
                  </a:cubicBezTo>
                  <a:lnTo>
                    <a:pt x="761" y="3946"/>
                  </a:lnTo>
                  <a:cubicBezTo>
                    <a:pt x="899" y="4257"/>
                    <a:pt x="934" y="4603"/>
                    <a:pt x="865" y="4949"/>
                  </a:cubicBezTo>
                  <a:lnTo>
                    <a:pt x="726" y="5640"/>
                  </a:lnTo>
                  <a:cubicBezTo>
                    <a:pt x="554" y="6469"/>
                    <a:pt x="1003" y="7299"/>
                    <a:pt x="1798" y="7645"/>
                  </a:cubicBezTo>
                  <a:lnTo>
                    <a:pt x="2973" y="8129"/>
                  </a:lnTo>
                  <a:lnTo>
                    <a:pt x="12617" y="8129"/>
                  </a:lnTo>
                  <a:lnTo>
                    <a:pt x="13827" y="7645"/>
                  </a:lnTo>
                  <a:cubicBezTo>
                    <a:pt x="14622" y="7299"/>
                    <a:pt x="15071" y="6469"/>
                    <a:pt x="14898" y="5640"/>
                  </a:cubicBezTo>
                  <a:lnTo>
                    <a:pt x="14760" y="4949"/>
                  </a:lnTo>
                  <a:cubicBezTo>
                    <a:pt x="14691" y="4603"/>
                    <a:pt x="14725" y="4257"/>
                    <a:pt x="14864" y="3946"/>
                  </a:cubicBezTo>
                  <a:lnTo>
                    <a:pt x="15451" y="2460"/>
                  </a:lnTo>
                  <a:cubicBezTo>
                    <a:pt x="15624" y="2011"/>
                    <a:pt x="15624" y="1561"/>
                    <a:pt x="15451" y="1112"/>
                  </a:cubicBezTo>
                  <a:cubicBezTo>
                    <a:pt x="15162" y="414"/>
                    <a:pt x="14472" y="1"/>
                    <a:pt x="13764" y="1"/>
                  </a:cubicBezTo>
                  <a:cubicBezTo>
                    <a:pt x="13455" y="1"/>
                    <a:pt x="13142" y="80"/>
                    <a:pt x="12859" y="248"/>
                  </a:cubicBezTo>
                  <a:cubicBezTo>
                    <a:pt x="11269" y="1250"/>
                    <a:pt x="10024" y="2667"/>
                    <a:pt x="9229" y="4361"/>
                  </a:cubicBezTo>
                  <a:lnTo>
                    <a:pt x="8711" y="5536"/>
                  </a:lnTo>
                  <a:lnTo>
                    <a:pt x="6914" y="5536"/>
                  </a:lnTo>
                  <a:lnTo>
                    <a:pt x="6361" y="4361"/>
                  </a:lnTo>
                  <a:cubicBezTo>
                    <a:pt x="5600" y="2667"/>
                    <a:pt x="4321" y="1250"/>
                    <a:pt x="2766" y="248"/>
                  </a:cubicBezTo>
                  <a:cubicBezTo>
                    <a:pt x="2472" y="80"/>
                    <a:pt x="2155" y="1"/>
                    <a:pt x="1846" y="1"/>
                  </a:cubicBezTo>
                  <a:close/>
                </a:path>
              </a:pathLst>
            </a:custGeom>
            <a:solidFill>
              <a:srgbClr val="C3D7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" name="Google Shape;2704;p69"/>
            <p:cNvSpPr/>
            <p:nvPr/>
          </p:nvSpPr>
          <p:spPr>
            <a:xfrm>
              <a:off x="4407517" y="1827007"/>
              <a:ext cx="147706" cy="150654"/>
            </a:xfrm>
            <a:custGeom>
              <a:avLst/>
              <a:gdLst/>
              <a:ahLst/>
              <a:cxnLst/>
              <a:rect l="l" t="t" r="r" b="b"/>
              <a:pathLst>
                <a:path w="5462" h="5571" extrusionOk="0">
                  <a:moveTo>
                    <a:pt x="351" y="0"/>
                  </a:moveTo>
                  <a:cubicBezTo>
                    <a:pt x="235" y="0"/>
                    <a:pt x="118" y="13"/>
                    <a:pt x="0" y="40"/>
                  </a:cubicBezTo>
                  <a:cubicBezTo>
                    <a:pt x="208" y="75"/>
                    <a:pt x="415" y="179"/>
                    <a:pt x="588" y="282"/>
                  </a:cubicBezTo>
                  <a:lnTo>
                    <a:pt x="553" y="282"/>
                  </a:lnTo>
                  <a:cubicBezTo>
                    <a:pt x="2143" y="1250"/>
                    <a:pt x="3388" y="2702"/>
                    <a:pt x="4183" y="4395"/>
                  </a:cubicBezTo>
                  <a:lnTo>
                    <a:pt x="4425" y="4914"/>
                  </a:lnTo>
                  <a:cubicBezTo>
                    <a:pt x="4597" y="5329"/>
                    <a:pt x="5012" y="5571"/>
                    <a:pt x="5462" y="5571"/>
                  </a:cubicBezTo>
                  <a:lnTo>
                    <a:pt x="4909" y="4395"/>
                  </a:lnTo>
                  <a:cubicBezTo>
                    <a:pt x="4114" y="2702"/>
                    <a:pt x="2869" y="1250"/>
                    <a:pt x="1279" y="282"/>
                  </a:cubicBezTo>
                  <a:cubicBezTo>
                    <a:pt x="998" y="104"/>
                    <a:pt x="680" y="0"/>
                    <a:pt x="351" y="0"/>
                  </a:cubicBezTo>
                  <a:close/>
                </a:path>
              </a:pathLst>
            </a:custGeom>
            <a:solidFill>
              <a:srgbClr val="2F66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" name="Google Shape;2705;p69"/>
            <p:cNvSpPr/>
            <p:nvPr/>
          </p:nvSpPr>
          <p:spPr>
            <a:xfrm>
              <a:off x="4689787" y="1827115"/>
              <a:ext cx="109116" cy="219720"/>
            </a:xfrm>
            <a:custGeom>
              <a:avLst/>
              <a:gdLst/>
              <a:ahLst/>
              <a:cxnLst/>
              <a:rect l="l" t="t" r="r" b="b"/>
              <a:pathLst>
                <a:path w="4035" h="8125" extrusionOk="0">
                  <a:moveTo>
                    <a:pt x="1886" y="1"/>
                  </a:moveTo>
                  <a:cubicBezTo>
                    <a:pt x="1767" y="1"/>
                    <a:pt x="1646" y="12"/>
                    <a:pt x="1522" y="36"/>
                  </a:cubicBezTo>
                  <a:cubicBezTo>
                    <a:pt x="2109" y="140"/>
                    <a:pt x="2593" y="555"/>
                    <a:pt x="2835" y="1108"/>
                  </a:cubicBezTo>
                  <a:cubicBezTo>
                    <a:pt x="3008" y="1557"/>
                    <a:pt x="3008" y="2007"/>
                    <a:pt x="2835" y="2456"/>
                  </a:cubicBezTo>
                  <a:lnTo>
                    <a:pt x="2248" y="3942"/>
                  </a:lnTo>
                  <a:cubicBezTo>
                    <a:pt x="2109" y="4253"/>
                    <a:pt x="2075" y="4599"/>
                    <a:pt x="2144" y="4945"/>
                  </a:cubicBezTo>
                  <a:lnTo>
                    <a:pt x="2282" y="5636"/>
                  </a:lnTo>
                  <a:cubicBezTo>
                    <a:pt x="2455" y="6465"/>
                    <a:pt x="2006" y="7295"/>
                    <a:pt x="1211" y="7641"/>
                  </a:cubicBezTo>
                  <a:lnTo>
                    <a:pt x="1" y="8125"/>
                  </a:lnTo>
                  <a:lnTo>
                    <a:pt x="727" y="8125"/>
                  </a:lnTo>
                  <a:lnTo>
                    <a:pt x="1937" y="7641"/>
                  </a:lnTo>
                  <a:cubicBezTo>
                    <a:pt x="2732" y="7295"/>
                    <a:pt x="3181" y="6465"/>
                    <a:pt x="3008" y="5636"/>
                  </a:cubicBezTo>
                  <a:lnTo>
                    <a:pt x="2870" y="4945"/>
                  </a:lnTo>
                  <a:cubicBezTo>
                    <a:pt x="2801" y="4599"/>
                    <a:pt x="2835" y="4253"/>
                    <a:pt x="2974" y="3942"/>
                  </a:cubicBezTo>
                  <a:lnTo>
                    <a:pt x="3561" y="2456"/>
                  </a:lnTo>
                  <a:cubicBezTo>
                    <a:pt x="4034" y="1257"/>
                    <a:pt x="3126" y="1"/>
                    <a:pt x="1886" y="1"/>
                  </a:cubicBezTo>
                  <a:close/>
                </a:path>
              </a:pathLst>
            </a:custGeom>
            <a:solidFill>
              <a:srgbClr val="2F66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" name="Google Shape;2706;p69"/>
            <p:cNvSpPr/>
            <p:nvPr/>
          </p:nvSpPr>
          <p:spPr>
            <a:xfrm>
              <a:off x="4400026" y="2023741"/>
              <a:ext cx="357096" cy="169529"/>
            </a:xfrm>
            <a:custGeom>
              <a:avLst/>
              <a:gdLst/>
              <a:ahLst/>
              <a:cxnLst/>
              <a:rect l="l" t="t" r="r" b="b"/>
              <a:pathLst>
                <a:path w="13205" h="6269" extrusionOk="0">
                  <a:moveTo>
                    <a:pt x="4919" y="1"/>
                  </a:moveTo>
                  <a:cubicBezTo>
                    <a:pt x="3480" y="1"/>
                    <a:pt x="2074" y="489"/>
                    <a:pt x="969" y="1441"/>
                  </a:cubicBezTo>
                  <a:cubicBezTo>
                    <a:pt x="243" y="2029"/>
                    <a:pt x="1" y="3031"/>
                    <a:pt x="381" y="3895"/>
                  </a:cubicBezTo>
                  <a:lnTo>
                    <a:pt x="899" y="5036"/>
                  </a:lnTo>
                  <a:cubicBezTo>
                    <a:pt x="1270" y="5861"/>
                    <a:pt x="2043" y="6268"/>
                    <a:pt x="2814" y="6268"/>
                  </a:cubicBezTo>
                  <a:cubicBezTo>
                    <a:pt x="3625" y="6268"/>
                    <a:pt x="4434" y="5818"/>
                    <a:pt x="4771" y="4932"/>
                  </a:cubicBezTo>
                  <a:lnTo>
                    <a:pt x="5981" y="1683"/>
                  </a:lnTo>
                  <a:lnTo>
                    <a:pt x="7225" y="1683"/>
                  </a:lnTo>
                  <a:lnTo>
                    <a:pt x="8435" y="4932"/>
                  </a:lnTo>
                  <a:cubicBezTo>
                    <a:pt x="8789" y="5818"/>
                    <a:pt x="9598" y="6268"/>
                    <a:pt x="10404" y="6268"/>
                  </a:cubicBezTo>
                  <a:cubicBezTo>
                    <a:pt x="11171" y="6268"/>
                    <a:pt x="11935" y="5861"/>
                    <a:pt x="12306" y="5036"/>
                  </a:cubicBezTo>
                  <a:lnTo>
                    <a:pt x="12824" y="3895"/>
                  </a:lnTo>
                  <a:cubicBezTo>
                    <a:pt x="13205" y="3031"/>
                    <a:pt x="12997" y="2029"/>
                    <a:pt x="12306" y="1441"/>
                  </a:cubicBezTo>
                  <a:cubicBezTo>
                    <a:pt x="12029" y="1199"/>
                    <a:pt x="11718" y="1026"/>
                    <a:pt x="11442" y="854"/>
                  </a:cubicBezTo>
                  <a:lnTo>
                    <a:pt x="10716" y="577"/>
                  </a:lnTo>
                  <a:lnTo>
                    <a:pt x="9057" y="128"/>
                  </a:lnTo>
                  <a:lnTo>
                    <a:pt x="8366" y="24"/>
                  </a:lnTo>
                  <a:lnTo>
                    <a:pt x="7743" y="24"/>
                  </a:lnTo>
                  <a:lnTo>
                    <a:pt x="7501" y="59"/>
                  </a:lnTo>
                  <a:lnTo>
                    <a:pt x="5739" y="59"/>
                  </a:lnTo>
                  <a:lnTo>
                    <a:pt x="5462" y="24"/>
                  </a:lnTo>
                  <a:cubicBezTo>
                    <a:pt x="5281" y="9"/>
                    <a:pt x="5100" y="1"/>
                    <a:pt x="4919" y="1"/>
                  </a:cubicBezTo>
                  <a:close/>
                </a:path>
              </a:pathLst>
            </a:custGeom>
            <a:solidFill>
              <a:srgbClr val="DEEA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" name="Google Shape;2707;p69"/>
            <p:cNvSpPr/>
            <p:nvPr/>
          </p:nvSpPr>
          <p:spPr>
            <a:xfrm>
              <a:off x="4615961" y="2024011"/>
              <a:ext cx="141162" cy="169529"/>
            </a:xfrm>
            <a:custGeom>
              <a:avLst/>
              <a:gdLst/>
              <a:ahLst/>
              <a:cxnLst/>
              <a:rect l="l" t="t" r="r" b="b"/>
              <a:pathLst>
                <a:path w="5220" h="6269" extrusionOk="0">
                  <a:moveTo>
                    <a:pt x="393" y="1"/>
                  </a:moveTo>
                  <a:cubicBezTo>
                    <a:pt x="262" y="1"/>
                    <a:pt x="131" y="5"/>
                    <a:pt x="0" y="14"/>
                  </a:cubicBezTo>
                  <a:cubicBezTo>
                    <a:pt x="1279" y="83"/>
                    <a:pt x="2558" y="567"/>
                    <a:pt x="3561" y="1431"/>
                  </a:cubicBezTo>
                  <a:cubicBezTo>
                    <a:pt x="4252" y="2019"/>
                    <a:pt x="4494" y="3021"/>
                    <a:pt x="4114" y="3885"/>
                  </a:cubicBezTo>
                  <a:lnTo>
                    <a:pt x="3595" y="5026"/>
                  </a:lnTo>
                  <a:cubicBezTo>
                    <a:pt x="3319" y="5683"/>
                    <a:pt x="2731" y="6132"/>
                    <a:pt x="2040" y="6236"/>
                  </a:cubicBezTo>
                  <a:cubicBezTo>
                    <a:pt x="2165" y="6258"/>
                    <a:pt x="2289" y="6269"/>
                    <a:pt x="2412" y="6269"/>
                  </a:cubicBezTo>
                  <a:cubicBezTo>
                    <a:pt x="3239" y="6269"/>
                    <a:pt x="3990" y="5778"/>
                    <a:pt x="4321" y="5026"/>
                  </a:cubicBezTo>
                  <a:lnTo>
                    <a:pt x="4839" y="3885"/>
                  </a:lnTo>
                  <a:cubicBezTo>
                    <a:pt x="5220" y="3021"/>
                    <a:pt x="5012" y="2019"/>
                    <a:pt x="4321" y="1431"/>
                  </a:cubicBezTo>
                  <a:cubicBezTo>
                    <a:pt x="3213" y="513"/>
                    <a:pt x="1815" y="1"/>
                    <a:pt x="393" y="1"/>
                  </a:cubicBezTo>
                  <a:close/>
                </a:path>
              </a:pathLst>
            </a:custGeom>
            <a:solidFill>
              <a:srgbClr val="C3D7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" name="Google Shape;2708;p69"/>
            <p:cNvSpPr/>
            <p:nvPr/>
          </p:nvSpPr>
          <p:spPr>
            <a:xfrm>
              <a:off x="4467335" y="2070173"/>
              <a:ext cx="95379" cy="123341"/>
            </a:xfrm>
            <a:custGeom>
              <a:avLst/>
              <a:gdLst/>
              <a:ahLst/>
              <a:cxnLst/>
              <a:rect l="l" t="t" r="r" b="b"/>
              <a:pathLst>
                <a:path w="3527" h="4561" extrusionOk="0">
                  <a:moveTo>
                    <a:pt x="3526" y="1"/>
                  </a:moveTo>
                  <a:cubicBezTo>
                    <a:pt x="3077" y="1"/>
                    <a:pt x="2697" y="277"/>
                    <a:pt x="2558" y="657"/>
                  </a:cubicBezTo>
                  <a:lnTo>
                    <a:pt x="1556" y="3215"/>
                  </a:lnTo>
                  <a:cubicBezTo>
                    <a:pt x="1418" y="3664"/>
                    <a:pt x="1107" y="4010"/>
                    <a:pt x="692" y="4252"/>
                  </a:cubicBezTo>
                  <a:cubicBezTo>
                    <a:pt x="484" y="4390"/>
                    <a:pt x="242" y="4494"/>
                    <a:pt x="0" y="4529"/>
                  </a:cubicBezTo>
                  <a:cubicBezTo>
                    <a:pt x="120" y="4550"/>
                    <a:pt x="239" y="4560"/>
                    <a:pt x="356" y="4560"/>
                  </a:cubicBezTo>
                  <a:cubicBezTo>
                    <a:pt x="1197" y="4560"/>
                    <a:pt x="1979" y="4038"/>
                    <a:pt x="2282" y="3250"/>
                  </a:cubicBezTo>
                  <a:lnTo>
                    <a:pt x="3526" y="1"/>
                  </a:lnTo>
                  <a:close/>
                </a:path>
              </a:pathLst>
            </a:custGeom>
            <a:solidFill>
              <a:srgbClr val="C3D7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" name="Google Shape;2709;p69"/>
            <p:cNvSpPr/>
            <p:nvPr/>
          </p:nvSpPr>
          <p:spPr>
            <a:xfrm>
              <a:off x="4461737" y="2141132"/>
              <a:ext cx="32721" cy="27908"/>
            </a:xfrm>
            <a:custGeom>
              <a:avLst/>
              <a:gdLst/>
              <a:ahLst/>
              <a:cxnLst/>
              <a:rect l="l" t="t" r="r" b="b"/>
              <a:pathLst>
                <a:path w="1210" h="1032" extrusionOk="0">
                  <a:moveTo>
                    <a:pt x="750" y="0"/>
                  </a:moveTo>
                  <a:cubicBezTo>
                    <a:pt x="731" y="0"/>
                    <a:pt x="711" y="1"/>
                    <a:pt x="691" y="4"/>
                  </a:cubicBezTo>
                  <a:cubicBezTo>
                    <a:pt x="242" y="4"/>
                    <a:pt x="0" y="557"/>
                    <a:pt x="346" y="868"/>
                  </a:cubicBezTo>
                  <a:cubicBezTo>
                    <a:pt x="448" y="981"/>
                    <a:pt x="577" y="1032"/>
                    <a:pt x="703" y="1032"/>
                  </a:cubicBezTo>
                  <a:cubicBezTo>
                    <a:pt x="961" y="1032"/>
                    <a:pt x="1210" y="823"/>
                    <a:pt x="1210" y="522"/>
                  </a:cubicBezTo>
                  <a:cubicBezTo>
                    <a:pt x="1210" y="231"/>
                    <a:pt x="1028" y="0"/>
                    <a:pt x="750" y="0"/>
                  </a:cubicBezTo>
                  <a:close/>
                </a:path>
              </a:pathLst>
            </a:custGeom>
            <a:solidFill>
              <a:srgbClr val="E6ED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" name="Google Shape;2710;p69"/>
            <p:cNvSpPr/>
            <p:nvPr/>
          </p:nvSpPr>
          <p:spPr>
            <a:xfrm>
              <a:off x="4393482" y="1853725"/>
              <a:ext cx="34696" cy="27746"/>
            </a:xfrm>
            <a:custGeom>
              <a:avLst/>
              <a:gdLst/>
              <a:ahLst/>
              <a:cxnLst/>
              <a:rect l="l" t="t" r="r" b="b"/>
              <a:pathLst>
                <a:path w="1283" h="1026" extrusionOk="0">
                  <a:moveTo>
                    <a:pt x="641" y="0"/>
                  </a:moveTo>
                  <a:cubicBezTo>
                    <a:pt x="566" y="0"/>
                    <a:pt x="490" y="18"/>
                    <a:pt x="416" y="55"/>
                  </a:cubicBezTo>
                  <a:cubicBezTo>
                    <a:pt x="1" y="228"/>
                    <a:pt x="35" y="815"/>
                    <a:pt x="450" y="988"/>
                  </a:cubicBezTo>
                  <a:cubicBezTo>
                    <a:pt x="518" y="1014"/>
                    <a:pt x="585" y="1026"/>
                    <a:pt x="649" y="1026"/>
                  </a:cubicBezTo>
                  <a:cubicBezTo>
                    <a:pt x="1011" y="1026"/>
                    <a:pt x="1283" y="649"/>
                    <a:pt x="1107" y="297"/>
                  </a:cubicBezTo>
                  <a:lnTo>
                    <a:pt x="1107" y="297"/>
                  </a:lnTo>
                  <a:lnTo>
                    <a:pt x="1107" y="331"/>
                  </a:lnTo>
                  <a:cubicBezTo>
                    <a:pt x="1031" y="129"/>
                    <a:pt x="844" y="0"/>
                    <a:pt x="641" y="0"/>
                  </a:cubicBezTo>
                  <a:close/>
                </a:path>
              </a:pathLst>
            </a:custGeom>
            <a:solidFill>
              <a:srgbClr val="E6ED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" name="Google Shape;2711;p69"/>
            <p:cNvSpPr/>
            <p:nvPr/>
          </p:nvSpPr>
          <p:spPr>
            <a:xfrm>
              <a:off x="4412195" y="1901914"/>
              <a:ext cx="71987" cy="109955"/>
            </a:xfrm>
            <a:custGeom>
              <a:avLst/>
              <a:gdLst/>
              <a:ahLst/>
              <a:cxnLst/>
              <a:rect l="l" t="t" r="r" b="b"/>
              <a:pathLst>
                <a:path w="2662" h="4066" extrusionOk="0">
                  <a:moveTo>
                    <a:pt x="726" y="1"/>
                  </a:moveTo>
                  <a:cubicBezTo>
                    <a:pt x="562" y="1"/>
                    <a:pt x="398" y="105"/>
                    <a:pt x="346" y="312"/>
                  </a:cubicBezTo>
                  <a:cubicBezTo>
                    <a:pt x="104" y="1314"/>
                    <a:pt x="0" y="3181"/>
                    <a:pt x="449" y="3630"/>
                  </a:cubicBezTo>
                  <a:cubicBezTo>
                    <a:pt x="780" y="3961"/>
                    <a:pt x="1273" y="4066"/>
                    <a:pt x="1750" y="4066"/>
                  </a:cubicBezTo>
                  <a:cubicBezTo>
                    <a:pt x="1971" y="4066"/>
                    <a:pt x="2188" y="4043"/>
                    <a:pt x="2385" y="4010"/>
                  </a:cubicBezTo>
                  <a:cubicBezTo>
                    <a:pt x="2558" y="3976"/>
                    <a:pt x="2662" y="3734"/>
                    <a:pt x="2523" y="3596"/>
                  </a:cubicBezTo>
                  <a:cubicBezTo>
                    <a:pt x="1728" y="2870"/>
                    <a:pt x="1279" y="1280"/>
                    <a:pt x="1106" y="347"/>
                  </a:cubicBezTo>
                  <a:lnTo>
                    <a:pt x="1106" y="312"/>
                  </a:lnTo>
                  <a:cubicBezTo>
                    <a:pt x="1054" y="105"/>
                    <a:pt x="890" y="1"/>
                    <a:pt x="726" y="1"/>
                  </a:cubicBezTo>
                  <a:close/>
                </a:path>
              </a:pathLst>
            </a:custGeom>
            <a:solidFill>
              <a:srgbClr val="E6ED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" name="Google Shape;2712;p69"/>
            <p:cNvSpPr/>
            <p:nvPr/>
          </p:nvSpPr>
          <p:spPr>
            <a:xfrm>
              <a:off x="4663150" y="2141213"/>
              <a:ext cx="28557" cy="27367"/>
            </a:xfrm>
            <a:custGeom>
              <a:avLst/>
              <a:gdLst/>
              <a:ahLst/>
              <a:cxnLst/>
              <a:rect l="l" t="t" r="r" b="b"/>
              <a:pathLst>
                <a:path w="1056" h="1012" extrusionOk="0">
                  <a:moveTo>
                    <a:pt x="511" y="1"/>
                  </a:moveTo>
                  <a:cubicBezTo>
                    <a:pt x="251" y="1"/>
                    <a:pt x="1" y="173"/>
                    <a:pt x="18" y="519"/>
                  </a:cubicBezTo>
                  <a:cubicBezTo>
                    <a:pt x="18" y="847"/>
                    <a:pt x="277" y="1012"/>
                    <a:pt x="537" y="1012"/>
                  </a:cubicBezTo>
                  <a:cubicBezTo>
                    <a:pt x="796" y="1012"/>
                    <a:pt x="1055" y="847"/>
                    <a:pt x="1055" y="519"/>
                  </a:cubicBezTo>
                  <a:cubicBezTo>
                    <a:pt x="1038" y="173"/>
                    <a:pt x="770" y="1"/>
                    <a:pt x="511" y="1"/>
                  </a:cubicBezTo>
                  <a:close/>
                </a:path>
              </a:pathLst>
            </a:custGeom>
            <a:solidFill>
              <a:srgbClr val="E6ED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" name="Google Shape;2713;p69"/>
            <p:cNvSpPr/>
            <p:nvPr/>
          </p:nvSpPr>
          <p:spPr>
            <a:xfrm>
              <a:off x="4725266" y="1853292"/>
              <a:ext cx="44133" cy="29017"/>
            </a:xfrm>
            <a:custGeom>
              <a:avLst/>
              <a:gdLst/>
              <a:ahLst/>
              <a:cxnLst/>
              <a:rect l="l" t="t" r="r" b="b"/>
              <a:pathLst>
                <a:path w="1632" h="1073" extrusionOk="0">
                  <a:moveTo>
                    <a:pt x="743" y="1"/>
                  </a:moveTo>
                  <a:cubicBezTo>
                    <a:pt x="245" y="1"/>
                    <a:pt x="1" y="796"/>
                    <a:pt x="625" y="1004"/>
                  </a:cubicBezTo>
                  <a:cubicBezTo>
                    <a:pt x="715" y="1051"/>
                    <a:pt x="801" y="1072"/>
                    <a:pt x="881" y="1072"/>
                  </a:cubicBezTo>
                  <a:cubicBezTo>
                    <a:pt x="1382" y="1072"/>
                    <a:pt x="1631" y="250"/>
                    <a:pt x="1005" y="71"/>
                  </a:cubicBezTo>
                  <a:cubicBezTo>
                    <a:pt x="913" y="22"/>
                    <a:pt x="824" y="1"/>
                    <a:pt x="743" y="1"/>
                  </a:cubicBezTo>
                  <a:close/>
                </a:path>
              </a:pathLst>
            </a:custGeom>
            <a:solidFill>
              <a:srgbClr val="E6ED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" name="Google Shape;2714;p69"/>
            <p:cNvSpPr/>
            <p:nvPr/>
          </p:nvSpPr>
          <p:spPr>
            <a:xfrm>
              <a:off x="4466389" y="1905322"/>
              <a:ext cx="224372" cy="102248"/>
            </a:xfrm>
            <a:custGeom>
              <a:avLst/>
              <a:gdLst/>
              <a:ahLst/>
              <a:cxnLst/>
              <a:rect l="l" t="t" r="r" b="b"/>
              <a:pathLst>
                <a:path w="8297" h="3781" extrusionOk="0">
                  <a:moveTo>
                    <a:pt x="132" y="0"/>
                  </a:moveTo>
                  <a:cubicBezTo>
                    <a:pt x="59" y="0"/>
                    <a:pt x="1" y="39"/>
                    <a:pt x="1" y="117"/>
                  </a:cubicBezTo>
                  <a:cubicBezTo>
                    <a:pt x="35" y="877"/>
                    <a:pt x="347" y="3124"/>
                    <a:pt x="3215" y="3781"/>
                  </a:cubicBezTo>
                  <a:lnTo>
                    <a:pt x="5117" y="3781"/>
                  </a:lnTo>
                  <a:cubicBezTo>
                    <a:pt x="7985" y="3124"/>
                    <a:pt x="8297" y="877"/>
                    <a:pt x="8297" y="117"/>
                  </a:cubicBezTo>
                  <a:cubicBezTo>
                    <a:pt x="8297" y="39"/>
                    <a:pt x="8238" y="0"/>
                    <a:pt x="8180" y="0"/>
                  </a:cubicBezTo>
                  <a:cubicBezTo>
                    <a:pt x="8160" y="0"/>
                    <a:pt x="8141" y="5"/>
                    <a:pt x="8124" y="13"/>
                  </a:cubicBezTo>
                  <a:cubicBezTo>
                    <a:pt x="6879" y="877"/>
                    <a:pt x="5877" y="1983"/>
                    <a:pt x="5151" y="3262"/>
                  </a:cubicBezTo>
                  <a:lnTo>
                    <a:pt x="3146" y="3262"/>
                  </a:lnTo>
                  <a:cubicBezTo>
                    <a:pt x="2420" y="1983"/>
                    <a:pt x="1418" y="877"/>
                    <a:pt x="208" y="13"/>
                  </a:cubicBezTo>
                  <a:cubicBezTo>
                    <a:pt x="182" y="5"/>
                    <a:pt x="156" y="0"/>
                    <a:pt x="132" y="0"/>
                  </a:cubicBezTo>
                  <a:close/>
                </a:path>
              </a:pathLst>
            </a:custGeom>
            <a:solidFill>
              <a:srgbClr val="E6ED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" name="Google Shape;2715;p69"/>
            <p:cNvSpPr/>
            <p:nvPr/>
          </p:nvSpPr>
          <p:spPr>
            <a:xfrm>
              <a:off x="4673913" y="1901914"/>
              <a:ext cx="71987" cy="109955"/>
            </a:xfrm>
            <a:custGeom>
              <a:avLst/>
              <a:gdLst/>
              <a:ahLst/>
              <a:cxnLst/>
              <a:rect l="l" t="t" r="r" b="b"/>
              <a:pathLst>
                <a:path w="2662" h="4066" extrusionOk="0">
                  <a:moveTo>
                    <a:pt x="1936" y="1"/>
                  </a:moveTo>
                  <a:cubicBezTo>
                    <a:pt x="1772" y="1"/>
                    <a:pt x="1608" y="105"/>
                    <a:pt x="1556" y="312"/>
                  </a:cubicBezTo>
                  <a:lnTo>
                    <a:pt x="1556" y="347"/>
                  </a:lnTo>
                  <a:cubicBezTo>
                    <a:pt x="1383" y="1280"/>
                    <a:pt x="934" y="2870"/>
                    <a:pt x="139" y="3596"/>
                  </a:cubicBezTo>
                  <a:cubicBezTo>
                    <a:pt x="0" y="3734"/>
                    <a:pt x="70" y="3976"/>
                    <a:pt x="277" y="4010"/>
                  </a:cubicBezTo>
                  <a:cubicBezTo>
                    <a:pt x="474" y="4043"/>
                    <a:pt x="691" y="4066"/>
                    <a:pt x="912" y="4066"/>
                  </a:cubicBezTo>
                  <a:cubicBezTo>
                    <a:pt x="1389" y="4066"/>
                    <a:pt x="1882" y="3961"/>
                    <a:pt x="2213" y="3630"/>
                  </a:cubicBezTo>
                  <a:cubicBezTo>
                    <a:pt x="2662" y="3181"/>
                    <a:pt x="2558" y="1314"/>
                    <a:pt x="2316" y="312"/>
                  </a:cubicBezTo>
                  <a:cubicBezTo>
                    <a:pt x="2264" y="105"/>
                    <a:pt x="2100" y="1"/>
                    <a:pt x="1936" y="1"/>
                  </a:cubicBezTo>
                  <a:close/>
                </a:path>
              </a:pathLst>
            </a:custGeom>
            <a:solidFill>
              <a:srgbClr val="E6ED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" name="Google Shape;2716;p69"/>
            <p:cNvSpPr/>
            <p:nvPr/>
          </p:nvSpPr>
          <p:spPr>
            <a:xfrm>
              <a:off x="4436939" y="2043049"/>
              <a:ext cx="284217" cy="73502"/>
            </a:xfrm>
            <a:custGeom>
              <a:avLst/>
              <a:gdLst/>
              <a:ahLst/>
              <a:cxnLst/>
              <a:rect l="l" t="t" r="r" b="b"/>
              <a:pathLst>
                <a:path w="10510" h="2718" extrusionOk="0">
                  <a:moveTo>
                    <a:pt x="4379" y="1"/>
                  </a:moveTo>
                  <a:cubicBezTo>
                    <a:pt x="3913" y="1"/>
                    <a:pt x="1028" y="59"/>
                    <a:pt x="329" y="1488"/>
                  </a:cubicBezTo>
                  <a:cubicBezTo>
                    <a:pt x="0" y="2146"/>
                    <a:pt x="629" y="2718"/>
                    <a:pt x="1335" y="2718"/>
                  </a:cubicBezTo>
                  <a:cubicBezTo>
                    <a:pt x="1518" y="2718"/>
                    <a:pt x="1707" y="2679"/>
                    <a:pt x="1885" y="2594"/>
                  </a:cubicBezTo>
                  <a:cubicBezTo>
                    <a:pt x="2818" y="2110"/>
                    <a:pt x="2853" y="1280"/>
                    <a:pt x="4512" y="589"/>
                  </a:cubicBezTo>
                  <a:lnTo>
                    <a:pt x="5998" y="589"/>
                  </a:lnTo>
                  <a:cubicBezTo>
                    <a:pt x="7657" y="1280"/>
                    <a:pt x="7692" y="2144"/>
                    <a:pt x="8625" y="2594"/>
                  </a:cubicBezTo>
                  <a:cubicBezTo>
                    <a:pt x="8803" y="2679"/>
                    <a:pt x="8992" y="2718"/>
                    <a:pt x="9175" y="2718"/>
                  </a:cubicBezTo>
                  <a:cubicBezTo>
                    <a:pt x="9881" y="2718"/>
                    <a:pt x="10510" y="2146"/>
                    <a:pt x="10181" y="1488"/>
                  </a:cubicBezTo>
                  <a:cubicBezTo>
                    <a:pt x="9482" y="59"/>
                    <a:pt x="6597" y="1"/>
                    <a:pt x="6131" y="1"/>
                  </a:cubicBezTo>
                  <a:cubicBezTo>
                    <a:pt x="6090" y="1"/>
                    <a:pt x="6067" y="1"/>
                    <a:pt x="6067" y="1"/>
                  </a:cubicBezTo>
                  <a:lnTo>
                    <a:pt x="4443" y="1"/>
                  </a:lnTo>
                  <a:cubicBezTo>
                    <a:pt x="4443" y="1"/>
                    <a:pt x="4420" y="1"/>
                    <a:pt x="4379" y="1"/>
                  </a:cubicBezTo>
                  <a:close/>
                </a:path>
              </a:pathLst>
            </a:custGeom>
            <a:solidFill>
              <a:srgbClr val="E6ED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" name="Google Shape;2717;p69"/>
            <p:cNvSpPr/>
            <p:nvPr/>
          </p:nvSpPr>
          <p:spPr>
            <a:xfrm>
              <a:off x="4552384" y="1962679"/>
              <a:ext cx="53328" cy="179508"/>
            </a:xfrm>
            <a:custGeom>
              <a:avLst/>
              <a:gdLst/>
              <a:ahLst/>
              <a:cxnLst/>
              <a:rect l="l" t="t" r="r" b="b"/>
              <a:pathLst>
                <a:path w="1972" h="6638" extrusionOk="0">
                  <a:moveTo>
                    <a:pt x="589" y="1"/>
                  </a:moveTo>
                  <a:lnTo>
                    <a:pt x="277" y="277"/>
                  </a:lnTo>
                  <a:cubicBezTo>
                    <a:pt x="105" y="450"/>
                    <a:pt x="1" y="657"/>
                    <a:pt x="1" y="899"/>
                  </a:cubicBezTo>
                  <a:lnTo>
                    <a:pt x="1" y="1383"/>
                  </a:lnTo>
                  <a:lnTo>
                    <a:pt x="174" y="3215"/>
                  </a:lnTo>
                  <a:cubicBezTo>
                    <a:pt x="208" y="3388"/>
                    <a:pt x="243" y="3561"/>
                    <a:pt x="277" y="3734"/>
                  </a:cubicBezTo>
                  <a:lnTo>
                    <a:pt x="450" y="4218"/>
                  </a:lnTo>
                  <a:lnTo>
                    <a:pt x="450" y="4252"/>
                  </a:lnTo>
                  <a:lnTo>
                    <a:pt x="623" y="4771"/>
                  </a:lnTo>
                  <a:lnTo>
                    <a:pt x="450" y="5289"/>
                  </a:lnTo>
                  <a:lnTo>
                    <a:pt x="450" y="6326"/>
                  </a:lnTo>
                  <a:lnTo>
                    <a:pt x="969" y="6637"/>
                  </a:lnTo>
                  <a:lnTo>
                    <a:pt x="1487" y="6326"/>
                  </a:lnTo>
                  <a:lnTo>
                    <a:pt x="1487" y="5289"/>
                  </a:lnTo>
                  <a:lnTo>
                    <a:pt x="1349" y="4771"/>
                  </a:lnTo>
                  <a:lnTo>
                    <a:pt x="1487" y="4252"/>
                  </a:lnTo>
                  <a:lnTo>
                    <a:pt x="1487" y="4218"/>
                  </a:lnTo>
                  <a:lnTo>
                    <a:pt x="1660" y="3734"/>
                  </a:lnTo>
                  <a:cubicBezTo>
                    <a:pt x="1729" y="3561"/>
                    <a:pt x="1764" y="3388"/>
                    <a:pt x="1764" y="3215"/>
                  </a:cubicBezTo>
                  <a:lnTo>
                    <a:pt x="1937" y="1383"/>
                  </a:lnTo>
                  <a:lnTo>
                    <a:pt x="1971" y="899"/>
                  </a:lnTo>
                  <a:cubicBezTo>
                    <a:pt x="1971" y="657"/>
                    <a:pt x="1867" y="450"/>
                    <a:pt x="1695" y="277"/>
                  </a:cubicBezTo>
                  <a:lnTo>
                    <a:pt x="1384" y="1"/>
                  </a:lnTo>
                  <a:close/>
                </a:path>
              </a:pathLst>
            </a:custGeom>
            <a:solidFill>
              <a:srgbClr val="9BBE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2718;p69"/>
            <p:cNvSpPr/>
            <p:nvPr/>
          </p:nvSpPr>
          <p:spPr>
            <a:xfrm>
              <a:off x="4545839" y="1846964"/>
              <a:ext cx="28070" cy="88645"/>
            </a:xfrm>
            <a:custGeom>
              <a:avLst/>
              <a:gdLst/>
              <a:ahLst/>
              <a:cxnLst/>
              <a:rect l="l" t="t" r="r" b="b"/>
              <a:pathLst>
                <a:path w="1038" h="3278" extrusionOk="0">
                  <a:moveTo>
                    <a:pt x="300" y="0"/>
                  </a:moveTo>
                  <a:cubicBezTo>
                    <a:pt x="269" y="0"/>
                    <a:pt x="237" y="9"/>
                    <a:pt x="208" y="28"/>
                  </a:cubicBezTo>
                  <a:cubicBezTo>
                    <a:pt x="70" y="63"/>
                    <a:pt x="1" y="201"/>
                    <a:pt x="70" y="339"/>
                  </a:cubicBezTo>
                  <a:cubicBezTo>
                    <a:pt x="381" y="1203"/>
                    <a:pt x="554" y="2102"/>
                    <a:pt x="554" y="3035"/>
                  </a:cubicBezTo>
                  <a:cubicBezTo>
                    <a:pt x="554" y="3139"/>
                    <a:pt x="658" y="3243"/>
                    <a:pt x="796" y="3277"/>
                  </a:cubicBezTo>
                  <a:cubicBezTo>
                    <a:pt x="934" y="3277"/>
                    <a:pt x="1038" y="3139"/>
                    <a:pt x="1038" y="3035"/>
                  </a:cubicBezTo>
                  <a:cubicBezTo>
                    <a:pt x="1038" y="2033"/>
                    <a:pt x="831" y="1065"/>
                    <a:pt x="485" y="132"/>
                  </a:cubicBezTo>
                  <a:cubicBezTo>
                    <a:pt x="460" y="57"/>
                    <a:pt x="381" y="0"/>
                    <a:pt x="300" y="0"/>
                  </a:cubicBezTo>
                  <a:close/>
                </a:path>
              </a:pathLst>
            </a:custGeom>
            <a:solidFill>
              <a:srgbClr val="05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" name="Google Shape;2719;p69"/>
            <p:cNvSpPr/>
            <p:nvPr/>
          </p:nvSpPr>
          <p:spPr>
            <a:xfrm>
              <a:off x="4584186" y="1846964"/>
              <a:ext cx="27124" cy="88645"/>
            </a:xfrm>
            <a:custGeom>
              <a:avLst/>
              <a:gdLst/>
              <a:ahLst/>
              <a:cxnLst/>
              <a:rect l="l" t="t" r="r" b="b"/>
              <a:pathLst>
                <a:path w="1003" h="3278" extrusionOk="0">
                  <a:moveTo>
                    <a:pt x="737" y="0"/>
                  </a:moveTo>
                  <a:cubicBezTo>
                    <a:pt x="654" y="0"/>
                    <a:pt x="568" y="57"/>
                    <a:pt x="519" y="132"/>
                  </a:cubicBezTo>
                  <a:cubicBezTo>
                    <a:pt x="173" y="1065"/>
                    <a:pt x="0" y="2033"/>
                    <a:pt x="0" y="3035"/>
                  </a:cubicBezTo>
                  <a:cubicBezTo>
                    <a:pt x="0" y="3139"/>
                    <a:pt x="104" y="3277"/>
                    <a:pt x="242" y="3277"/>
                  </a:cubicBezTo>
                  <a:cubicBezTo>
                    <a:pt x="346" y="3243"/>
                    <a:pt x="449" y="3139"/>
                    <a:pt x="449" y="3035"/>
                  </a:cubicBezTo>
                  <a:cubicBezTo>
                    <a:pt x="484" y="2102"/>
                    <a:pt x="657" y="1203"/>
                    <a:pt x="968" y="339"/>
                  </a:cubicBezTo>
                  <a:cubicBezTo>
                    <a:pt x="1003" y="201"/>
                    <a:pt x="968" y="63"/>
                    <a:pt x="830" y="28"/>
                  </a:cubicBezTo>
                  <a:cubicBezTo>
                    <a:pt x="801" y="9"/>
                    <a:pt x="769" y="0"/>
                    <a:pt x="737" y="0"/>
                  </a:cubicBezTo>
                  <a:close/>
                </a:path>
              </a:pathLst>
            </a:custGeom>
            <a:solidFill>
              <a:srgbClr val="05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" name="Google Shape;2720;p69"/>
            <p:cNvSpPr/>
            <p:nvPr/>
          </p:nvSpPr>
          <p:spPr>
            <a:xfrm>
              <a:off x="4570151" y="1962679"/>
              <a:ext cx="36480" cy="179508"/>
            </a:xfrm>
            <a:custGeom>
              <a:avLst/>
              <a:gdLst/>
              <a:ahLst/>
              <a:cxnLst/>
              <a:rect l="l" t="t" r="r" b="b"/>
              <a:pathLst>
                <a:path w="1349" h="6638" extrusionOk="0">
                  <a:moveTo>
                    <a:pt x="1" y="1"/>
                  </a:moveTo>
                  <a:lnTo>
                    <a:pt x="312" y="277"/>
                  </a:lnTo>
                  <a:cubicBezTo>
                    <a:pt x="519" y="485"/>
                    <a:pt x="623" y="796"/>
                    <a:pt x="588" y="1107"/>
                  </a:cubicBezTo>
                  <a:lnTo>
                    <a:pt x="415" y="3215"/>
                  </a:lnTo>
                  <a:cubicBezTo>
                    <a:pt x="381" y="3388"/>
                    <a:pt x="346" y="3561"/>
                    <a:pt x="312" y="3699"/>
                  </a:cubicBezTo>
                  <a:lnTo>
                    <a:pt x="139" y="4218"/>
                  </a:lnTo>
                  <a:cubicBezTo>
                    <a:pt x="139" y="4252"/>
                    <a:pt x="139" y="4287"/>
                    <a:pt x="139" y="4287"/>
                  </a:cubicBezTo>
                  <a:lnTo>
                    <a:pt x="139" y="6533"/>
                  </a:lnTo>
                  <a:lnTo>
                    <a:pt x="346" y="6637"/>
                  </a:lnTo>
                  <a:lnTo>
                    <a:pt x="865" y="6326"/>
                  </a:lnTo>
                  <a:lnTo>
                    <a:pt x="865" y="5289"/>
                  </a:lnTo>
                  <a:lnTo>
                    <a:pt x="727" y="4771"/>
                  </a:lnTo>
                  <a:lnTo>
                    <a:pt x="865" y="4252"/>
                  </a:lnTo>
                  <a:lnTo>
                    <a:pt x="865" y="4218"/>
                  </a:lnTo>
                  <a:lnTo>
                    <a:pt x="1038" y="3734"/>
                  </a:lnTo>
                  <a:cubicBezTo>
                    <a:pt x="1072" y="3561"/>
                    <a:pt x="1107" y="3388"/>
                    <a:pt x="1141" y="3215"/>
                  </a:cubicBezTo>
                  <a:lnTo>
                    <a:pt x="1349" y="1107"/>
                  </a:lnTo>
                  <a:cubicBezTo>
                    <a:pt x="1349" y="796"/>
                    <a:pt x="1245" y="519"/>
                    <a:pt x="1038" y="277"/>
                  </a:cubicBezTo>
                  <a:lnTo>
                    <a:pt x="727" y="1"/>
                  </a:lnTo>
                  <a:close/>
                </a:path>
              </a:pathLst>
            </a:custGeom>
            <a:solidFill>
              <a:srgbClr val="7CA9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2721;p69"/>
            <p:cNvSpPr/>
            <p:nvPr/>
          </p:nvSpPr>
          <p:spPr>
            <a:xfrm>
              <a:off x="4564553" y="2133750"/>
              <a:ext cx="28990" cy="28043"/>
            </a:xfrm>
            <a:custGeom>
              <a:avLst/>
              <a:gdLst/>
              <a:ahLst/>
              <a:cxnLst/>
              <a:rect l="l" t="t" r="r" b="b"/>
              <a:pathLst>
                <a:path w="1072" h="1037" extrusionOk="0">
                  <a:moveTo>
                    <a:pt x="0" y="0"/>
                  </a:moveTo>
                  <a:lnTo>
                    <a:pt x="0" y="519"/>
                  </a:lnTo>
                  <a:cubicBezTo>
                    <a:pt x="0" y="795"/>
                    <a:pt x="242" y="1037"/>
                    <a:pt x="519" y="1037"/>
                  </a:cubicBezTo>
                  <a:cubicBezTo>
                    <a:pt x="795" y="1037"/>
                    <a:pt x="1072" y="830"/>
                    <a:pt x="1072" y="519"/>
                  </a:cubicBezTo>
                  <a:lnTo>
                    <a:pt x="1072" y="0"/>
                  </a:lnTo>
                  <a:close/>
                </a:path>
              </a:pathLst>
            </a:custGeom>
            <a:solidFill>
              <a:srgbClr val="7CA9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2722;p69"/>
            <p:cNvSpPr/>
            <p:nvPr/>
          </p:nvSpPr>
          <p:spPr>
            <a:xfrm>
              <a:off x="4565472" y="2077664"/>
              <a:ext cx="28070" cy="2807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1" y="0"/>
                  </a:moveTo>
                  <a:lnTo>
                    <a:pt x="1" y="1037"/>
                  </a:lnTo>
                  <a:lnTo>
                    <a:pt x="1038" y="1037"/>
                  </a:lnTo>
                  <a:lnTo>
                    <a:pt x="1038" y="0"/>
                  </a:lnTo>
                  <a:close/>
                </a:path>
              </a:pathLst>
            </a:custGeom>
            <a:solidFill>
              <a:srgbClr val="7CA9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2723;p69"/>
            <p:cNvSpPr/>
            <p:nvPr/>
          </p:nvSpPr>
          <p:spPr>
            <a:xfrm>
              <a:off x="4550518" y="1923413"/>
              <a:ext cx="49569" cy="42322"/>
            </a:xfrm>
            <a:custGeom>
              <a:avLst/>
              <a:gdLst/>
              <a:ahLst/>
              <a:cxnLst/>
              <a:rect l="l" t="t" r="r" b="b"/>
              <a:pathLst>
                <a:path w="1833" h="1565" extrusionOk="0">
                  <a:moveTo>
                    <a:pt x="1038" y="1"/>
                  </a:moveTo>
                  <a:cubicBezTo>
                    <a:pt x="346" y="1"/>
                    <a:pt x="1" y="830"/>
                    <a:pt x="485" y="1314"/>
                  </a:cubicBezTo>
                  <a:cubicBezTo>
                    <a:pt x="658" y="1487"/>
                    <a:pt x="865" y="1564"/>
                    <a:pt x="1065" y="1564"/>
                  </a:cubicBezTo>
                  <a:cubicBezTo>
                    <a:pt x="1464" y="1564"/>
                    <a:pt x="1833" y="1257"/>
                    <a:pt x="1833" y="796"/>
                  </a:cubicBezTo>
                  <a:cubicBezTo>
                    <a:pt x="1833" y="347"/>
                    <a:pt x="1487" y="1"/>
                    <a:pt x="1038" y="1"/>
                  </a:cubicBezTo>
                  <a:close/>
                </a:path>
              </a:pathLst>
            </a:custGeom>
            <a:solidFill>
              <a:srgbClr val="7CA9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2724;p69"/>
            <p:cNvSpPr/>
            <p:nvPr/>
          </p:nvSpPr>
          <p:spPr>
            <a:xfrm>
              <a:off x="4569231" y="1923413"/>
              <a:ext cx="32776" cy="41159"/>
            </a:xfrm>
            <a:custGeom>
              <a:avLst/>
              <a:gdLst/>
              <a:ahLst/>
              <a:cxnLst/>
              <a:rect l="l" t="t" r="r" b="b"/>
              <a:pathLst>
                <a:path w="1212" h="1522" extrusionOk="0">
                  <a:moveTo>
                    <a:pt x="346" y="1"/>
                  </a:moveTo>
                  <a:cubicBezTo>
                    <a:pt x="242" y="1"/>
                    <a:pt x="104" y="36"/>
                    <a:pt x="0" y="105"/>
                  </a:cubicBezTo>
                  <a:cubicBezTo>
                    <a:pt x="553" y="381"/>
                    <a:pt x="553" y="1176"/>
                    <a:pt x="0" y="1453"/>
                  </a:cubicBezTo>
                  <a:cubicBezTo>
                    <a:pt x="88" y="1500"/>
                    <a:pt x="172" y="1521"/>
                    <a:pt x="250" y="1521"/>
                  </a:cubicBezTo>
                  <a:cubicBezTo>
                    <a:pt x="916" y="1521"/>
                    <a:pt x="1211" y="1"/>
                    <a:pt x="346" y="1"/>
                  </a:cubicBezTo>
                  <a:close/>
                </a:path>
              </a:pathLst>
            </a:custGeom>
            <a:solidFill>
              <a:srgbClr val="05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2725;p69"/>
            <p:cNvSpPr/>
            <p:nvPr/>
          </p:nvSpPr>
          <p:spPr>
            <a:xfrm>
              <a:off x="4573883" y="2077664"/>
              <a:ext cx="19660" cy="28070"/>
            </a:xfrm>
            <a:custGeom>
              <a:avLst/>
              <a:gdLst/>
              <a:ahLst/>
              <a:cxnLst/>
              <a:rect l="l" t="t" r="r" b="b"/>
              <a:pathLst>
                <a:path w="727" h="1038" extrusionOk="0">
                  <a:moveTo>
                    <a:pt x="1" y="0"/>
                  </a:moveTo>
                  <a:cubicBezTo>
                    <a:pt x="1" y="0"/>
                    <a:pt x="1" y="35"/>
                    <a:pt x="1" y="35"/>
                  </a:cubicBezTo>
                  <a:lnTo>
                    <a:pt x="1" y="1037"/>
                  </a:lnTo>
                  <a:lnTo>
                    <a:pt x="727" y="1037"/>
                  </a:lnTo>
                  <a:lnTo>
                    <a:pt x="727" y="0"/>
                  </a:lnTo>
                  <a:close/>
                </a:path>
              </a:pathLst>
            </a:custGeom>
            <a:solidFill>
              <a:srgbClr val="05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2726;p69"/>
            <p:cNvSpPr/>
            <p:nvPr/>
          </p:nvSpPr>
          <p:spPr>
            <a:xfrm>
              <a:off x="4569231" y="2133750"/>
              <a:ext cx="24311" cy="28043"/>
            </a:xfrm>
            <a:custGeom>
              <a:avLst/>
              <a:gdLst/>
              <a:ahLst/>
              <a:cxnLst/>
              <a:rect l="l" t="t" r="r" b="b"/>
              <a:pathLst>
                <a:path w="899" h="1037" extrusionOk="0">
                  <a:moveTo>
                    <a:pt x="173" y="0"/>
                  </a:moveTo>
                  <a:lnTo>
                    <a:pt x="173" y="519"/>
                  </a:lnTo>
                  <a:cubicBezTo>
                    <a:pt x="173" y="657"/>
                    <a:pt x="104" y="795"/>
                    <a:pt x="0" y="899"/>
                  </a:cubicBezTo>
                  <a:cubicBezTo>
                    <a:pt x="104" y="968"/>
                    <a:pt x="207" y="1037"/>
                    <a:pt x="346" y="1037"/>
                  </a:cubicBezTo>
                  <a:cubicBezTo>
                    <a:pt x="622" y="1037"/>
                    <a:pt x="899" y="830"/>
                    <a:pt x="899" y="519"/>
                  </a:cubicBezTo>
                  <a:lnTo>
                    <a:pt x="899" y="0"/>
                  </a:lnTo>
                  <a:close/>
                </a:path>
              </a:pathLst>
            </a:custGeom>
            <a:solidFill>
              <a:srgbClr val="05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2727;p69"/>
            <p:cNvSpPr/>
            <p:nvPr/>
          </p:nvSpPr>
          <p:spPr>
            <a:xfrm>
              <a:off x="4551464" y="1986990"/>
              <a:ext cx="55167" cy="13116"/>
            </a:xfrm>
            <a:custGeom>
              <a:avLst/>
              <a:gdLst/>
              <a:ahLst/>
              <a:cxnLst/>
              <a:rect l="l" t="t" r="r" b="b"/>
              <a:pathLst>
                <a:path w="2040" h="485" extrusionOk="0">
                  <a:moveTo>
                    <a:pt x="35" y="0"/>
                  </a:moveTo>
                  <a:cubicBezTo>
                    <a:pt x="0" y="69"/>
                    <a:pt x="0" y="139"/>
                    <a:pt x="35" y="208"/>
                  </a:cubicBezTo>
                  <a:lnTo>
                    <a:pt x="35" y="484"/>
                  </a:lnTo>
                  <a:lnTo>
                    <a:pt x="2005" y="484"/>
                  </a:lnTo>
                  <a:lnTo>
                    <a:pt x="2040" y="208"/>
                  </a:lnTo>
                  <a:cubicBezTo>
                    <a:pt x="2040" y="139"/>
                    <a:pt x="2040" y="69"/>
                    <a:pt x="2040" y="0"/>
                  </a:cubicBezTo>
                  <a:close/>
                </a:path>
              </a:pathLst>
            </a:custGeom>
            <a:solidFill>
              <a:srgbClr val="05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2728;p69"/>
            <p:cNvSpPr/>
            <p:nvPr/>
          </p:nvSpPr>
          <p:spPr>
            <a:xfrm>
              <a:off x="4528073" y="1772246"/>
              <a:ext cx="99895" cy="68255"/>
            </a:xfrm>
            <a:custGeom>
              <a:avLst/>
              <a:gdLst/>
              <a:ahLst/>
              <a:cxnLst/>
              <a:rect l="l" t="t" r="r" b="b"/>
              <a:pathLst>
                <a:path w="3694" h="2524" extrusionOk="0">
                  <a:moveTo>
                    <a:pt x="1121" y="1"/>
                  </a:moveTo>
                  <a:cubicBezTo>
                    <a:pt x="509" y="1"/>
                    <a:pt x="0" y="805"/>
                    <a:pt x="589" y="1339"/>
                  </a:cubicBezTo>
                  <a:lnTo>
                    <a:pt x="1695" y="2446"/>
                  </a:lnTo>
                  <a:cubicBezTo>
                    <a:pt x="1747" y="2497"/>
                    <a:pt x="1816" y="2523"/>
                    <a:pt x="1885" y="2523"/>
                  </a:cubicBezTo>
                  <a:cubicBezTo>
                    <a:pt x="1954" y="2523"/>
                    <a:pt x="2023" y="2497"/>
                    <a:pt x="2075" y="2446"/>
                  </a:cubicBezTo>
                  <a:lnTo>
                    <a:pt x="3181" y="1339"/>
                  </a:lnTo>
                  <a:cubicBezTo>
                    <a:pt x="3694" y="800"/>
                    <a:pt x="3217" y="28"/>
                    <a:pt x="2621" y="28"/>
                  </a:cubicBezTo>
                  <a:cubicBezTo>
                    <a:pt x="2453" y="28"/>
                    <a:pt x="2276" y="89"/>
                    <a:pt x="2110" y="233"/>
                  </a:cubicBezTo>
                  <a:cubicBezTo>
                    <a:pt x="2075" y="268"/>
                    <a:pt x="2006" y="303"/>
                    <a:pt x="1971" y="337"/>
                  </a:cubicBezTo>
                  <a:cubicBezTo>
                    <a:pt x="1954" y="372"/>
                    <a:pt x="1920" y="389"/>
                    <a:pt x="1885" y="389"/>
                  </a:cubicBezTo>
                  <a:cubicBezTo>
                    <a:pt x="1850" y="389"/>
                    <a:pt x="1816" y="372"/>
                    <a:pt x="1799" y="337"/>
                  </a:cubicBezTo>
                  <a:cubicBezTo>
                    <a:pt x="1764" y="303"/>
                    <a:pt x="1695" y="268"/>
                    <a:pt x="1660" y="233"/>
                  </a:cubicBezTo>
                  <a:cubicBezTo>
                    <a:pt x="1488" y="69"/>
                    <a:pt x="1300" y="1"/>
                    <a:pt x="1121" y="1"/>
                  </a:cubicBezTo>
                  <a:close/>
                </a:path>
              </a:pathLst>
            </a:custGeom>
            <a:solidFill>
              <a:srgbClr val="FC7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2729;p69"/>
            <p:cNvSpPr/>
            <p:nvPr/>
          </p:nvSpPr>
          <p:spPr>
            <a:xfrm>
              <a:off x="4569231" y="1773084"/>
              <a:ext cx="52354" cy="67417"/>
            </a:xfrm>
            <a:custGeom>
              <a:avLst/>
              <a:gdLst/>
              <a:ahLst/>
              <a:cxnLst/>
              <a:rect l="l" t="t" r="r" b="b"/>
              <a:pathLst>
                <a:path w="1936" h="2493" extrusionOk="0">
                  <a:moveTo>
                    <a:pt x="1105" y="1"/>
                  </a:moveTo>
                  <a:cubicBezTo>
                    <a:pt x="987" y="1"/>
                    <a:pt x="868" y="31"/>
                    <a:pt x="761" y="99"/>
                  </a:cubicBezTo>
                  <a:cubicBezTo>
                    <a:pt x="795" y="99"/>
                    <a:pt x="864" y="133"/>
                    <a:pt x="899" y="202"/>
                  </a:cubicBezTo>
                  <a:cubicBezTo>
                    <a:pt x="1244" y="479"/>
                    <a:pt x="1244" y="997"/>
                    <a:pt x="933" y="1308"/>
                  </a:cubicBezTo>
                  <a:lnTo>
                    <a:pt x="0" y="2242"/>
                  </a:lnTo>
                  <a:lnTo>
                    <a:pt x="173" y="2415"/>
                  </a:lnTo>
                  <a:cubicBezTo>
                    <a:pt x="225" y="2466"/>
                    <a:pt x="285" y="2492"/>
                    <a:pt x="346" y="2492"/>
                  </a:cubicBezTo>
                  <a:cubicBezTo>
                    <a:pt x="406" y="2492"/>
                    <a:pt x="467" y="2466"/>
                    <a:pt x="519" y="2415"/>
                  </a:cubicBezTo>
                  <a:lnTo>
                    <a:pt x="1625" y="1308"/>
                  </a:lnTo>
                  <a:cubicBezTo>
                    <a:pt x="1936" y="997"/>
                    <a:pt x="1936" y="479"/>
                    <a:pt x="1590" y="202"/>
                  </a:cubicBezTo>
                  <a:lnTo>
                    <a:pt x="1625" y="202"/>
                  </a:lnTo>
                  <a:cubicBezTo>
                    <a:pt x="1477" y="76"/>
                    <a:pt x="1291" y="1"/>
                    <a:pt x="1105" y="1"/>
                  </a:cubicBezTo>
                  <a:close/>
                </a:path>
              </a:pathLst>
            </a:custGeom>
            <a:solidFill>
              <a:srgbClr val="FC5E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73" name="Google Shape;2702;p69"/>
          <p:cNvGrpSpPr/>
          <p:nvPr/>
        </p:nvGrpSpPr>
        <p:grpSpPr>
          <a:xfrm rot="19726886">
            <a:off x="8093268" y="445685"/>
            <a:ext cx="737726" cy="768512"/>
            <a:chOff x="4368251" y="1772246"/>
            <a:chExt cx="430652" cy="421295"/>
          </a:xfrm>
        </p:grpSpPr>
        <p:sp>
          <p:nvSpPr>
            <p:cNvPr id="74" name="Google Shape;2703;p69"/>
            <p:cNvSpPr/>
            <p:nvPr/>
          </p:nvSpPr>
          <p:spPr>
            <a:xfrm>
              <a:off x="4368251" y="1827007"/>
              <a:ext cx="422512" cy="219828"/>
            </a:xfrm>
            <a:custGeom>
              <a:avLst/>
              <a:gdLst/>
              <a:ahLst/>
              <a:cxnLst/>
              <a:rect l="l" t="t" r="r" b="b"/>
              <a:pathLst>
                <a:path w="15624" h="8129" extrusionOk="0">
                  <a:moveTo>
                    <a:pt x="1846" y="1"/>
                  </a:moveTo>
                  <a:cubicBezTo>
                    <a:pt x="1136" y="1"/>
                    <a:pt x="462" y="414"/>
                    <a:pt x="173" y="1112"/>
                  </a:cubicBezTo>
                  <a:cubicBezTo>
                    <a:pt x="1" y="1561"/>
                    <a:pt x="1" y="2011"/>
                    <a:pt x="173" y="2460"/>
                  </a:cubicBezTo>
                  <a:lnTo>
                    <a:pt x="761" y="3946"/>
                  </a:lnTo>
                  <a:cubicBezTo>
                    <a:pt x="899" y="4257"/>
                    <a:pt x="934" y="4603"/>
                    <a:pt x="865" y="4949"/>
                  </a:cubicBezTo>
                  <a:lnTo>
                    <a:pt x="726" y="5640"/>
                  </a:lnTo>
                  <a:cubicBezTo>
                    <a:pt x="554" y="6469"/>
                    <a:pt x="1003" y="7299"/>
                    <a:pt x="1798" y="7645"/>
                  </a:cubicBezTo>
                  <a:lnTo>
                    <a:pt x="2973" y="8129"/>
                  </a:lnTo>
                  <a:lnTo>
                    <a:pt x="12617" y="8129"/>
                  </a:lnTo>
                  <a:lnTo>
                    <a:pt x="13827" y="7645"/>
                  </a:lnTo>
                  <a:cubicBezTo>
                    <a:pt x="14622" y="7299"/>
                    <a:pt x="15071" y="6469"/>
                    <a:pt x="14898" y="5640"/>
                  </a:cubicBezTo>
                  <a:lnTo>
                    <a:pt x="14760" y="4949"/>
                  </a:lnTo>
                  <a:cubicBezTo>
                    <a:pt x="14691" y="4603"/>
                    <a:pt x="14725" y="4257"/>
                    <a:pt x="14864" y="3946"/>
                  </a:cubicBezTo>
                  <a:lnTo>
                    <a:pt x="15451" y="2460"/>
                  </a:lnTo>
                  <a:cubicBezTo>
                    <a:pt x="15624" y="2011"/>
                    <a:pt x="15624" y="1561"/>
                    <a:pt x="15451" y="1112"/>
                  </a:cubicBezTo>
                  <a:cubicBezTo>
                    <a:pt x="15162" y="414"/>
                    <a:pt x="14472" y="1"/>
                    <a:pt x="13764" y="1"/>
                  </a:cubicBezTo>
                  <a:cubicBezTo>
                    <a:pt x="13455" y="1"/>
                    <a:pt x="13142" y="80"/>
                    <a:pt x="12859" y="248"/>
                  </a:cubicBezTo>
                  <a:cubicBezTo>
                    <a:pt x="11269" y="1250"/>
                    <a:pt x="10024" y="2667"/>
                    <a:pt x="9229" y="4361"/>
                  </a:cubicBezTo>
                  <a:lnTo>
                    <a:pt x="8711" y="5536"/>
                  </a:lnTo>
                  <a:lnTo>
                    <a:pt x="6914" y="5536"/>
                  </a:lnTo>
                  <a:lnTo>
                    <a:pt x="6361" y="4361"/>
                  </a:lnTo>
                  <a:cubicBezTo>
                    <a:pt x="5600" y="2667"/>
                    <a:pt x="4321" y="1250"/>
                    <a:pt x="2766" y="248"/>
                  </a:cubicBezTo>
                  <a:cubicBezTo>
                    <a:pt x="2472" y="80"/>
                    <a:pt x="2155" y="1"/>
                    <a:pt x="1846" y="1"/>
                  </a:cubicBezTo>
                  <a:close/>
                </a:path>
              </a:pathLst>
            </a:custGeom>
            <a:solidFill>
              <a:srgbClr val="C3D7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" name="Google Shape;2704;p69"/>
            <p:cNvSpPr/>
            <p:nvPr/>
          </p:nvSpPr>
          <p:spPr>
            <a:xfrm>
              <a:off x="4407517" y="1827007"/>
              <a:ext cx="147706" cy="150654"/>
            </a:xfrm>
            <a:custGeom>
              <a:avLst/>
              <a:gdLst/>
              <a:ahLst/>
              <a:cxnLst/>
              <a:rect l="l" t="t" r="r" b="b"/>
              <a:pathLst>
                <a:path w="5462" h="5571" extrusionOk="0">
                  <a:moveTo>
                    <a:pt x="351" y="0"/>
                  </a:moveTo>
                  <a:cubicBezTo>
                    <a:pt x="235" y="0"/>
                    <a:pt x="118" y="13"/>
                    <a:pt x="0" y="40"/>
                  </a:cubicBezTo>
                  <a:cubicBezTo>
                    <a:pt x="208" y="75"/>
                    <a:pt x="415" y="179"/>
                    <a:pt x="588" y="282"/>
                  </a:cubicBezTo>
                  <a:lnTo>
                    <a:pt x="553" y="282"/>
                  </a:lnTo>
                  <a:cubicBezTo>
                    <a:pt x="2143" y="1250"/>
                    <a:pt x="3388" y="2702"/>
                    <a:pt x="4183" y="4395"/>
                  </a:cubicBezTo>
                  <a:lnTo>
                    <a:pt x="4425" y="4914"/>
                  </a:lnTo>
                  <a:cubicBezTo>
                    <a:pt x="4597" y="5329"/>
                    <a:pt x="5012" y="5571"/>
                    <a:pt x="5462" y="5571"/>
                  </a:cubicBezTo>
                  <a:lnTo>
                    <a:pt x="4909" y="4395"/>
                  </a:lnTo>
                  <a:cubicBezTo>
                    <a:pt x="4114" y="2702"/>
                    <a:pt x="2869" y="1250"/>
                    <a:pt x="1279" y="282"/>
                  </a:cubicBezTo>
                  <a:cubicBezTo>
                    <a:pt x="998" y="104"/>
                    <a:pt x="680" y="0"/>
                    <a:pt x="351" y="0"/>
                  </a:cubicBezTo>
                  <a:close/>
                </a:path>
              </a:pathLst>
            </a:custGeom>
            <a:solidFill>
              <a:srgbClr val="2F66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" name="Google Shape;2705;p69"/>
            <p:cNvSpPr/>
            <p:nvPr/>
          </p:nvSpPr>
          <p:spPr>
            <a:xfrm>
              <a:off x="4689787" y="1827115"/>
              <a:ext cx="109116" cy="219720"/>
            </a:xfrm>
            <a:custGeom>
              <a:avLst/>
              <a:gdLst/>
              <a:ahLst/>
              <a:cxnLst/>
              <a:rect l="l" t="t" r="r" b="b"/>
              <a:pathLst>
                <a:path w="4035" h="8125" extrusionOk="0">
                  <a:moveTo>
                    <a:pt x="1886" y="1"/>
                  </a:moveTo>
                  <a:cubicBezTo>
                    <a:pt x="1767" y="1"/>
                    <a:pt x="1646" y="12"/>
                    <a:pt x="1522" y="36"/>
                  </a:cubicBezTo>
                  <a:cubicBezTo>
                    <a:pt x="2109" y="140"/>
                    <a:pt x="2593" y="555"/>
                    <a:pt x="2835" y="1108"/>
                  </a:cubicBezTo>
                  <a:cubicBezTo>
                    <a:pt x="3008" y="1557"/>
                    <a:pt x="3008" y="2007"/>
                    <a:pt x="2835" y="2456"/>
                  </a:cubicBezTo>
                  <a:lnTo>
                    <a:pt x="2248" y="3942"/>
                  </a:lnTo>
                  <a:cubicBezTo>
                    <a:pt x="2109" y="4253"/>
                    <a:pt x="2075" y="4599"/>
                    <a:pt x="2144" y="4945"/>
                  </a:cubicBezTo>
                  <a:lnTo>
                    <a:pt x="2282" y="5636"/>
                  </a:lnTo>
                  <a:cubicBezTo>
                    <a:pt x="2455" y="6465"/>
                    <a:pt x="2006" y="7295"/>
                    <a:pt x="1211" y="7641"/>
                  </a:cubicBezTo>
                  <a:lnTo>
                    <a:pt x="1" y="8125"/>
                  </a:lnTo>
                  <a:lnTo>
                    <a:pt x="727" y="8125"/>
                  </a:lnTo>
                  <a:lnTo>
                    <a:pt x="1937" y="7641"/>
                  </a:lnTo>
                  <a:cubicBezTo>
                    <a:pt x="2732" y="7295"/>
                    <a:pt x="3181" y="6465"/>
                    <a:pt x="3008" y="5636"/>
                  </a:cubicBezTo>
                  <a:lnTo>
                    <a:pt x="2870" y="4945"/>
                  </a:lnTo>
                  <a:cubicBezTo>
                    <a:pt x="2801" y="4599"/>
                    <a:pt x="2835" y="4253"/>
                    <a:pt x="2974" y="3942"/>
                  </a:cubicBezTo>
                  <a:lnTo>
                    <a:pt x="3561" y="2456"/>
                  </a:lnTo>
                  <a:cubicBezTo>
                    <a:pt x="4034" y="1257"/>
                    <a:pt x="3126" y="1"/>
                    <a:pt x="1886" y="1"/>
                  </a:cubicBezTo>
                  <a:close/>
                </a:path>
              </a:pathLst>
            </a:custGeom>
            <a:solidFill>
              <a:srgbClr val="2F66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" name="Google Shape;2706;p69"/>
            <p:cNvSpPr/>
            <p:nvPr/>
          </p:nvSpPr>
          <p:spPr>
            <a:xfrm>
              <a:off x="4400026" y="2023741"/>
              <a:ext cx="357096" cy="169529"/>
            </a:xfrm>
            <a:custGeom>
              <a:avLst/>
              <a:gdLst/>
              <a:ahLst/>
              <a:cxnLst/>
              <a:rect l="l" t="t" r="r" b="b"/>
              <a:pathLst>
                <a:path w="13205" h="6269" extrusionOk="0">
                  <a:moveTo>
                    <a:pt x="4919" y="1"/>
                  </a:moveTo>
                  <a:cubicBezTo>
                    <a:pt x="3480" y="1"/>
                    <a:pt x="2074" y="489"/>
                    <a:pt x="969" y="1441"/>
                  </a:cubicBezTo>
                  <a:cubicBezTo>
                    <a:pt x="243" y="2029"/>
                    <a:pt x="1" y="3031"/>
                    <a:pt x="381" y="3895"/>
                  </a:cubicBezTo>
                  <a:lnTo>
                    <a:pt x="899" y="5036"/>
                  </a:lnTo>
                  <a:cubicBezTo>
                    <a:pt x="1270" y="5861"/>
                    <a:pt x="2043" y="6268"/>
                    <a:pt x="2814" y="6268"/>
                  </a:cubicBezTo>
                  <a:cubicBezTo>
                    <a:pt x="3625" y="6268"/>
                    <a:pt x="4434" y="5818"/>
                    <a:pt x="4771" y="4932"/>
                  </a:cubicBezTo>
                  <a:lnTo>
                    <a:pt x="5981" y="1683"/>
                  </a:lnTo>
                  <a:lnTo>
                    <a:pt x="7225" y="1683"/>
                  </a:lnTo>
                  <a:lnTo>
                    <a:pt x="8435" y="4932"/>
                  </a:lnTo>
                  <a:cubicBezTo>
                    <a:pt x="8789" y="5818"/>
                    <a:pt x="9598" y="6268"/>
                    <a:pt x="10404" y="6268"/>
                  </a:cubicBezTo>
                  <a:cubicBezTo>
                    <a:pt x="11171" y="6268"/>
                    <a:pt x="11935" y="5861"/>
                    <a:pt x="12306" y="5036"/>
                  </a:cubicBezTo>
                  <a:lnTo>
                    <a:pt x="12824" y="3895"/>
                  </a:lnTo>
                  <a:cubicBezTo>
                    <a:pt x="13205" y="3031"/>
                    <a:pt x="12997" y="2029"/>
                    <a:pt x="12306" y="1441"/>
                  </a:cubicBezTo>
                  <a:cubicBezTo>
                    <a:pt x="12029" y="1199"/>
                    <a:pt x="11718" y="1026"/>
                    <a:pt x="11442" y="854"/>
                  </a:cubicBezTo>
                  <a:lnTo>
                    <a:pt x="10716" y="577"/>
                  </a:lnTo>
                  <a:lnTo>
                    <a:pt x="9057" y="128"/>
                  </a:lnTo>
                  <a:lnTo>
                    <a:pt x="8366" y="24"/>
                  </a:lnTo>
                  <a:lnTo>
                    <a:pt x="7743" y="24"/>
                  </a:lnTo>
                  <a:lnTo>
                    <a:pt x="7501" y="59"/>
                  </a:lnTo>
                  <a:lnTo>
                    <a:pt x="5739" y="59"/>
                  </a:lnTo>
                  <a:lnTo>
                    <a:pt x="5462" y="24"/>
                  </a:lnTo>
                  <a:cubicBezTo>
                    <a:pt x="5281" y="9"/>
                    <a:pt x="5100" y="1"/>
                    <a:pt x="4919" y="1"/>
                  </a:cubicBezTo>
                  <a:close/>
                </a:path>
              </a:pathLst>
            </a:custGeom>
            <a:solidFill>
              <a:srgbClr val="DEEA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8" name="Google Shape;2707;p69"/>
            <p:cNvSpPr/>
            <p:nvPr/>
          </p:nvSpPr>
          <p:spPr>
            <a:xfrm>
              <a:off x="4615961" y="2024011"/>
              <a:ext cx="141162" cy="169529"/>
            </a:xfrm>
            <a:custGeom>
              <a:avLst/>
              <a:gdLst/>
              <a:ahLst/>
              <a:cxnLst/>
              <a:rect l="l" t="t" r="r" b="b"/>
              <a:pathLst>
                <a:path w="5220" h="6269" extrusionOk="0">
                  <a:moveTo>
                    <a:pt x="393" y="1"/>
                  </a:moveTo>
                  <a:cubicBezTo>
                    <a:pt x="262" y="1"/>
                    <a:pt x="131" y="5"/>
                    <a:pt x="0" y="14"/>
                  </a:cubicBezTo>
                  <a:cubicBezTo>
                    <a:pt x="1279" y="83"/>
                    <a:pt x="2558" y="567"/>
                    <a:pt x="3561" y="1431"/>
                  </a:cubicBezTo>
                  <a:cubicBezTo>
                    <a:pt x="4252" y="2019"/>
                    <a:pt x="4494" y="3021"/>
                    <a:pt x="4114" y="3885"/>
                  </a:cubicBezTo>
                  <a:lnTo>
                    <a:pt x="3595" y="5026"/>
                  </a:lnTo>
                  <a:cubicBezTo>
                    <a:pt x="3319" y="5683"/>
                    <a:pt x="2731" y="6132"/>
                    <a:pt x="2040" y="6236"/>
                  </a:cubicBezTo>
                  <a:cubicBezTo>
                    <a:pt x="2165" y="6258"/>
                    <a:pt x="2289" y="6269"/>
                    <a:pt x="2412" y="6269"/>
                  </a:cubicBezTo>
                  <a:cubicBezTo>
                    <a:pt x="3239" y="6269"/>
                    <a:pt x="3990" y="5778"/>
                    <a:pt x="4321" y="5026"/>
                  </a:cubicBezTo>
                  <a:lnTo>
                    <a:pt x="4839" y="3885"/>
                  </a:lnTo>
                  <a:cubicBezTo>
                    <a:pt x="5220" y="3021"/>
                    <a:pt x="5012" y="2019"/>
                    <a:pt x="4321" y="1431"/>
                  </a:cubicBezTo>
                  <a:cubicBezTo>
                    <a:pt x="3213" y="513"/>
                    <a:pt x="1815" y="1"/>
                    <a:pt x="393" y="1"/>
                  </a:cubicBezTo>
                  <a:close/>
                </a:path>
              </a:pathLst>
            </a:custGeom>
            <a:solidFill>
              <a:srgbClr val="C3D7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9" name="Google Shape;2708;p69"/>
            <p:cNvSpPr/>
            <p:nvPr/>
          </p:nvSpPr>
          <p:spPr>
            <a:xfrm>
              <a:off x="4467335" y="2070173"/>
              <a:ext cx="95379" cy="123341"/>
            </a:xfrm>
            <a:custGeom>
              <a:avLst/>
              <a:gdLst/>
              <a:ahLst/>
              <a:cxnLst/>
              <a:rect l="l" t="t" r="r" b="b"/>
              <a:pathLst>
                <a:path w="3527" h="4561" extrusionOk="0">
                  <a:moveTo>
                    <a:pt x="3526" y="1"/>
                  </a:moveTo>
                  <a:cubicBezTo>
                    <a:pt x="3077" y="1"/>
                    <a:pt x="2697" y="277"/>
                    <a:pt x="2558" y="657"/>
                  </a:cubicBezTo>
                  <a:lnTo>
                    <a:pt x="1556" y="3215"/>
                  </a:lnTo>
                  <a:cubicBezTo>
                    <a:pt x="1418" y="3664"/>
                    <a:pt x="1107" y="4010"/>
                    <a:pt x="692" y="4252"/>
                  </a:cubicBezTo>
                  <a:cubicBezTo>
                    <a:pt x="484" y="4390"/>
                    <a:pt x="242" y="4494"/>
                    <a:pt x="0" y="4529"/>
                  </a:cubicBezTo>
                  <a:cubicBezTo>
                    <a:pt x="120" y="4550"/>
                    <a:pt x="239" y="4560"/>
                    <a:pt x="356" y="4560"/>
                  </a:cubicBezTo>
                  <a:cubicBezTo>
                    <a:pt x="1197" y="4560"/>
                    <a:pt x="1979" y="4038"/>
                    <a:pt x="2282" y="3250"/>
                  </a:cubicBezTo>
                  <a:lnTo>
                    <a:pt x="3526" y="1"/>
                  </a:lnTo>
                  <a:close/>
                </a:path>
              </a:pathLst>
            </a:custGeom>
            <a:solidFill>
              <a:srgbClr val="C3D7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0" name="Google Shape;2709;p69"/>
            <p:cNvSpPr/>
            <p:nvPr/>
          </p:nvSpPr>
          <p:spPr>
            <a:xfrm>
              <a:off x="4461737" y="2141132"/>
              <a:ext cx="32721" cy="27908"/>
            </a:xfrm>
            <a:custGeom>
              <a:avLst/>
              <a:gdLst/>
              <a:ahLst/>
              <a:cxnLst/>
              <a:rect l="l" t="t" r="r" b="b"/>
              <a:pathLst>
                <a:path w="1210" h="1032" extrusionOk="0">
                  <a:moveTo>
                    <a:pt x="750" y="0"/>
                  </a:moveTo>
                  <a:cubicBezTo>
                    <a:pt x="731" y="0"/>
                    <a:pt x="711" y="1"/>
                    <a:pt x="691" y="4"/>
                  </a:cubicBezTo>
                  <a:cubicBezTo>
                    <a:pt x="242" y="4"/>
                    <a:pt x="0" y="557"/>
                    <a:pt x="346" y="868"/>
                  </a:cubicBezTo>
                  <a:cubicBezTo>
                    <a:pt x="448" y="981"/>
                    <a:pt x="577" y="1032"/>
                    <a:pt x="703" y="1032"/>
                  </a:cubicBezTo>
                  <a:cubicBezTo>
                    <a:pt x="961" y="1032"/>
                    <a:pt x="1210" y="823"/>
                    <a:pt x="1210" y="522"/>
                  </a:cubicBezTo>
                  <a:cubicBezTo>
                    <a:pt x="1210" y="231"/>
                    <a:pt x="1028" y="0"/>
                    <a:pt x="750" y="0"/>
                  </a:cubicBezTo>
                  <a:close/>
                </a:path>
              </a:pathLst>
            </a:custGeom>
            <a:solidFill>
              <a:srgbClr val="E6ED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1" name="Google Shape;2710;p69"/>
            <p:cNvSpPr/>
            <p:nvPr/>
          </p:nvSpPr>
          <p:spPr>
            <a:xfrm>
              <a:off x="4393482" y="1853725"/>
              <a:ext cx="34696" cy="27746"/>
            </a:xfrm>
            <a:custGeom>
              <a:avLst/>
              <a:gdLst/>
              <a:ahLst/>
              <a:cxnLst/>
              <a:rect l="l" t="t" r="r" b="b"/>
              <a:pathLst>
                <a:path w="1283" h="1026" extrusionOk="0">
                  <a:moveTo>
                    <a:pt x="641" y="0"/>
                  </a:moveTo>
                  <a:cubicBezTo>
                    <a:pt x="566" y="0"/>
                    <a:pt x="490" y="18"/>
                    <a:pt x="416" y="55"/>
                  </a:cubicBezTo>
                  <a:cubicBezTo>
                    <a:pt x="1" y="228"/>
                    <a:pt x="35" y="815"/>
                    <a:pt x="450" y="988"/>
                  </a:cubicBezTo>
                  <a:cubicBezTo>
                    <a:pt x="518" y="1014"/>
                    <a:pt x="585" y="1026"/>
                    <a:pt x="649" y="1026"/>
                  </a:cubicBezTo>
                  <a:cubicBezTo>
                    <a:pt x="1011" y="1026"/>
                    <a:pt x="1283" y="649"/>
                    <a:pt x="1107" y="297"/>
                  </a:cubicBezTo>
                  <a:lnTo>
                    <a:pt x="1107" y="297"/>
                  </a:lnTo>
                  <a:lnTo>
                    <a:pt x="1107" y="331"/>
                  </a:lnTo>
                  <a:cubicBezTo>
                    <a:pt x="1031" y="129"/>
                    <a:pt x="844" y="0"/>
                    <a:pt x="641" y="0"/>
                  </a:cubicBezTo>
                  <a:close/>
                </a:path>
              </a:pathLst>
            </a:custGeom>
            <a:solidFill>
              <a:srgbClr val="E6ED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" name="Google Shape;2711;p69"/>
            <p:cNvSpPr/>
            <p:nvPr/>
          </p:nvSpPr>
          <p:spPr>
            <a:xfrm>
              <a:off x="4412195" y="1901914"/>
              <a:ext cx="71987" cy="109955"/>
            </a:xfrm>
            <a:custGeom>
              <a:avLst/>
              <a:gdLst/>
              <a:ahLst/>
              <a:cxnLst/>
              <a:rect l="l" t="t" r="r" b="b"/>
              <a:pathLst>
                <a:path w="2662" h="4066" extrusionOk="0">
                  <a:moveTo>
                    <a:pt x="726" y="1"/>
                  </a:moveTo>
                  <a:cubicBezTo>
                    <a:pt x="562" y="1"/>
                    <a:pt x="398" y="105"/>
                    <a:pt x="346" y="312"/>
                  </a:cubicBezTo>
                  <a:cubicBezTo>
                    <a:pt x="104" y="1314"/>
                    <a:pt x="0" y="3181"/>
                    <a:pt x="449" y="3630"/>
                  </a:cubicBezTo>
                  <a:cubicBezTo>
                    <a:pt x="780" y="3961"/>
                    <a:pt x="1273" y="4066"/>
                    <a:pt x="1750" y="4066"/>
                  </a:cubicBezTo>
                  <a:cubicBezTo>
                    <a:pt x="1971" y="4066"/>
                    <a:pt x="2188" y="4043"/>
                    <a:pt x="2385" y="4010"/>
                  </a:cubicBezTo>
                  <a:cubicBezTo>
                    <a:pt x="2558" y="3976"/>
                    <a:pt x="2662" y="3734"/>
                    <a:pt x="2523" y="3596"/>
                  </a:cubicBezTo>
                  <a:cubicBezTo>
                    <a:pt x="1728" y="2870"/>
                    <a:pt x="1279" y="1280"/>
                    <a:pt x="1106" y="347"/>
                  </a:cubicBezTo>
                  <a:lnTo>
                    <a:pt x="1106" y="312"/>
                  </a:lnTo>
                  <a:cubicBezTo>
                    <a:pt x="1054" y="105"/>
                    <a:pt x="890" y="1"/>
                    <a:pt x="726" y="1"/>
                  </a:cubicBezTo>
                  <a:close/>
                </a:path>
              </a:pathLst>
            </a:custGeom>
            <a:solidFill>
              <a:srgbClr val="E6ED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3" name="Google Shape;2712;p69"/>
            <p:cNvSpPr/>
            <p:nvPr/>
          </p:nvSpPr>
          <p:spPr>
            <a:xfrm>
              <a:off x="4663150" y="2141213"/>
              <a:ext cx="28557" cy="27367"/>
            </a:xfrm>
            <a:custGeom>
              <a:avLst/>
              <a:gdLst/>
              <a:ahLst/>
              <a:cxnLst/>
              <a:rect l="l" t="t" r="r" b="b"/>
              <a:pathLst>
                <a:path w="1056" h="1012" extrusionOk="0">
                  <a:moveTo>
                    <a:pt x="511" y="1"/>
                  </a:moveTo>
                  <a:cubicBezTo>
                    <a:pt x="251" y="1"/>
                    <a:pt x="1" y="173"/>
                    <a:pt x="18" y="519"/>
                  </a:cubicBezTo>
                  <a:cubicBezTo>
                    <a:pt x="18" y="847"/>
                    <a:pt x="277" y="1012"/>
                    <a:pt x="537" y="1012"/>
                  </a:cubicBezTo>
                  <a:cubicBezTo>
                    <a:pt x="796" y="1012"/>
                    <a:pt x="1055" y="847"/>
                    <a:pt x="1055" y="519"/>
                  </a:cubicBezTo>
                  <a:cubicBezTo>
                    <a:pt x="1038" y="173"/>
                    <a:pt x="770" y="1"/>
                    <a:pt x="511" y="1"/>
                  </a:cubicBezTo>
                  <a:close/>
                </a:path>
              </a:pathLst>
            </a:custGeom>
            <a:solidFill>
              <a:srgbClr val="E6ED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4" name="Google Shape;2713;p69"/>
            <p:cNvSpPr/>
            <p:nvPr/>
          </p:nvSpPr>
          <p:spPr>
            <a:xfrm>
              <a:off x="4725266" y="1853292"/>
              <a:ext cx="44133" cy="29017"/>
            </a:xfrm>
            <a:custGeom>
              <a:avLst/>
              <a:gdLst/>
              <a:ahLst/>
              <a:cxnLst/>
              <a:rect l="l" t="t" r="r" b="b"/>
              <a:pathLst>
                <a:path w="1632" h="1073" extrusionOk="0">
                  <a:moveTo>
                    <a:pt x="743" y="1"/>
                  </a:moveTo>
                  <a:cubicBezTo>
                    <a:pt x="245" y="1"/>
                    <a:pt x="1" y="796"/>
                    <a:pt x="625" y="1004"/>
                  </a:cubicBezTo>
                  <a:cubicBezTo>
                    <a:pt x="715" y="1051"/>
                    <a:pt x="801" y="1072"/>
                    <a:pt x="881" y="1072"/>
                  </a:cubicBezTo>
                  <a:cubicBezTo>
                    <a:pt x="1382" y="1072"/>
                    <a:pt x="1631" y="250"/>
                    <a:pt x="1005" y="71"/>
                  </a:cubicBezTo>
                  <a:cubicBezTo>
                    <a:pt x="913" y="22"/>
                    <a:pt x="824" y="1"/>
                    <a:pt x="743" y="1"/>
                  </a:cubicBezTo>
                  <a:close/>
                </a:path>
              </a:pathLst>
            </a:custGeom>
            <a:solidFill>
              <a:srgbClr val="E6ED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" name="Google Shape;2714;p69"/>
            <p:cNvSpPr/>
            <p:nvPr/>
          </p:nvSpPr>
          <p:spPr>
            <a:xfrm>
              <a:off x="4466389" y="1905322"/>
              <a:ext cx="224372" cy="102248"/>
            </a:xfrm>
            <a:custGeom>
              <a:avLst/>
              <a:gdLst/>
              <a:ahLst/>
              <a:cxnLst/>
              <a:rect l="l" t="t" r="r" b="b"/>
              <a:pathLst>
                <a:path w="8297" h="3781" extrusionOk="0">
                  <a:moveTo>
                    <a:pt x="132" y="0"/>
                  </a:moveTo>
                  <a:cubicBezTo>
                    <a:pt x="59" y="0"/>
                    <a:pt x="1" y="39"/>
                    <a:pt x="1" y="117"/>
                  </a:cubicBezTo>
                  <a:cubicBezTo>
                    <a:pt x="35" y="877"/>
                    <a:pt x="347" y="3124"/>
                    <a:pt x="3215" y="3781"/>
                  </a:cubicBezTo>
                  <a:lnTo>
                    <a:pt x="5117" y="3781"/>
                  </a:lnTo>
                  <a:cubicBezTo>
                    <a:pt x="7985" y="3124"/>
                    <a:pt x="8297" y="877"/>
                    <a:pt x="8297" y="117"/>
                  </a:cubicBezTo>
                  <a:cubicBezTo>
                    <a:pt x="8297" y="39"/>
                    <a:pt x="8238" y="0"/>
                    <a:pt x="8180" y="0"/>
                  </a:cubicBezTo>
                  <a:cubicBezTo>
                    <a:pt x="8160" y="0"/>
                    <a:pt x="8141" y="5"/>
                    <a:pt x="8124" y="13"/>
                  </a:cubicBezTo>
                  <a:cubicBezTo>
                    <a:pt x="6879" y="877"/>
                    <a:pt x="5877" y="1983"/>
                    <a:pt x="5151" y="3262"/>
                  </a:cubicBezTo>
                  <a:lnTo>
                    <a:pt x="3146" y="3262"/>
                  </a:lnTo>
                  <a:cubicBezTo>
                    <a:pt x="2420" y="1983"/>
                    <a:pt x="1418" y="877"/>
                    <a:pt x="208" y="13"/>
                  </a:cubicBezTo>
                  <a:cubicBezTo>
                    <a:pt x="182" y="5"/>
                    <a:pt x="156" y="0"/>
                    <a:pt x="132" y="0"/>
                  </a:cubicBezTo>
                  <a:close/>
                </a:path>
              </a:pathLst>
            </a:custGeom>
            <a:solidFill>
              <a:srgbClr val="E6ED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6" name="Google Shape;2715;p69"/>
            <p:cNvSpPr/>
            <p:nvPr/>
          </p:nvSpPr>
          <p:spPr>
            <a:xfrm>
              <a:off x="4673913" y="1901914"/>
              <a:ext cx="71987" cy="109955"/>
            </a:xfrm>
            <a:custGeom>
              <a:avLst/>
              <a:gdLst/>
              <a:ahLst/>
              <a:cxnLst/>
              <a:rect l="l" t="t" r="r" b="b"/>
              <a:pathLst>
                <a:path w="2662" h="4066" extrusionOk="0">
                  <a:moveTo>
                    <a:pt x="1936" y="1"/>
                  </a:moveTo>
                  <a:cubicBezTo>
                    <a:pt x="1772" y="1"/>
                    <a:pt x="1608" y="105"/>
                    <a:pt x="1556" y="312"/>
                  </a:cubicBezTo>
                  <a:lnTo>
                    <a:pt x="1556" y="347"/>
                  </a:lnTo>
                  <a:cubicBezTo>
                    <a:pt x="1383" y="1280"/>
                    <a:pt x="934" y="2870"/>
                    <a:pt x="139" y="3596"/>
                  </a:cubicBezTo>
                  <a:cubicBezTo>
                    <a:pt x="0" y="3734"/>
                    <a:pt x="70" y="3976"/>
                    <a:pt x="277" y="4010"/>
                  </a:cubicBezTo>
                  <a:cubicBezTo>
                    <a:pt x="474" y="4043"/>
                    <a:pt x="691" y="4066"/>
                    <a:pt x="912" y="4066"/>
                  </a:cubicBezTo>
                  <a:cubicBezTo>
                    <a:pt x="1389" y="4066"/>
                    <a:pt x="1882" y="3961"/>
                    <a:pt x="2213" y="3630"/>
                  </a:cubicBezTo>
                  <a:cubicBezTo>
                    <a:pt x="2662" y="3181"/>
                    <a:pt x="2558" y="1314"/>
                    <a:pt x="2316" y="312"/>
                  </a:cubicBezTo>
                  <a:cubicBezTo>
                    <a:pt x="2264" y="105"/>
                    <a:pt x="2100" y="1"/>
                    <a:pt x="1936" y="1"/>
                  </a:cubicBezTo>
                  <a:close/>
                </a:path>
              </a:pathLst>
            </a:custGeom>
            <a:solidFill>
              <a:srgbClr val="E6ED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7" name="Google Shape;2716;p69"/>
            <p:cNvSpPr/>
            <p:nvPr/>
          </p:nvSpPr>
          <p:spPr>
            <a:xfrm>
              <a:off x="4436939" y="2043049"/>
              <a:ext cx="284217" cy="73502"/>
            </a:xfrm>
            <a:custGeom>
              <a:avLst/>
              <a:gdLst/>
              <a:ahLst/>
              <a:cxnLst/>
              <a:rect l="l" t="t" r="r" b="b"/>
              <a:pathLst>
                <a:path w="10510" h="2718" extrusionOk="0">
                  <a:moveTo>
                    <a:pt x="4379" y="1"/>
                  </a:moveTo>
                  <a:cubicBezTo>
                    <a:pt x="3913" y="1"/>
                    <a:pt x="1028" y="59"/>
                    <a:pt x="329" y="1488"/>
                  </a:cubicBezTo>
                  <a:cubicBezTo>
                    <a:pt x="0" y="2146"/>
                    <a:pt x="629" y="2718"/>
                    <a:pt x="1335" y="2718"/>
                  </a:cubicBezTo>
                  <a:cubicBezTo>
                    <a:pt x="1518" y="2718"/>
                    <a:pt x="1707" y="2679"/>
                    <a:pt x="1885" y="2594"/>
                  </a:cubicBezTo>
                  <a:cubicBezTo>
                    <a:pt x="2818" y="2110"/>
                    <a:pt x="2853" y="1280"/>
                    <a:pt x="4512" y="589"/>
                  </a:cubicBezTo>
                  <a:lnTo>
                    <a:pt x="5998" y="589"/>
                  </a:lnTo>
                  <a:cubicBezTo>
                    <a:pt x="7657" y="1280"/>
                    <a:pt x="7692" y="2144"/>
                    <a:pt x="8625" y="2594"/>
                  </a:cubicBezTo>
                  <a:cubicBezTo>
                    <a:pt x="8803" y="2679"/>
                    <a:pt x="8992" y="2718"/>
                    <a:pt x="9175" y="2718"/>
                  </a:cubicBezTo>
                  <a:cubicBezTo>
                    <a:pt x="9881" y="2718"/>
                    <a:pt x="10510" y="2146"/>
                    <a:pt x="10181" y="1488"/>
                  </a:cubicBezTo>
                  <a:cubicBezTo>
                    <a:pt x="9482" y="59"/>
                    <a:pt x="6597" y="1"/>
                    <a:pt x="6131" y="1"/>
                  </a:cubicBezTo>
                  <a:cubicBezTo>
                    <a:pt x="6090" y="1"/>
                    <a:pt x="6067" y="1"/>
                    <a:pt x="6067" y="1"/>
                  </a:cubicBezTo>
                  <a:lnTo>
                    <a:pt x="4443" y="1"/>
                  </a:lnTo>
                  <a:cubicBezTo>
                    <a:pt x="4443" y="1"/>
                    <a:pt x="4420" y="1"/>
                    <a:pt x="4379" y="1"/>
                  </a:cubicBezTo>
                  <a:close/>
                </a:path>
              </a:pathLst>
            </a:custGeom>
            <a:solidFill>
              <a:srgbClr val="E6ED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8" name="Google Shape;2717;p69"/>
            <p:cNvSpPr/>
            <p:nvPr/>
          </p:nvSpPr>
          <p:spPr>
            <a:xfrm>
              <a:off x="4552384" y="1962679"/>
              <a:ext cx="53328" cy="179508"/>
            </a:xfrm>
            <a:custGeom>
              <a:avLst/>
              <a:gdLst/>
              <a:ahLst/>
              <a:cxnLst/>
              <a:rect l="l" t="t" r="r" b="b"/>
              <a:pathLst>
                <a:path w="1972" h="6638" extrusionOk="0">
                  <a:moveTo>
                    <a:pt x="589" y="1"/>
                  </a:moveTo>
                  <a:lnTo>
                    <a:pt x="277" y="277"/>
                  </a:lnTo>
                  <a:cubicBezTo>
                    <a:pt x="105" y="450"/>
                    <a:pt x="1" y="657"/>
                    <a:pt x="1" y="899"/>
                  </a:cubicBezTo>
                  <a:lnTo>
                    <a:pt x="1" y="1383"/>
                  </a:lnTo>
                  <a:lnTo>
                    <a:pt x="174" y="3215"/>
                  </a:lnTo>
                  <a:cubicBezTo>
                    <a:pt x="208" y="3388"/>
                    <a:pt x="243" y="3561"/>
                    <a:pt x="277" y="3734"/>
                  </a:cubicBezTo>
                  <a:lnTo>
                    <a:pt x="450" y="4218"/>
                  </a:lnTo>
                  <a:lnTo>
                    <a:pt x="450" y="4252"/>
                  </a:lnTo>
                  <a:lnTo>
                    <a:pt x="623" y="4771"/>
                  </a:lnTo>
                  <a:lnTo>
                    <a:pt x="450" y="5289"/>
                  </a:lnTo>
                  <a:lnTo>
                    <a:pt x="450" y="6326"/>
                  </a:lnTo>
                  <a:lnTo>
                    <a:pt x="969" y="6637"/>
                  </a:lnTo>
                  <a:lnTo>
                    <a:pt x="1487" y="6326"/>
                  </a:lnTo>
                  <a:lnTo>
                    <a:pt x="1487" y="5289"/>
                  </a:lnTo>
                  <a:lnTo>
                    <a:pt x="1349" y="4771"/>
                  </a:lnTo>
                  <a:lnTo>
                    <a:pt x="1487" y="4252"/>
                  </a:lnTo>
                  <a:lnTo>
                    <a:pt x="1487" y="4218"/>
                  </a:lnTo>
                  <a:lnTo>
                    <a:pt x="1660" y="3734"/>
                  </a:lnTo>
                  <a:cubicBezTo>
                    <a:pt x="1729" y="3561"/>
                    <a:pt x="1764" y="3388"/>
                    <a:pt x="1764" y="3215"/>
                  </a:cubicBezTo>
                  <a:lnTo>
                    <a:pt x="1937" y="1383"/>
                  </a:lnTo>
                  <a:lnTo>
                    <a:pt x="1971" y="899"/>
                  </a:lnTo>
                  <a:cubicBezTo>
                    <a:pt x="1971" y="657"/>
                    <a:pt x="1867" y="450"/>
                    <a:pt x="1695" y="277"/>
                  </a:cubicBezTo>
                  <a:lnTo>
                    <a:pt x="1384" y="1"/>
                  </a:lnTo>
                  <a:close/>
                </a:path>
              </a:pathLst>
            </a:custGeom>
            <a:solidFill>
              <a:srgbClr val="9BBE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9" name="Google Shape;2718;p69"/>
            <p:cNvSpPr/>
            <p:nvPr/>
          </p:nvSpPr>
          <p:spPr>
            <a:xfrm>
              <a:off x="4545839" y="1846964"/>
              <a:ext cx="28070" cy="88645"/>
            </a:xfrm>
            <a:custGeom>
              <a:avLst/>
              <a:gdLst/>
              <a:ahLst/>
              <a:cxnLst/>
              <a:rect l="l" t="t" r="r" b="b"/>
              <a:pathLst>
                <a:path w="1038" h="3278" extrusionOk="0">
                  <a:moveTo>
                    <a:pt x="300" y="0"/>
                  </a:moveTo>
                  <a:cubicBezTo>
                    <a:pt x="269" y="0"/>
                    <a:pt x="237" y="9"/>
                    <a:pt x="208" y="28"/>
                  </a:cubicBezTo>
                  <a:cubicBezTo>
                    <a:pt x="70" y="63"/>
                    <a:pt x="1" y="201"/>
                    <a:pt x="70" y="339"/>
                  </a:cubicBezTo>
                  <a:cubicBezTo>
                    <a:pt x="381" y="1203"/>
                    <a:pt x="554" y="2102"/>
                    <a:pt x="554" y="3035"/>
                  </a:cubicBezTo>
                  <a:cubicBezTo>
                    <a:pt x="554" y="3139"/>
                    <a:pt x="658" y="3243"/>
                    <a:pt x="796" y="3277"/>
                  </a:cubicBezTo>
                  <a:cubicBezTo>
                    <a:pt x="934" y="3277"/>
                    <a:pt x="1038" y="3139"/>
                    <a:pt x="1038" y="3035"/>
                  </a:cubicBezTo>
                  <a:cubicBezTo>
                    <a:pt x="1038" y="2033"/>
                    <a:pt x="831" y="1065"/>
                    <a:pt x="485" y="132"/>
                  </a:cubicBezTo>
                  <a:cubicBezTo>
                    <a:pt x="460" y="57"/>
                    <a:pt x="381" y="0"/>
                    <a:pt x="300" y="0"/>
                  </a:cubicBezTo>
                  <a:close/>
                </a:path>
              </a:pathLst>
            </a:custGeom>
            <a:solidFill>
              <a:srgbClr val="05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" name="Google Shape;2719;p69"/>
            <p:cNvSpPr/>
            <p:nvPr/>
          </p:nvSpPr>
          <p:spPr>
            <a:xfrm>
              <a:off x="4584186" y="1846964"/>
              <a:ext cx="27124" cy="88645"/>
            </a:xfrm>
            <a:custGeom>
              <a:avLst/>
              <a:gdLst/>
              <a:ahLst/>
              <a:cxnLst/>
              <a:rect l="l" t="t" r="r" b="b"/>
              <a:pathLst>
                <a:path w="1003" h="3278" extrusionOk="0">
                  <a:moveTo>
                    <a:pt x="737" y="0"/>
                  </a:moveTo>
                  <a:cubicBezTo>
                    <a:pt x="654" y="0"/>
                    <a:pt x="568" y="57"/>
                    <a:pt x="519" y="132"/>
                  </a:cubicBezTo>
                  <a:cubicBezTo>
                    <a:pt x="173" y="1065"/>
                    <a:pt x="0" y="2033"/>
                    <a:pt x="0" y="3035"/>
                  </a:cubicBezTo>
                  <a:cubicBezTo>
                    <a:pt x="0" y="3139"/>
                    <a:pt x="104" y="3277"/>
                    <a:pt x="242" y="3277"/>
                  </a:cubicBezTo>
                  <a:cubicBezTo>
                    <a:pt x="346" y="3243"/>
                    <a:pt x="449" y="3139"/>
                    <a:pt x="449" y="3035"/>
                  </a:cubicBezTo>
                  <a:cubicBezTo>
                    <a:pt x="484" y="2102"/>
                    <a:pt x="657" y="1203"/>
                    <a:pt x="968" y="339"/>
                  </a:cubicBezTo>
                  <a:cubicBezTo>
                    <a:pt x="1003" y="201"/>
                    <a:pt x="968" y="63"/>
                    <a:pt x="830" y="28"/>
                  </a:cubicBezTo>
                  <a:cubicBezTo>
                    <a:pt x="801" y="9"/>
                    <a:pt x="769" y="0"/>
                    <a:pt x="737" y="0"/>
                  </a:cubicBezTo>
                  <a:close/>
                </a:path>
              </a:pathLst>
            </a:custGeom>
            <a:solidFill>
              <a:srgbClr val="05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" name="Google Shape;2720;p69"/>
            <p:cNvSpPr/>
            <p:nvPr/>
          </p:nvSpPr>
          <p:spPr>
            <a:xfrm>
              <a:off x="4570151" y="1962679"/>
              <a:ext cx="36480" cy="179508"/>
            </a:xfrm>
            <a:custGeom>
              <a:avLst/>
              <a:gdLst/>
              <a:ahLst/>
              <a:cxnLst/>
              <a:rect l="l" t="t" r="r" b="b"/>
              <a:pathLst>
                <a:path w="1349" h="6638" extrusionOk="0">
                  <a:moveTo>
                    <a:pt x="1" y="1"/>
                  </a:moveTo>
                  <a:lnTo>
                    <a:pt x="312" y="277"/>
                  </a:lnTo>
                  <a:cubicBezTo>
                    <a:pt x="519" y="485"/>
                    <a:pt x="623" y="796"/>
                    <a:pt x="588" y="1107"/>
                  </a:cubicBezTo>
                  <a:lnTo>
                    <a:pt x="415" y="3215"/>
                  </a:lnTo>
                  <a:cubicBezTo>
                    <a:pt x="381" y="3388"/>
                    <a:pt x="346" y="3561"/>
                    <a:pt x="312" y="3699"/>
                  </a:cubicBezTo>
                  <a:lnTo>
                    <a:pt x="139" y="4218"/>
                  </a:lnTo>
                  <a:cubicBezTo>
                    <a:pt x="139" y="4252"/>
                    <a:pt x="139" y="4287"/>
                    <a:pt x="139" y="4287"/>
                  </a:cubicBezTo>
                  <a:lnTo>
                    <a:pt x="139" y="6533"/>
                  </a:lnTo>
                  <a:lnTo>
                    <a:pt x="346" y="6637"/>
                  </a:lnTo>
                  <a:lnTo>
                    <a:pt x="865" y="6326"/>
                  </a:lnTo>
                  <a:lnTo>
                    <a:pt x="865" y="5289"/>
                  </a:lnTo>
                  <a:lnTo>
                    <a:pt x="727" y="4771"/>
                  </a:lnTo>
                  <a:lnTo>
                    <a:pt x="865" y="4252"/>
                  </a:lnTo>
                  <a:lnTo>
                    <a:pt x="865" y="4218"/>
                  </a:lnTo>
                  <a:lnTo>
                    <a:pt x="1038" y="3734"/>
                  </a:lnTo>
                  <a:cubicBezTo>
                    <a:pt x="1072" y="3561"/>
                    <a:pt x="1107" y="3388"/>
                    <a:pt x="1141" y="3215"/>
                  </a:cubicBezTo>
                  <a:lnTo>
                    <a:pt x="1349" y="1107"/>
                  </a:lnTo>
                  <a:cubicBezTo>
                    <a:pt x="1349" y="796"/>
                    <a:pt x="1245" y="519"/>
                    <a:pt x="1038" y="277"/>
                  </a:cubicBezTo>
                  <a:lnTo>
                    <a:pt x="727" y="1"/>
                  </a:lnTo>
                  <a:close/>
                </a:path>
              </a:pathLst>
            </a:custGeom>
            <a:solidFill>
              <a:srgbClr val="7CA9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" name="Google Shape;2721;p69"/>
            <p:cNvSpPr/>
            <p:nvPr/>
          </p:nvSpPr>
          <p:spPr>
            <a:xfrm>
              <a:off x="4564553" y="2133750"/>
              <a:ext cx="28990" cy="28043"/>
            </a:xfrm>
            <a:custGeom>
              <a:avLst/>
              <a:gdLst/>
              <a:ahLst/>
              <a:cxnLst/>
              <a:rect l="l" t="t" r="r" b="b"/>
              <a:pathLst>
                <a:path w="1072" h="1037" extrusionOk="0">
                  <a:moveTo>
                    <a:pt x="0" y="0"/>
                  </a:moveTo>
                  <a:lnTo>
                    <a:pt x="0" y="519"/>
                  </a:lnTo>
                  <a:cubicBezTo>
                    <a:pt x="0" y="795"/>
                    <a:pt x="242" y="1037"/>
                    <a:pt x="519" y="1037"/>
                  </a:cubicBezTo>
                  <a:cubicBezTo>
                    <a:pt x="795" y="1037"/>
                    <a:pt x="1072" y="830"/>
                    <a:pt x="1072" y="519"/>
                  </a:cubicBezTo>
                  <a:lnTo>
                    <a:pt x="1072" y="0"/>
                  </a:lnTo>
                  <a:close/>
                </a:path>
              </a:pathLst>
            </a:custGeom>
            <a:solidFill>
              <a:srgbClr val="7CA9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" name="Google Shape;2722;p69"/>
            <p:cNvSpPr/>
            <p:nvPr/>
          </p:nvSpPr>
          <p:spPr>
            <a:xfrm>
              <a:off x="4565472" y="2077664"/>
              <a:ext cx="28070" cy="2807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1" y="0"/>
                  </a:moveTo>
                  <a:lnTo>
                    <a:pt x="1" y="1037"/>
                  </a:lnTo>
                  <a:lnTo>
                    <a:pt x="1038" y="1037"/>
                  </a:lnTo>
                  <a:lnTo>
                    <a:pt x="1038" y="0"/>
                  </a:lnTo>
                  <a:close/>
                </a:path>
              </a:pathLst>
            </a:custGeom>
            <a:solidFill>
              <a:srgbClr val="7CA9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" name="Google Shape;2723;p69"/>
            <p:cNvSpPr/>
            <p:nvPr/>
          </p:nvSpPr>
          <p:spPr>
            <a:xfrm>
              <a:off x="4550518" y="1923413"/>
              <a:ext cx="49569" cy="42322"/>
            </a:xfrm>
            <a:custGeom>
              <a:avLst/>
              <a:gdLst/>
              <a:ahLst/>
              <a:cxnLst/>
              <a:rect l="l" t="t" r="r" b="b"/>
              <a:pathLst>
                <a:path w="1833" h="1565" extrusionOk="0">
                  <a:moveTo>
                    <a:pt x="1038" y="1"/>
                  </a:moveTo>
                  <a:cubicBezTo>
                    <a:pt x="346" y="1"/>
                    <a:pt x="1" y="830"/>
                    <a:pt x="485" y="1314"/>
                  </a:cubicBezTo>
                  <a:cubicBezTo>
                    <a:pt x="658" y="1487"/>
                    <a:pt x="865" y="1564"/>
                    <a:pt x="1065" y="1564"/>
                  </a:cubicBezTo>
                  <a:cubicBezTo>
                    <a:pt x="1464" y="1564"/>
                    <a:pt x="1833" y="1257"/>
                    <a:pt x="1833" y="796"/>
                  </a:cubicBezTo>
                  <a:cubicBezTo>
                    <a:pt x="1833" y="347"/>
                    <a:pt x="1487" y="1"/>
                    <a:pt x="1038" y="1"/>
                  </a:cubicBezTo>
                  <a:close/>
                </a:path>
              </a:pathLst>
            </a:custGeom>
            <a:solidFill>
              <a:srgbClr val="7CA9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" name="Google Shape;2724;p69"/>
            <p:cNvSpPr/>
            <p:nvPr/>
          </p:nvSpPr>
          <p:spPr>
            <a:xfrm>
              <a:off x="4569231" y="1923413"/>
              <a:ext cx="32776" cy="41159"/>
            </a:xfrm>
            <a:custGeom>
              <a:avLst/>
              <a:gdLst/>
              <a:ahLst/>
              <a:cxnLst/>
              <a:rect l="l" t="t" r="r" b="b"/>
              <a:pathLst>
                <a:path w="1212" h="1522" extrusionOk="0">
                  <a:moveTo>
                    <a:pt x="346" y="1"/>
                  </a:moveTo>
                  <a:cubicBezTo>
                    <a:pt x="242" y="1"/>
                    <a:pt x="104" y="36"/>
                    <a:pt x="0" y="105"/>
                  </a:cubicBezTo>
                  <a:cubicBezTo>
                    <a:pt x="553" y="381"/>
                    <a:pt x="553" y="1176"/>
                    <a:pt x="0" y="1453"/>
                  </a:cubicBezTo>
                  <a:cubicBezTo>
                    <a:pt x="88" y="1500"/>
                    <a:pt x="172" y="1521"/>
                    <a:pt x="250" y="1521"/>
                  </a:cubicBezTo>
                  <a:cubicBezTo>
                    <a:pt x="916" y="1521"/>
                    <a:pt x="1211" y="1"/>
                    <a:pt x="346" y="1"/>
                  </a:cubicBezTo>
                  <a:close/>
                </a:path>
              </a:pathLst>
            </a:custGeom>
            <a:solidFill>
              <a:srgbClr val="05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" name="Google Shape;2725;p69"/>
            <p:cNvSpPr/>
            <p:nvPr/>
          </p:nvSpPr>
          <p:spPr>
            <a:xfrm>
              <a:off x="4573883" y="2077664"/>
              <a:ext cx="19660" cy="28070"/>
            </a:xfrm>
            <a:custGeom>
              <a:avLst/>
              <a:gdLst/>
              <a:ahLst/>
              <a:cxnLst/>
              <a:rect l="l" t="t" r="r" b="b"/>
              <a:pathLst>
                <a:path w="727" h="1038" extrusionOk="0">
                  <a:moveTo>
                    <a:pt x="1" y="0"/>
                  </a:moveTo>
                  <a:cubicBezTo>
                    <a:pt x="1" y="0"/>
                    <a:pt x="1" y="35"/>
                    <a:pt x="1" y="35"/>
                  </a:cubicBezTo>
                  <a:lnTo>
                    <a:pt x="1" y="1037"/>
                  </a:lnTo>
                  <a:lnTo>
                    <a:pt x="727" y="1037"/>
                  </a:lnTo>
                  <a:lnTo>
                    <a:pt x="727" y="0"/>
                  </a:lnTo>
                  <a:close/>
                </a:path>
              </a:pathLst>
            </a:custGeom>
            <a:solidFill>
              <a:srgbClr val="05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" name="Google Shape;2726;p69"/>
            <p:cNvSpPr/>
            <p:nvPr/>
          </p:nvSpPr>
          <p:spPr>
            <a:xfrm>
              <a:off x="4569231" y="2133750"/>
              <a:ext cx="24311" cy="28043"/>
            </a:xfrm>
            <a:custGeom>
              <a:avLst/>
              <a:gdLst/>
              <a:ahLst/>
              <a:cxnLst/>
              <a:rect l="l" t="t" r="r" b="b"/>
              <a:pathLst>
                <a:path w="899" h="1037" extrusionOk="0">
                  <a:moveTo>
                    <a:pt x="173" y="0"/>
                  </a:moveTo>
                  <a:lnTo>
                    <a:pt x="173" y="519"/>
                  </a:lnTo>
                  <a:cubicBezTo>
                    <a:pt x="173" y="657"/>
                    <a:pt x="104" y="795"/>
                    <a:pt x="0" y="899"/>
                  </a:cubicBezTo>
                  <a:cubicBezTo>
                    <a:pt x="104" y="968"/>
                    <a:pt x="207" y="1037"/>
                    <a:pt x="346" y="1037"/>
                  </a:cubicBezTo>
                  <a:cubicBezTo>
                    <a:pt x="622" y="1037"/>
                    <a:pt x="899" y="830"/>
                    <a:pt x="899" y="519"/>
                  </a:cubicBezTo>
                  <a:lnTo>
                    <a:pt x="899" y="0"/>
                  </a:lnTo>
                  <a:close/>
                </a:path>
              </a:pathLst>
            </a:custGeom>
            <a:solidFill>
              <a:srgbClr val="05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" name="Google Shape;2727;p69"/>
            <p:cNvSpPr/>
            <p:nvPr/>
          </p:nvSpPr>
          <p:spPr>
            <a:xfrm>
              <a:off x="4551464" y="1986990"/>
              <a:ext cx="55167" cy="13116"/>
            </a:xfrm>
            <a:custGeom>
              <a:avLst/>
              <a:gdLst/>
              <a:ahLst/>
              <a:cxnLst/>
              <a:rect l="l" t="t" r="r" b="b"/>
              <a:pathLst>
                <a:path w="2040" h="485" extrusionOk="0">
                  <a:moveTo>
                    <a:pt x="35" y="0"/>
                  </a:moveTo>
                  <a:cubicBezTo>
                    <a:pt x="0" y="69"/>
                    <a:pt x="0" y="139"/>
                    <a:pt x="35" y="208"/>
                  </a:cubicBezTo>
                  <a:lnTo>
                    <a:pt x="35" y="484"/>
                  </a:lnTo>
                  <a:lnTo>
                    <a:pt x="2005" y="484"/>
                  </a:lnTo>
                  <a:lnTo>
                    <a:pt x="2040" y="208"/>
                  </a:lnTo>
                  <a:cubicBezTo>
                    <a:pt x="2040" y="139"/>
                    <a:pt x="2040" y="69"/>
                    <a:pt x="2040" y="0"/>
                  </a:cubicBezTo>
                  <a:close/>
                </a:path>
              </a:pathLst>
            </a:custGeom>
            <a:solidFill>
              <a:srgbClr val="05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" name="Google Shape;2728;p69"/>
            <p:cNvSpPr/>
            <p:nvPr/>
          </p:nvSpPr>
          <p:spPr>
            <a:xfrm>
              <a:off x="4528073" y="1772246"/>
              <a:ext cx="99895" cy="68255"/>
            </a:xfrm>
            <a:custGeom>
              <a:avLst/>
              <a:gdLst/>
              <a:ahLst/>
              <a:cxnLst/>
              <a:rect l="l" t="t" r="r" b="b"/>
              <a:pathLst>
                <a:path w="3694" h="2524" extrusionOk="0">
                  <a:moveTo>
                    <a:pt x="1121" y="1"/>
                  </a:moveTo>
                  <a:cubicBezTo>
                    <a:pt x="509" y="1"/>
                    <a:pt x="0" y="805"/>
                    <a:pt x="589" y="1339"/>
                  </a:cubicBezTo>
                  <a:lnTo>
                    <a:pt x="1695" y="2446"/>
                  </a:lnTo>
                  <a:cubicBezTo>
                    <a:pt x="1747" y="2497"/>
                    <a:pt x="1816" y="2523"/>
                    <a:pt x="1885" y="2523"/>
                  </a:cubicBezTo>
                  <a:cubicBezTo>
                    <a:pt x="1954" y="2523"/>
                    <a:pt x="2023" y="2497"/>
                    <a:pt x="2075" y="2446"/>
                  </a:cubicBezTo>
                  <a:lnTo>
                    <a:pt x="3181" y="1339"/>
                  </a:lnTo>
                  <a:cubicBezTo>
                    <a:pt x="3694" y="800"/>
                    <a:pt x="3217" y="28"/>
                    <a:pt x="2621" y="28"/>
                  </a:cubicBezTo>
                  <a:cubicBezTo>
                    <a:pt x="2453" y="28"/>
                    <a:pt x="2276" y="89"/>
                    <a:pt x="2110" y="233"/>
                  </a:cubicBezTo>
                  <a:cubicBezTo>
                    <a:pt x="2075" y="268"/>
                    <a:pt x="2006" y="303"/>
                    <a:pt x="1971" y="337"/>
                  </a:cubicBezTo>
                  <a:cubicBezTo>
                    <a:pt x="1954" y="372"/>
                    <a:pt x="1920" y="389"/>
                    <a:pt x="1885" y="389"/>
                  </a:cubicBezTo>
                  <a:cubicBezTo>
                    <a:pt x="1850" y="389"/>
                    <a:pt x="1816" y="372"/>
                    <a:pt x="1799" y="337"/>
                  </a:cubicBezTo>
                  <a:cubicBezTo>
                    <a:pt x="1764" y="303"/>
                    <a:pt x="1695" y="268"/>
                    <a:pt x="1660" y="233"/>
                  </a:cubicBezTo>
                  <a:cubicBezTo>
                    <a:pt x="1488" y="69"/>
                    <a:pt x="1300" y="1"/>
                    <a:pt x="1121" y="1"/>
                  </a:cubicBezTo>
                  <a:close/>
                </a:path>
              </a:pathLst>
            </a:custGeom>
            <a:solidFill>
              <a:srgbClr val="FC7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0" name="Google Shape;2729;p69"/>
            <p:cNvSpPr/>
            <p:nvPr/>
          </p:nvSpPr>
          <p:spPr>
            <a:xfrm>
              <a:off x="4569231" y="1773084"/>
              <a:ext cx="52354" cy="67417"/>
            </a:xfrm>
            <a:custGeom>
              <a:avLst/>
              <a:gdLst/>
              <a:ahLst/>
              <a:cxnLst/>
              <a:rect l="l" t="t" r="r" b="b"/>
              <a:pathLst>
                <a:path w="1936" h="2493" extrusionOk="0">
                  <a:moveTo>
                    <a:pt x="1105" y="1"/>
                  </a:moveTo>
                  <a:cubicBezTo>
                    <a:pt x="987" y="1"/>
                    <a:pt x="868" y="31"/>
                    <a:pt x="761" y="99"/>
                  </a:cubicBezTo>
                  <a:cubicBezTo>
                    <a:pt x="795" y="99"/>
                    <a:pt x="864" y="133"/>
                    <a:pt x="899" y="202"/>
                  </a:cubicBezTo>
                  <a:cubicBezTo>
                    <a:pt x="1244" y="479"/>
                    <a:pt x="1244" y="997"/>
                    <a:pt x="933" y="1308"/>
                  </a:cubicBezTo>
                  <a:lnTo>
                    <a:pt x="0" y="2242"/>
                  </a:lnTo>
                  <a:lnTo>
                    <a:pt x="173" y="2415"/>
                  </a:lnTo>
                  <a:cubicBezTo>
                    <a:pt x="225" y="2466"/>
                    <a:pt x="285" y="2492"/>
                    <a:pt x="346" y="2492"/>
                  </a:cubicBezTo>
                  <a:cubicBezTo>
                    <a:pt x="406" y="2492"/>
                    <a:pt x="467" y="2466"/>
                    <a:pt x="519" y="2415"/>
                  </a:cubicBezTo>
                  <a:lnTo>
                    <a:pt x="1625" y="1308"/>
                  </a:lnTo>
                  <a:cubicBezTo>
                    <a:pt x="1936" y="997"/>
                    <a:pt x="1936" y="479"/>
                    <a:pt x="1590" y="202"/>
                  </a:cubicBezTo>
                  <a:lnTo>
                    <a:pt x="1625" y="202"/>
                  </a:lnTo>
                  <a:cubicBezTo>
                    <a:pt x="1477" y="76"/>
                    <a:pt x="1291" y="1"/>
                    <a:pt x="1105" y="1"/>
                  </a:cubicBezTo>
                  <a:close/>
                </a:path>
              </a:pathLst>
            </a:custGeom>
            <a:solidFill>
              <a:srgbClr val="FC5E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p37"/>
          <p:cNvSpPr txBox="1">
            <a:spLocks noGrp="1"/>
          </p:cNvSpPr>
          <p:nvPr>
            <p:ph type="title"/>
          </p:nvPr>
        </p:nvSpPr>
        <p:spPr>
          <a:xfrm>
            <a:off x="1909450" y="1410702"/>
            <a:ext cx="2182104" cy="6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dirty="0" err="1">
                <a:solidFill>
                  <a:schemeClr val="tx1"/>
                </a:solidFill>
                <a:latin typeface="Rammetto One" panose="02000505020000020004" charset="0"/>
              </a:rPr>
              <a:t>Women’s</a:t>
            </a:r>
            <a:r>
              <a:rPr lang="hr-HR" sz="2000" dirty="0">
                <a:solidFill>
                  <a:schemeClr val="tx1"/>
                </a:solidFill>
                <a:latin typeface="Rammetto One" panose="02000505020000020004" charset="0"/>
              </a:rPr>
              <a:t> </a:t>
            </a:r>
            <a:r>
              <a:rPr lang="hr-HR" sz="2000" dirty="0" err="1">
                <a:solidFill>
                  <a:schemeClr val="tx1"/>
                </a:solidFill>
                <a:latin typeface="Rammetto One" panose="02000505020000020004" charset="0"/>
              </a:rPr>
              <a:t>rights</a:t>
            </a:r>
            <a:endParaRPr sz="2000" dirty="0">
              <a:solidFill>
                <a:schemeClr val="tx1"/>
              </a:solidFill>
              <a:latin typeface="Rammetto One" panose="02000505020000020004" charset="0"/>
            </a:endParaRPr>
          </a:p>
        </p:txBody>
      </p:sp>
      <p:sp>
        <p:nvSpPr>
          <p:cNvPr id="728" name="Google Shape;728;p37"/>
          <p:cNvSpPr txBox="1">
            <a:spLocks noGrp="1"/>
          </p:cNvSpPr>
          <p:nvPr>
            <p:ph type="title" idx="2"/>
          </p:nvPr>
        </p:nvSpPr>
        <p:spPr>
          <a:xfrm>
            <a:off x="720000" y="1417050"/>
            <a:ext cx="998400" cy="6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01</a:t>
            </a:r>
            <a:endParaRPr lang="en-GB"/>
          </a:p>
        </p:txBody>
      </p:sp>
      <p:sp>
        <p:nvSpPr>
          <p:cNvPr id="730" name="Google Shape;730;p37"/>
          <p:cNvSpPr txBox="1">
            <a:spLocks noGrp="1"/>
          </p:cNvSpPr>
          <p:nvPr>
            <p:ph type="title" idx="3"/>
          </p:nvPr>
        </p:nvSpPr>
        <p:spPr>
          <a:xfrm>
            <a:off x="1893984" y="2295924"/>
            <a:ext cx="2693481" cy="6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dirty="0" err="1"/>
              <a:t>History</a:t>
            </a:r>
            <a:r>
              <a:rPr lang="hr-HR" sz="2000" dirty="0"/>
              <a:t> </a:t>
            </a:r>
            <a:r>
              <a:rPr lang="hr-HR" sz="2000" dirty="0" err="1"/>
              <a:t>of</a:t>
            </a:r>
            <a:r>
              <a:rPr lang="hr-HR" sz="2000" dirty="0"/>
              <a:t> </a:t>
            </a:r>
            <a:r>
              <a:rPr lang="hr-HR" sz="2000" dirty="0" err="1"/>
              <a:t>Women’s</a:t>
            </a:r>
            <a:r>
              <a:rPr lang="hr-HR" sz="2000" dirty="0"/>
              <a:t> </a:t>
            </a:r>
            <a:r>
              <a:rPr lang="hr-HR" sz="2000" dirty="0" err="1"/>
              <a:t>rights</a:t>
            </a:r>
            <a:endParaRPr sz="2000" dirty="0"/>
          </a:p>
        </p:txBody>
      </p:sp>
      <p:sp>
        <p:nvSpPr>
          <p:cNvPr id="731" name="Google Shape;731;p37"/>
          <p:cNvSpPr txBox="1">
            <a:spLocks noGrp="1"/>
          </p:cNvSpPr>
          <p:nvPr>
            <p:ph type="title" idx="4"/>
          </p:nvPr>
        </p:nvSpPr>
        <p:spPr>
          <a:xfrm>
            <a:off x="720000" y="2295924"/>
            <a:ext cx="998400" cy="6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0</a:t>
            </a:r>
            <a:r>
              <a:rPr lang="hr-HR" dirty="0"/>
              <a:t>2</a:t>
            </a:r>
            <a:endParaRPr dirty="0"/>
          </a:p>
        </p:txBody>
      </p:sp>
      <p:sp>
        <p:nvSpPr>
          <p:cNvPr id="733" name="Google Shape;733;p37"/>
          <p:cNvSpPr txBox="1">
            <a:spLocks noGrp="1"/>
          </p:cNvSpPr>
          <p:nvPr>
            <p:ph type="title" idx="6"/>
          </p:nvPr>
        </p:nvSpPr>
        <p:spPr>
          <a:xfrm>
            <a:off x="1909450" y="3200102"/>
            <a:ext cx="2662550" cy="6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dirty="0"/>
              <a:t>New </a:t>
            </a:r>
            <a:r>
              <a:rPr lang="hr-HR" sz="2000" dirty="0" err="1"/>
              <a:t>Zealand</a:t>
            </a:r>
            <a:endParaRPr sz="2000" dirty="0"/>
          </a:p>
        </p:txBody>
      </p:sp>
      <p:sp>
        <p:nvSpPr>
          <p:cNvPr id="734" name="Google Shape;734;p37"/>
          <p:cNvSpPr txBox="1">
            <a:spLocks noGrp="1"/>
          </p:cNvSpPr>
          <p:nvPr>
            <p:ph type="title" idx="7"/>
          </p:nvPr>
        </p:nvSpPr>
        <p:spPr>
          <a:xfrm>
            <a:off x="720000" y="3198825"/>
            <a:ext cx="998400" cy="6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0</a:t>
            </a:r>
            <a:r>
              <a:rPr lang="hr-HR" dirty="0"/>
              <a:t>3</a:t>
            </a:r>
            <a:endParaRPr dirty="0"/>
          </a:p>
        </p:txBody>
      </p:sp>
      <p:sp>
        <p:nvSpPr>
          <p:cNvPr id="736" name="Google Shape;736;p37"/>
          <p:cNvSpPr txBox="1">
            <a:spLocks noGrp="1"/>
          </p:cNvSpPr>
          <p:nvPr>
            <p:ph type="title" idx="9"/>
          </p:nvPr>
        </p:nvSpPr>
        <p:spPr>
          <a:xfrm>
            <a:off x="6187047" y="1410702"/>
            <a:ext cx="2336400" cy="6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dirty="0" err="1"/>
              <a:t>Deutschland</a:t>
            </a:r>
            <a:endParaRPr sz="2000" dirty="0"/>
          </a:p>
        </p:txBody>
      </p:sp>
      <p:sp>
        <p:nvSpPr>
          <p:cNvPr id="737" name="Google Shape;737;p37"/>
          <p:cNvSpPr txBox="1">
            <a:spLocks noGrp="1"/>
          </p:cNvSpPr>
          <p:nvPr>
            <p:ph type="title" idx="13"/>
          </p:nvPr>
        </p:nvSpPr>
        <p:spPr>
          <a:xfrm>
            <a:off x="5052448" y="1410702"/>
            <a:ext cx="998400" cy="6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04</a:t>
            </a:r>
            <a:endParaRPr lang="en-GB"/>
          </a:p>
        </p:txBody>
      </p:sp>
      <p:sp>
        <p:nvSpPr>
          <p:cNvPr id="739" name="Google Shape;739;p37"/>
          <p:cNvSpPr txBox="1">
            <a:spLocks noGrp="1"/>
          </p:cNvSpPr>
          <p:nvPr>
            <p:ph type="title" idx="15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TABLE </a:t>
            </a:r>
            <a:r>
              <a:rPr lang="hr-HR" dirty="0"/>
              <a:t>DES MATI</a:t>
            </a:r>
            <a:r>
              <a:rPr lang="hr-HR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È</a:t>
            </a:r>
            <a:r>
              <a:rPr lang="hr-HR" dirty="0"/>
              <a:t>RES</a:t>
            </a:r>
            <a:endParaRPr dirty="0">
              <a:solidFill>
                <a:schemeClr val="accent3"/>
              </a:solidFill>
            </a:endParaRPr>
          </a:p>
        </p:txBody>
      </p:sp>
      <p:sp>
        <p:nvSpPr>
          <p:cNvPr id="740" name="Google Shape;740;p37"/>
          <p:cNvSpPr/>
          <p:nvPr/>
        </p:nvSpPr>
        <p:spPr>
          <a:xfrm>
            <a:off x="8621625" y="4172127"/>
            <a:ext cx="674817" cy="667141"/>
          </a:xfrm>
          <a:custGeom>
            <a:avLst/>
            <a:gdLst/>
            <a:ahLst/>
            <a:cxnLst/>
            <a:rect l="l" t="t" r="r" b="b"/>
            <a:pathLst>
              <a:path w="22240" h="21987" extrusionOk="0">
                <a:moveTo>
                  <a:pt x="12690" y="0"/>
                </a:moveTo>
                <a:lnTo>
                  <a:pt x="10394" y="5940"/>
                </a:lnTo>
                <a:lnTo>
                  <a:pt x="6635" y="477"/>
                </a:lnTo>
                <a:lnTo>
                  <a:pt x="8201" y="7908"/>
                </a:lnTo>
                <a:lnTo>
                  <a:pt x="1172" y="5681"/>
                </a:lnTo>
                <a:lnTo>
                  <a:pt x="1172" y="5681"/>
                </a:lnTo>
                <a:lnTo>
                  <a:pt x="6165" y="10061"/>
                </a:lnTo>
                <a:lnTo>
                  <a:pt x="1" y="12526"/>
                </a:lnTo>
                <a:lnTo>
                  <a:pt x="6614" y="13132"/>
                </a:lnTo>
                <a:lnTo>
                  <a:pt x="2957" y="17961"/>
                </a:lnTo>
                <a:lnTo>
                  <a:pt x="8780" y="15360"/>
                </a:lnTo>
                <a:lnTo>
                  <a:pt x="9216" y="21987"/>
                </a:lnTo>
                <a:lnTo>
                  <a:pt x="11838" y="15877"/>
                </a:lnTo>
                <a:lnTo>
                  <a:pt x="16089" y="20986"/>
                </a:lnTo>
                <a:lnTo>
                  <a:pt x="15714" y="14787"/>
                </a:lnTo>
                <a:lnTo>
                  <a:pt x="21061" y="16143"/>
                </a:lnTo>
                <a:lnTo>
                  <a:pt x="21061" y="16143"/>
                </a:lnTo>
                <a:lnTo>
                  <a:pt x="16068" y="11763"/>
                </a:lnTo>
                <a:lnTo>
                  <a:pt x="22239" y="9298"/>
                </a:lnTo>
                <a:lnTo>
                  <a:pt x="15905" y="8712"/>
                </a:lnTo>
                <a:lnTo>
                  <a:pt x="19160" y="3065"/>
                </a:lnTo>
                <a:lnTo>
                  <a:pt x="13126" y="6628"/>
                </a:lnTo>
                <a:lnTo>
                  <a:pt x="1269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1" name="Google Shape;741;p37"/>
          <p:cNvSpPr/>
          <p:nvPr/>
        </p:nvSpPr>
        <p:spPr>
          <a:xfrm>
            <a:off x="-170800" y="2002767"/>
            <a:ext cx="674817" cy="667141"/>
          </a:xfrm>
          <a:custGeom>
            <a:avLst/>
            <a:gdLst/>
            <a:ahLst/>
            <a:cxnLst/>
            <a:rect l="l" t="t" r="r" b="b"/>
            <a:pathLst>
              <a:path w="22240" h="21987" extrusionOk="0">
                <a:moveTo>
                  <a:pt x="12690" y="0"/>
                </a:moveTo>
                <a:lnTo>
                  <a:pt x="10394" y="5940"/>
                </a:lnTo>
                <a:lnTo>
                  <a:pt x="6635" y="477"/>
                </a:lnTo>
                <a:lnTo>
                  <a:pt x="8201" y="7908"/>
                </a:lnTo>
                <a:lnTo>
                  <a:pt x="1172" y="5681"/>
                </a:lnTo>
                <a:lnTo>
                  <a:pt x="1172" y="5681"/>
                </a:lnTo>
                <a:lnTo>
                  <a:pt x="6165" y="10061"/>
                </a:lnTo>
                <a:lnTo>
                  <a:pt x="1" y="12526"/>
                </a:lnTo>
                <a:lnTo>
                  <a:pt x="6614" y="13132"/>
                </a:lnTo>
                <a:lnTo>
                  <a:pt x="2957" y="17961"/>
                </a:lnTo>
                <a:lnTo>
                  <a:pt x="8780" y="15360"/>
                </a:lnTo>
                <a:lnTo>
                  <a:pt x="9216" y="21987"/>
                </a:lnTo>
                <a:lnTo>
                  <a:pt x="11838" y="15877"/>
                </a:lnTo>
                <a:lnTo>
                  <a:pt x="16089" y="20986"/>
                </a:lnTo>
                <a:lnTo>
                  <a:pt x="15714" y="14787"/>
                </a:lnTo>
                <a:lnTo>
                  <a:pt x="21061" y="16143"/>
                </a:lnTo>
                <a:lnTo>
                  <a:pt x="21061" y="16143"/>
                </a:lnTo>
                <a:lnTo>
                  <a:pt x="16068" y="11763"/>
                </a:lnTo>
                <a:lnTo>
                  <a:pt x="22239" y="9298"/>
                </a:lnTo>
                <a:lnTo>
                  <a:pt x="15905" y="8712"/>
                </a:lnTo>
                <a:lnTo>
                  <a:pt x="19160" y="3065"/>
                </a:lnTo>
                <a:lnTo>
                  <a:pt x="13126" y="6628"/>
                </a:lnTo>
                <a:lnTo>
                  <a:pt x="1269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" name="Google Shape;737;p37"/>
          <p:cNvSpPr txBox="1"/>
          <p:nvPr/>
        </p:nvSpPr>
        <p:spPr>
          <a:xfrm>
            <a:off x="5052448" y="2295924"/>
            <a:ext cx="998400" cy="6672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dist="28575" dir="558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mmetto One" panose="02000505020000020004"/>
              <a:buNone/>
              <a:defRPr sz="3000" b="0" i="0" u="none" strike="noStrike" cap="none">
                <a:solidFill>
                  <a:schemeClr val="dk1"/>
                </a:solidFill>
                <a:latin typeface="Rammetto One" panose="02000505020000020004"/>
                <a:ea typeface="Rammetto One" panose="02000505020000020004"/>
                <a:cs typeface="Rammetto One" panose="02000505020000020004"/>
                <a:sym typeface="Rammetto One" panose="020005050200000200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mmetto One" panose="02000505020000020004"/>
              <a:buNone/>
              <a:defRPr sz="3000" b="0" i="0" u="none" strike="noStrike" cap="none">
                <a:solidFill>
                  <a:schemeClr val="dk1"/>
                </a:solidFill>
                <a:latin typeface="Rammetto One" panose="02000505020000020004"/>
                <a:ea typeface="Rammetto One" panose="02000505020000020004"/>
                <a:cs typeface="Rammetto One" panose="02000505020000020004"/>
                <a:sym typeface="Rammetto One" panose="020005050200000200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mmetto One" panose="02000505020000020004"/>
              <a:buNone/>
              <a:defRPr sz="3000" b="0" i="0" u="none" strike="noStrike" cap="none">
                <a:solidFill>
                  <a:schemeClr val="dk1"/>
                </a:solidFill>
                <a:latin typeface="Rammetto One" panose="02000505020000020004"/>
                <a:ea typeface="Rammetto One" panose="02000505020000020004"/>
                <a:cs typeface="Rammetto One" panose="02000505020000020004"/>
                <a:sym typeface="Rammetto One" panose="020005050200000200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mmetto One" panose="02000505020000020004"/>
              <a:buNone/>
              <a:defRPr sz="3000" b="0" i="0" u="none" strike="noStrike" cap="none">
                <a:solidFill>
                  <a:schemeClr val="dk1"/>
                </a:solidFill>
                <a:latin typeface="Rammetto One" panose="02000505020000020004"/>
                <a:ea typeface="Rammetto One" panose="02000505020000020004"/>
                <a:cs typeface="Rammetto One" panose="02000505020000020004"/>
                <a:sym typeface="Rammetto One" panose="020005050200000200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mmetto One" panose="02000505020000020004"/>
              <a:buNone/>
              <a:defRPr sz="3000" b="0" i="0" u="none" strike="noStrike" cap="none">
                <a:solidFill>
                  <a:schemeClr val="dk1"/>
                </a:solidFill>
                <a:latin typeface="Rammetto One" panose="02000505020000020004"/>
                <a:ea typeface="Rammetto One" panose="02000505020000020004"/>
                <a:cs typeface="Rammetto One" panose="02000505020000020004"/>
                <a:sym typeface="Rammetto One" panose="020005050200000200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mmetto One" panose="02000505020000020004"/>
              <a:buNone/>
              <a:defRPr sz="3000" b="0" i="0" u="none" strike="noStrike" cap="none">
                <a:solidFill>
                  <a:schemeClr val="dk1"/>
                </a:solidFill>
                <a:latin typeface="Rammetto One" panose="02000505020000020004"/>
                <a:ea typeface="Rammetto One" panose="02000505020000020004"/>
                <a:cs typeface="Rammetto One" panose="02000505020000020004"/>
                <a:sym typeface="Rammetto One" panose="020005050200000200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mmetto One" panose="02000505020000020004"/>
              <a:buNone/>
              <a:defRPr sz="3000" b="0" i="0" u="none" strike="noStrike" cap="none">
                <a:solidFill>
                  <a:schemeClr val="dk1"/>
                </a:solidFill>
                <a:latin typeface="Rammetto One" panose="02000505020000020004"/>
                <a:ea typeface="Rammetto One" panose="02000505020000020004"/>
                <a:cs typeface="Rammetto One" panose="02000505020000020004"/>
                <a:sym typeface="Rammetto One" panose="020005050200000200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mmetto One" panose="02000505020000020004"/>
              <a:buNone/>
              <a:defRPr sz="3000" b="0" i="0" u="none" strike="noStrike" cap="none">
                <a:solidFill>
                  <a:schemeClr val="dk1"/>
                </a:solidFill>
                <a:latin typeface="Rammetto One" panose="02000505020000020004"/>
                <a:ea typeface="Rammetto One" panose="02000505020000020004"/>
                <a:cs typeface="Rammetto One" panose="02000505020000020004"/>
                <a:sym typeface="Rammetto One" panose="020005050200000200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mmetto One" panose="02000505020000020004"/>
              <a:buNone/>
              <a:defRPr sz="3000" b="0" i="0" u="none" strike="noStrike" cap="none">
                <a:solidFill>
                  <a:schemeClr val="dk1"/>
                </a:solidFill>
                <a:latin typeface="Rammetto One" panose="02000505020000020004"/>
                <a:ea typeface="Rammetto One" panose="02000505020000020004"/>
                <a:cs typeface="Rammetto One" panose="02000505020000020004"/>
                <a:sym typeface="Rammetto One" panose="02000505020000020004"/>
              </a:defRPr>
            </a:lvl9pPr>
          </a:lstStyle>
          <a:p>
            <a:r>
              <a:rPr lang="en-GB" dirty="0"/>
              <a:t>0</a:t>
            </a:r>
            <a:r>
              <a:rPr lang="hr-HR" dirty="0"/>
              <a:t>5</a:t>
            </a:r>
            <a:endParaRPr lang="en-GB" dirty="0"/>
          </a:p>
        </p:txBody>
      </p:sp>
      <p:sp>
        <p:nvSpPr>
          <p:cNvPr id="14" name="Google Shape;736;p37"/>
          <p:cNvSpPr txBox="1"/>
          <p:nvPr/>
        </p:nvSpPr>
        <p:spPr>
          <a:xfrm>
            <a:off x="6185806" y="2295924"/>
            <a:ext cx="2336400" cy="667200"/>
          </a:xfrm>
          <a:prstGeom prst="rect">
            <a:avLst/>
          </a:prstGeom>
          <a:noFill/>
          <a:ln>
            <a:noFill/>
          </a:ln>
          <a:effectLst>
            <a:outerShdw dist="28575" dir="558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mmetto One" panose="02000505020000020004"/>
              <a:buNone/>
              <a:defRPr sz="2500" b="0" i="0" u="none" strike="noStrike" cap="none">
                <a:solidFill>
                  <a:schemeClr val="dk1"/>
                </a:solidFill>
                <a:latin typeface="Rammetto One" panose="02000505020000020004"/>
                <a:ea typeface="Rammetto One" panose="02000505020000020004"/>
                <a:cs typeface="Rammetto One" panose="02000505020000020004"/>
                <a:sym typeface="Rammetto One" panose="020005050200000200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mmetto One" panose="02000505020000020004"/>
              <a:buNone/>
              <a:defRPr sz="2400" b="0" i="0" u="none" strike="noStrike" cap="none">
                <a:solidFill>
                  <a:schemeClr val="dk1"/>
                </a:solidFill>
                <a:latin typeface="Rammetto One" panose="02000505020000020004"/>
                <a:ea typeface="Rammetto One" panose="02000505020000020004"/>
                <a:cs typeface="Rammetto One" panose="02000505020000020004"/>
                <a:sym typeface="Rammetto One" panose="020005050200000200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mmetto One" panose="02000505020000020004"/>
              <a:buNone/>
              <a:defRPr sz="2400" b="0" i="0" u="none" strike="noStrike" cap="none">
                <a:solidFill>
                  <a:schemeClr val="dk1"/>
                </a:solidFill>
                <a:latin typeface="Rammetto One" panose="02000505020000020004"/>
                <a:ea typeface="Rammetto One" panose="02000505020000020004"/>
                <a:cs typeface="Rammetto One" panose="02000505020000020004"/>
                <a:sym typeface="Rammetto One" panose="020005050200000200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mmetto One" panose="02000505020000020004"/>
              <a:buNone/>
              <a:defRPr sz="2400" b="0" i="0" u="none" strike="noStrike" cap="none">
                <a:solidFill>
                  <a:schemeClr val="dk1"/>
                </a:solidFill>
                <a:latin typeface="Rammetto One" panose="02000505020000020004"/>
                <a:ea typeface="Rammetto One" panose="02000505020000020004"/>
                <a:cs typeface="Rammetto One" panose="02000505020000020004"/>
                <a:sym typeface="Rammetto One" panose="020005050200000200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mmetto One" panose="02000505020000020004"/>
              <a:buNone/>
              <a:defRPr sz="2400" b="0" i="0" u="none" strike="noStrike" cap="none">
                <a:solidFill>
                  <a:schemeClr val="dk1"/>
                </a:solidFill>
                <a:latin typeface="Rammetto One" panose="02000505020000020004"/>
                <a:ea typeface="Rammetto One" panose="02000505020000020004"/>
                <a:cs typeface="Rammetto One" panose="02000505020000020004"/>
                <a:sym typeface="Rammetto One" panose="020005050200000200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mmetto One" panose="02000505020000020004"/>
              <a:buNone/>
              <a:defRPr sz="2400" b="0" i="0" u="none" strike="noStrike" cap="none">
                <a:solidFill>
                  <a:schemeClr val="dk1"/>
                </a:solidFill>
                <a:latin typeface="Rammetto One" panose="02000505020000020004"/>
                <a:ea typeface="Rammetto One" panose="02000505020000020004"/>
                <a:cs typeface="Rammetto One" panose="02000505020000020004"/>
                <a:sym typeface="Rammetto One" panose="020005050200000200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mmetto One" panose="02000505020000020004"/>
              <a:buNone/>
              <a:defRPr sz="2400" b="0" i="0" u="none" strike="noStrike" cap="none">
                <a:solidFill>
                  <a:schemeClr val="dk1"/>
                </a:solidFill>
                <a:latin typeface="Rammetto One" panose="02000505020000020004"/>
                <a:ea typeface="Rammetto One" panose="02000505020000020004"/>
                <a:cs typeface="Rammetto One" panose="02000505020000020004"/>
                <a:sym typeface="Rammetto One" panose="020005050200000200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mmetto One" panose="02000505020000020004"/>
              <a:buNone/>
              <a:defRPr sz="2400" b="0" i="0" u="none" strike="noStrike" cap="none">
                <a:solidFill>
                  <a:schemeClr val="dk1"/>
                </a:solidFill>
                <a:latin typeface="Rammetto One" panose="02000505020000020004"/>
                <a:ea typeface="Rammetto One" panose="02000505020000020004"/>
                <a:cs typeface="Rammetto One" panose="02000505020000020004"/>
                <a:sym typeface="Rammetto One" panose="020005050200000200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mmetto One" panose="02000505020000020004"/>
              <a:buNone/>
              <a:defRPr sz="2400" b="0" i="0" u="none" strike="noStrike" cap="none">
                <a:solidFill>
                  <a:schemeClr val="dk1"/>
                </a:solidFill>
                <a:latin typeface="Rammetto One" panose="02000505020000020004"/>
                <a:ea typeface="Rammetto One" panose="02000505020000020004"/>
                <a:cs typeface="Rammetto One" panose="02000505020000020004"/>
                <a:sym typeface="Rammetto One" panose="02000505020000020004"/>
              </a:defRPr>
            </a:lvl9pPr>
          </a:lstStyle>
          <a:p>
            <a:r>
              <a:rPr lang="hr-HR" sz="2000" dirty="0"/>
              <a:t>La France</a:t>
            </a:r>
            <a:endParaRPr lang="hr-HR" sz="2000" dirty="0"/>
          </a:p>
        </p:txBody>
      </p:sp>
      <p:sp>
        <p:nvSpPr>
          <p:cNvPr id="15" name="Google Shape;737;p37"/>
          <p:cNvSpPr txBox="1"/>
          <p:nvPr/>
        </p:nvSpPr>
        <p:spPr>
          <a:xfrm>
            <a:off x="5052448" y="3198825"/>
            <a:ext cx="998400" cy="6672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dist="28575" dir="558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mmetto One" panose="02000505020000020004"/>
              <a:buNone/>
              <a:defRPr sz="3000" b="0" i="0" u="none" strike="noStrike" cap="none">
                <a:solidFill>
                  <a:schemeClr val="dk1"/>
                </a:solidFill>
                <a:latin typeface="Rammetto One" panose="02000505020000020004"/>
                <a:ea typeface="Rammetto One" panose="02000505020000020004"/>
                <a:cs typeface="Rammetto One" panose="02000505020000020004"/>
                <a:sym typeface="Rammetto One" panose="020005050200000200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mmetto One" panose="02000505020000020004"/>
              <a:buNone/>
              <a:defRPr sz="3000" b="0" i="0" u="none" strike="noStrike" cap="none">
                <a:solidFill>
                  <a:schemeClr val="dk1"/>
                </a:solidFill>
                <a:latin typeface="Rammetto One" panose="02000505020000020004"/>
                <a:ea typeface="Rammetto One" panose="02000505020000020004"/>
                <a:cs typeface="Rammetto One" panose="02000505020000020004"/>
                <a:sym typeface="Rammetto One" panose="020005050200000200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mmetto One" panose="02000505020000020004"/>
              <a:buNone/>
              <a:defRPr sz="3000" b="0" i="0" u="none" strike="noStrike" cap="none">
                <a:solidFill>
                  <a:schemeClr val="dk1"/>
                </a:solidFill>
                <a:latin typeface="Rammetto One" panose="02000505020000020004"/>
                <a:ea typeface="Rammetto One" panose="02000505020000020004"/>
                <a:cs typeface="Rammetto One" panose="02000505020000020004"/>
                <a:sym typeface="Rammetto One" panose="020005050200000200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mmetto One" panose="02000505020000020004"/>
              <a:buNone/>
              <a:defRPr sz="3000" b="0" i="0" u="none" strike="noStrike" cap="none">
                <a:solidFill>
                  <a:schemeClr val="dk1"/>
                </a:solidFill>
                <a:latin typeface="Rammetto One" panose="02000505020000020004"/>
                <a:ea typeface="Rammetto One" panose="02000505020000020004"/>
                <a:cs typeface="Rammetto One" panose="02000505020000020004"/>
                <a:sym typeface="Rammetto One" panose="020005050200000200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mmetto One" panose="02000505020000020004"/>
              <a:buNone/>
              <a:defRPr sz="3000" b="0" i="0" u="none" strike="noStrike" cap="none">
                <a:solidFill>
                  <a:schemeClr val="dk1"/>
                </a:solidFill>
                <a:latin typeface="Rammetto One" panose="02000505020000020004"/>
                <a:ea typeface="Rammetto One" panose="02000505020000020004"/>
                <a:cs typeface="Rammetto One" panose="02000505020000020004"/>
                <a:sym typeface="Rammetto One" panose="020005050200000200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mmetto One" panose="02000505020000020004"/>
              <a:buNone/>
              <a:defRPr sz="3000" b="0" i="0" u="none" strike="noStrike" cap="none">
                <a:solidFill>
                  <a:schemeClr val="dk1"/>
                </a:solidFill>
                <a:latin typeface="Rammetto One" panose="02000505020000020004"/>
                <a:ea typeface="Rammetto One" panose="02000505020000020004"/>
                <a:cs typeface="Rammetto One" panose="02000505020000020004"/>
                <a:sym typeface="Rammetto One" panose="020005050200000200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mmetto One" panose="02000505020000020004"/>
              <a:buNone/>
              <a:defRPr sz="3000" b="0" i="0" u="none" strike="noStrike" cap="none">
                <a:solidFill>
                  <a:schemeClr val="dk1"/>
                </a:solidFill>
                <a:latin typeface="Rammetto One" panose="02000505020000020004"/>
                <a:ea typeface="Rammetto One" panose="02000505020000020004"/>
                <a:cs typeface="Rammetto One" panose="02000505020000020004"/>
                <a:sym typeface="Rammetto One" panose="020005050200000200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mmetto One" panose="02000505020000020004"/>
              <a:buNone/>
              <a:defRPr sz="3000" b="0" i="0" u="none" strike="noStrike" cap="none">
                <a:solidFill>
                  <a:schemeClr val="dk1"/>
                </a:solidFill>
                <a:latin typeface="Rammetto One" panose="02000505020000020004"/>
                <a:ea typeface="Rammetto One" panose="02000505020000020004"/>
                <a:cs typeface="Rammetto One" panose="02000505020000020004"/>
                <a:sym typeface="Rammetto One" panose="020005050200000200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mmetto One" panose="02000505020000020004"/>
              <a:buNone/>
              <a:defRPr sz="3000" b="0" i="0" u="none" strike="noStrike" cap="none">
                <a:solidFill>
                  <a:schemeClr val="dk1"/>
                </a:solidFill>
                <a:latin typeface="Rammetto One" panose="02000505020000020004"/>
                <a:ea typeface="Rammetto One" panose="02000505020000020004"/>
                <a:cs typeface="Rammetto One" panose="02000505020000020004"/>
                <a:sym typeface="Rammetto One" panose="02000505020000020004"/>
              </a:defRPr>
            </a:lvl9pPr>
          </a:lstStyle>
          <a:p>
            <a:r>
              <a:rPr lang="en-GB" dirty="0"/>
              <a:t>0</a:t>
            </a:r>
            <a:r>
              <a:rPr lang="hr-HR" dirty="0"/>
              <a:t>6</a:t>
            </a:r>
            <a:endParaRPr lang="en-GB" dirty="0"/>
          </a:p>
        </p:txBody>
      </p:sp>
      <p:sp>
        <p:nvSpPr>
          <p:cNvPr id="16" name="Google Shape;736;p37"/>
          <p:cNvSpPr txBox="1"/>
          <p:nvPr/>
        </p:nvSpPr>
        <p:spPr>
          <a:xfrm>
            <a:off x="6185806" y="3198825"/>
            <a:ext cx="2702472" cy="667200"/>
          </a:xfrm>
          <a:prstGeom prst="rect">
            <a:avLst/>
          </a:prstGeom>
          <a:noFill/>
          <a:ln>
            <a:noFill/>
          </a:ln>
          <a:effectLst>
            <a:outerShdw dist="28575" dir="558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mmetto One" panose="02000505020000020004"/>
              <a:buNone/>
              <a:defRPr sz="2500" b="0" i="0" u="none" strike="noStrike" cap="none">
                <a:solidFill>
                  <a:schemeClr val="dk1"/>
                </a:solidFill>
                <a:latin typeface="Rammetto One" panose="02000505020000020004"/>
                <a:ea typeface="Rammetto One" panose="02000505020000020004"/>
                <a:cs typeface="Rammetto One" panose="02000505020000020004"/>
                <a:sym typeface="Rammetto One" panose="020005050200000200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mmetto One" panose="02000505020000020004"/>
              <a:buNone/>
              <a:defRPr sz="2400" b="0" i="0" u="none" strike="noStrike" cap="none">
                <a:solidFill>
                  <a:schemeClr val="dk1"/>
                </a:solidFill>
                <a:latin typeface="Rammetto One" panose="02000505020000020004"/>
                <a:ea typeface="Rammetto One" panose="02000505020000020004"/>
                <a:cs typeface="Rammetto One" panose="02000505020000020004"/>
                <a:sym typeface="Rammetto One" panose="020005050200000200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mmetto One" panose="02000505020000020004"/>
              <a:buNone/>
              <a:defRPr sz="2400" b="0" i="0" u="none" strike="noStrike" cap="none">
                <a:solidFill>
                  <a:schemeClr val="dk1"/>
                </a:solidFill>
                <a:latin typeface="Rammetto One" panose="02000505020000020004"/>
                <a:ea typeface="Rammetto One" panose="02000505020000020004"/>
                <a:cs typeface="Rammetto One" panose="02000505020000020004"/>
                <a:sym typeface="Rammetto One" panose="020005050200000200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mmetto One" panose="02000505020000020004"/>
              <a:buNone/>
              <a:defRPr sz="2400" b="0" i="0" u="none" strike="noStrike" cap="none">
                <a:solidFill>
                  <a:schemeClr val="dk1"/>
                </a:solidFill>
                <a:latin typeface="Rammetto One" panose="02000505020000020004"/>
                <a:ea typeface="Rammetto One" panose="02000505020000020004"/>
                <a:cs typeface="Rammetto One" panose="02000505020000020004"/>
                <a:sym typeface="Rammetto One" panose="020005050200000200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mmetto One" panose="02000505020000020004"/>
              <a:buNone/>
              <a:defRPr sz="2400" b="0" i="0" u="none" strike="noStrike" cap="none">
                <a:solidFill>
                  <a:schemeClr val="dk1"/>
                </a:solidFill>
                <a:latin typeface="Rammetto One" panose="02000505020000020004"/>
                <a:ea typeface="Rammetto One" panose="02000505020000020004"/>
                <a:cs typeface="Rammetto One" panose="02000505020000020004"/>
                <a:sym typeface="Rammetto One" panose="020005050200000200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mmetto One" panose="02000505020000020004"/>
              <a:buNone/>
              <a:defRPr sz="2400" b="0" i="0" u="none" strike="noStrike" cap="none">
                <a:solidFill>
                  <a:schemeClr val="dk1"/>
                </a:solidFill>
                <a:latin typeface="Rammetto One" panose="02000505020000020004"/>
                <a:ea typeface="Rammetto One" panose="02000505020000020004"/>
                <a:cs typeface="Rammetto One" panose="02000505020000020004"/>
                <a:sym typeface="Rammetto One" panose="020005050200000200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mmetto One" panose="02000505020000020004"/>
              <a:buNone/>
              <a:defRPr sz="2400" b="0" i="0" u="none" strike="noStrike" cap="none">
                <a:solidFill>
                  <a:schemeClr val="dk1"/>
                </a:solidFill>
                <a:latin typeface="Rammetto One" panose="02000505020000020004"/>
                <a:ea typeface="Rammetto One" panose="02000505020000020004"/>
                <a:cs typeface="Rammetto One" panose="02000505020000020004"/>
                <a:sym typeface="Rammetto One" panose="020005050200000200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mmetto One" panose="02000505020000020004"/>
              <a:buNone/>
              <a:defRPr sz="2400" b="0" i="0" u="none" strike="noStrike" cap="none">
                <a:solidFill>
                  <a:schemeClr val="dk1"/>
                </a:solidFill>
                <a:latin typeface="Rammetto One" panose="02000505020000020004"/>
                <a:ea typeface="Rammetto One" panose="02000505020000020004"/>
                <a:cs typeface="Rammetto One" panose="02000505020000020004"/>
                <a:sym typeface="Rammetto One" panose="020005050200000200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mmetto One" panose="02000505020000020004"/>
              <a:buNone/>
              <a:defRPr sz="2400" b="0" i="0" u="none" strike="noStrike" cap="none">
                <a:solidFill>
                  <a:schemeClr val="dk1"/>
                </a:solidFill>
                <a:latin typeface="Rammetto One" panose="02000505020000020004"/>
                <a:ea typeface="Rammetto One" panose="02000505020000020004"/>
                <a:cs typeface="Rammetto One" panose="02000505020000020004"/>
                <a:sym typeface="Rammetto One" panose="02000505020000020004"/>
              </a:defRPr>
            </a:lvl9pPr>
          </a:lstStyle>
          <a:p>
            <a:r>
              <a:rPr lang="hr-HR" sz="2000" b="1" i="0" dirty="0" err="1">
                <a:solidFill>
                  <a:schemeClr val="tx1"/>
                </a:solidFill>
                <a:effectLst/>
                <a:latin typeface="Rammetto One" panose="02000505020000020004" charset="0"/>
              </a:rPr>
              <a:t>Journée</a:t>
            </a:r>
            <a:r>
              <a:rPr lang="hr-HR" sz="2000" b="1" i="0" dirty="0">
                <a:solidFill>
                  <a:schemeClr val="tx1"/>
                </a:solidFill>
                <a:effectLst/>
                <a:latin typeface="Rammetto One" panose="02000505020000020004" charset="0"/>
              </a:rPr>
              <a:t> </a:t>
            </a:r>
            <a:r>
              <a:rPr lang="hr-HR" sz="2000" b="1" i="0" dirty="0" err="1">
                <a:solidFill>
                  <a:schemeClr val="tx1"/>
                </a:solidFill>
                <a:effectLst/>
                <a:latin typeface="Rammetto One" panose="02000505020000020004" charset="0"/>
              </a:rPr>
              <a:t>internationale</a:t>
            </a:r>
            <a:r>
              <a:rPr lang="hr-HR" sz="2000" b="0" i="0" dirty="0">
                <a:solidFill>
                  <a:schemeClr val="tx1"/>
                </a:solidFill>
                <a:effectLst/>
                <a:latin typeface="Rammetto One" panose="02000505020000020004" charset="0"/>
              </a:rPr>
              <a:t> </a:t>
            </a:r>
            <a:br>
              <a:rPr lang="hr-HR" sz="2000" b="0" i="0" dirty="0">
                <a:solidFill>
                  <a:schemeClr val="tx1"/>
                </a:solidFill>
                <a:effectLst/>
                <a:latin typeface="Rammetto One" panose="02000505020000020004" charset="0"/>
              </a:rPr>
            </a:br>
            <a:r>
              <a:rPr lang="hr-HR" sz="2000" b="0" i="0" dirty="0" err="1">
                <a:solidFill>
                  <a:schemeClr val="tx1"/>
                </a:solidFill>
                <a:effectLst/>
                <a:latin typeface="Rammetto One" panose="02000505020000020004" charset="0"/>
              </a:rPr>
              <a:t>des</a:t>
            </a:r>
            <a:r>
              <a:rPr lang="hr-HR" sz="2000" b="0" i="0" dirty="0">
                <a:solidFill>
                  <a:schemeClr val="tx1"/>
                </a:solidFill>
                <a:effectLst/>
                <a:latin typeface="Rammetto One" panose="02000505020000020004" charset="0"/>
              </a:rPr>
              <a:t> </a:t>
            </a:r>
            <a:r>
              <a:rPr lang="hr-HR" sz="2000" b="1" i="0" dirty="0" err="1">
                <a:solidFill>
                  <a:schemeClr val="tx1"/>
                </a:solidFill>
                <a:effectLst/>
                <a:latin typeface="Rammetto One" panose="02000505020000020004" charset="0"/>
              </a:rPr>
              <a:t>femmes</a:t>
            </a:r>
            <a:endParaRPr lang="hr-HR" sz="2000" dirty="0"/>
          </a:p>
        </p:txBody>
      </p:sp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Google Shape;1038;p42"/>
          <p:cNvSpPr txBox="1">
            <a:spLocks noGrp="1"/>
          </p:cNvSpPr>
          <p:nvPr>
            <p:ph type="title"/>
          </p:nvPr>
        </p:nvSpPr>
        <p:spPr>
          <a:xfrm>
            <a:off x="3900890" y="684095"/>
            <a:ext cx="4327084" cy="104396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000" dirty="0" err="1"/>
              <a:t>Women’s</a:t>
            </a:r>
            <a:r>
              <a:rPr lang="hr-HR" sz="3000" dirty="0"/>
              <a:t> </a:t>
            </a:r>
            <a:r>
              <a:rPr lang="hr-HR" sz="3000" dirty="0" err="1"/>
              <a:t>rights</a:t>
            </a:r>
            <a:endParaRPr sz="3000" dirty="0"/>
          </a:p>
        </p:txBody>
      </p:sp>
      <p:sp>
        <p:nvSpPr>
          <p:cNvPr id="1039" name="Google Shape;1039;p42"/>
          <p:cNvSpPr txBox="1">
            <a:spLocks noGrp="1"/>
          </p:cNvSpPr>
          <p:nvPr>
            <p:ph type="subTitle" idx="1"/>
          </p:nvPr>
        </p:nvSpPr>
        <p:spPr>
          <a:xfrm>
            <a:off x="3900890" y="1728061"/>
            <a:ext cx="4708574" cy="30107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rgbClr val="411342"/>
                </a:solidFill>
                <a:effectLst/>
                <a:latin typeface="Lexend Deca Light" charset="0"/>
              </a:rPr>
              <a:t>the fundamental human rights that were enshrined by the United Nations for every human being on the planet nearly 70 years ago</a:t>
            </a:r>
            <a:endParaRPr lang="hr-HR" sz="1800" b="0" i="0" dirty="0">
              <a:solidFill>
                <a:srgbClr val="411342"/>
              </a:solidFill>
              <a:effectLst/>
              <a:latin typeface="Lexend Deca Light" charset="0"/>
            </a:endParaRPr>
          </a:p>
          <a:p>
            <a:pPr marL="342900" lvl="0" indent="-34290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sz="1800" dirty="0" err="1">
                <a:solidFill>
                  <a:srgbClr val="411342"/>
                </a:solidFill>
                <a:latin typeface="Lexend Deca Light" charset="0"/>
              </a:rPr>
              <a:t>i</a:t>
            </a:r>
            <a:r>
              <a:rPr lang="hr-HR" sz="1800" b="0" i="0" dirty="0" err="1">
                <a:solidFill>
                  <a:srgbClr val="411342"/>
                </a:solidFill>
                <a:effectLst/>
                <a:latin typeface="Lexend Deca Light" charset="0"/>
              </a:rPr>
              <a:t>nclud</a:t>
            </a:r>
            <a:r>
              <a:rPr lang="hr-HR" sz="1800" dirty="0" err="1">
                <a:solidFill>
                  <a:srgbClr val="411342"/>
                </a:solidFill>
                <a:latin typeface="Lexend Deca Light" charset="0"/>
              </a:rPr>
              <a:t>e</a:t>
            </a:r>
            <a:r>
              <a:rPr lang="hr-HR" sz="1800" dirty="0">
                <a:solidFill>
                  <a:srgbClr val="411342"/>
                </a:solidFill>
                <a:latin typeface="Lexend Deca Light" charset="0"/>
              </a:rPr>
              <a:t>: </a:t>
            </a:r>
            <a:r>
              <a:rPr lang="en-US" sz="1800" b="0" i="0" dirty="0">
                <a:solidFill>
                  <a:srgbClr val="411342"/>
                </a:solidFill>
                <a:effectLst/>
                <a:latin typeface="Lexend Deca Light" charset="0"/>
              </a:rPr>
              <a:t>right to live free from violence, slavery, and discrimination; to be educated; to own property; to vote; to earn a fair and equal wage</a:t>
            </a:r>
            <a:endParaRPr lang="hr-HR" sz="1800" b="0" i="0" dirty="0">
              <a:solidFill>
                <a:srgbClr val="411342"/>
              </a:solidFill>
              <a:effectLst/>
              <a:latin typeface="Lexend Deca Light" charset="0"/>
            </a:endParaRP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sz="1800" dirty="0">
              <a:latin typeface="Lexend Deca Light" charset="0"/>
            </a:endParaRPr>
          </a:p>
        </p:txBody>
      </p:sp>
      <p:grpSp>
        <p:nvGrpSpPr>
          <p:cNvPr id="1040" name="Google Shape;1040;p42"/>
          <p:cNvGrpSpPr/>
          <p:nvPr/>
        </p:nvGrpSpPr>
        <p:grpSpPr>
          <a:xfrm>
            <a:off x="534536" y="2185261"/>
            <a:ext cx="3247050" cy="2958068"/>
            <a:chOff x="4830800" y="1996050"/>
            <a:chExt cx="1630975" cy="1553775"/>
          </a:xfrm>
        </p:grpSpPr>
        <p:sp>
          <p:nvSpPr>
            <p:cNvPr id="1041" name="Google Shape;1041;p42"/>
            <p:cNvSpPr/>
            <p:nvPr/>
          </p:nvSpPr>
          <p:spPr>
            <a:xfrm>
              <a:off x="4850550" y="2242400"/>
              <a:ext cx="71200" cy="858775"/>
            </a:xfrm>
            <a:custGeom>
              <a:avLst/>
              <a:gdLst/>
              <a:ahLst/>
              <a:cxnLst/>
              <a:rect l="l" t="t" r="r" b="b"/>
              <a:pathLst>
                <a:path w="2848" h="34351" extrusionOk="0">
                  <a:moveTo>
                    <a:pt x="872" y="1"/>
                  </a:moveTo>
                  <a:lnTo>
                    <a:pt x="0" y="8"/>
                  </a:lnTo>
                  <a:lnTo>
                    <a:pt x="1955" y="33934"/>
                  </a:lnTo>
                  <a:cubicBezTo>
                    <a:pt x="1968" y="34171"/>
                    <a:pt x="2159" y="34350"/>
                    <a:pt x="2393" y="34350"/>
                  </a:cubicBezTo>
                  <a:cubicBezTo>
                    <a:pt x="2401" y="34350"/>
                    <a:pt x="2410" y="34350"/>
                    <a:pt x="2418" y="34350"/>
                  </a:cubicBezTo>
                  <a:lnTo>
                    <a:pt x="2432" y="34350"/>
                  </a:lnTo>
                  <a:cubicBezTo>
                    <a:pt x="2670" y="34329"/>
                    <a:pt x="2848" y="34125"/>
                    <a:pt x="2834" y="33886"/>
                  </a:cubicBezTo>
                  <a:lnTo>
                    <a:pt x="872" y="1"/>
                  </a:lnTo>
                  <a:close/>
                </a:path>
              </a:pathLst>
            </a:custGeom>
            <a:solidFill>
              <a:srgbClr val="100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2" name="Google Shape;1042;p42"/>
            <p:cNvSpPr/>
            <p:nvPr/>
          </p:nvSpPr>
          <p:spPr>
            <a:xfrm>
              <a:off x="4840325" y="1996050"/>
              <a:ext cx="1621450" cy="391825"/>
            </a:xfrm>
            <a:custGeom>
              <a:avLst/>
              <a:gdLst/>
              <a:ahLst/>
              <a:cxnLst/>
              <a:rect l="l" t="t" r="r" b="b"/>
              <a:pathLst>
                <a:path w="64858" h="15673" extrusionOk="0">
                  <a:moveTo>
                    <a:pt x="48714" y="0"/>
                  </a:moveTo>
                  <a:cubicBezTo>
                    <a:pt x="44515" y="0"/>
                    <a:pt x="39504" y="337"/>
                    <a:pt x="33730" y="1273"/>
                  </a:cubicBezTo>
                  <a:cubicBezTo>
                    <a:pt x="24133" y="2825"/>
                    <a:pt x="18042" y="3602"/>
                    <a:pt x="12982" y="3602"/>
                  </a:cubicBezTo>
                  <a:cubicBezTo>
                    <a:pt x="8651" y="3602"/>
                    <a:pt x="5075" y="3033"/>
                    <a:pt x="702" y="1893"/>
                  </a:cubicBezTo>
                  <a:cubicBezTo>
                    <a:pt x="645" y="1877"/>
                    <a:pt x="587" y="1870"/>
                    <a:pt x="533" y="1870"/>
                  </a:cubicBezTo>
                  <a:cubicBezTo>
                    <a:pt x="252" y="1870"/>
                    <a:pt x="30" y="2068"/>
                    <a:pt x="76" y="2410"/>
                  </a:cubicBezTo>
                  <a:lnTo>
                    <a:pt x="130" y="13002"/>
                  </a:lnTo>
                  <a:cubicBezTo>
                    <a:pt x="1" y="13131"/>
                    <a:pt x="130" y="13206"/>
                    <a:pt x="287" y="13363"/>
                  </a:cubicBezTo>
                  <a:cubicBezTo>
                    <a:pt x="1011" y="14059"/>
                    <a:pt x="4080" y="15673"/>
                    <a:pt x="12817" y="15673"/>
                  </a:cubicBezTo>
                  <a:cubicBezTo>
                    <a:pt x="14758" y="15673"/>
                    <a:pt x="16978" y="15593"/>
                    <a:pt x="19515" y="15406"/>
                  </a:cubicBezTo>
                  <a:cubicBezTo>
                    <a:pt x="36746" y="14142"/>
                    <a:pt x="44591" y="12023"/>
                    <a:pt x="52295" y="12023"/>
                  </a:cubicBezTo>
                  <a:cubicBezTo>
                    <a:pt x="55380" y="12023"/>
                    <a:pt x="58444" y="12363"/>
                    <a:pt x="62078" y="13233"/>
                  </a:cubicBezTo>
                  <a:cubicBezTo>
                    <a:pt x="62134" y="13247"/>
                    <a:pt x="62190" y="13254"/>
                    <a:pt x="62245" y="13254"/>
                  </a:cubicBezTo>
                  <a:cubicBezTo>
                    <a:pt x="62513" y="13254"/>
                    <a:pt x="62743" y="13102"/>
                    <a:pt x="62664" y="12927"/>
                  </a:cubicBezTo>
                  <a:lnTo>
                    <a:pt x="56997" y="6047"/>
                  </a:lnTo>
                  <a:cubicBezTo>
                    <a:pt x="56949" y="5945"/>
                    <a:pt x="57017" y="5830"/>
                    <a:pt x="57160" y="5768"/>
                  </a:cubicBezTo>
                  <a:cubicBezTo>
                    <a:pt x="58257" y="5264"/>
                    <a:pt x="63433" y="2226"/>
                    <a:pt x="64217" y="2206"/>
                  </a:cubicBezTo>
                  <a:cubicBezTo>
                    <a:pt x="64858" y="2191"/>
                    <a:pt x="59427" y="0"/>
                    <a:pt x="487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3" name="Google Shape;1043;p42"/>
            <p:cNvSpPr/>
            <p:nvPr/>
          </p:nvSpPr>
          <p:spPr>
            <a:xfrm>
              <a:off x="4915925" y="2125250"/>
              <a:ext cx="23875" cy="130850"/>
            </a:xfrm>
            <a:custGeom>
              <a:avLst/>
              <a:gdLst/>
              <a:ahLst/>
              <a:cxnLst/>
              <a:rect l="l" t="t" r="r" b="b"/>
              <a:pathLst>
                <a:path w="955" h="5234" extrusionOk="0">
                  <a:moveTo>
                    <a:pt x="703" y="1"/>
                  </a:moveTo>
                  <a:cubicBezTo>
                    <a:pt x="565" y="1"/>
                    <a:pt x="450" y="100"/>
                    <a:pt x="444" y="232"/>
                  </a:cubicBezTo>
                  <a:lnTo>
                    <a:pt x="15" y="4959"/>
                  </a:lnTo>
                  <a:cubicBezTo>
                    <a:pt x="1" y="5096"/>
                    <a:pt x="103" y="5218"/>
                    <a:pt x="246" y="5232"/>
                  </a:cubicBezTo>
                  <a:lnTo>
                    <a:pt x="239" y="5232"/>
                  </a:lnTo>
                  <a:cubicBezTo>
                    <a:pt x="248" y="5233"/>
                    <a:pt x="256" y="5233"/>
                    <a:pt x="265" y="5233"/>
                  </a:cubicBezTo>
                  <a:cubicBezTo>
                    <a:pt x="397" y="5233"/>
                    <a:pt x="506" y="5135"/>
                    <a:pt x="519" y="5000"/>
                  </a:cubicBezTo>
                  <a:lnTo>
                    <a:pt x="948" y="280"/>
                  </a:lnTo>
                  <a:cubicBezTo>
                    <a:pt x="955" y="144"/>
                    <a:pt x="852" y="14"/>
                    <a:pt x="716" y="1"/>
                  </a:cubicBezTo>
                  <a:cubicBezTo>
                    <a:pt x="712" y="1"/>
                    <a:pt x="707" y="1"/>
                    <a:pt x="703" y="1"/>
                  </a:cubicBez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4" name="Google Shape;1044;p42"/>
            <p:cNvSpPr/>
            <p:nvPr/>
          </p:nvSpPr>
          <p:spPr>
            <a:xfrm>
              <a:off x="4907750" y="2122350"/>
              <a:ext cx="52025" cy="13150"/>
            </a:xfrm>
            <a:custGeom>
              <a:avLst/>
              <a:gdLst/>
              <a:ahLst/>
              <a:cxnLst/>
              <a:rect l="l" t="t" r="r" b="b"/>
              <a:pathLst>
                <a:path w="2081" h="526" extrusionOk="0">
                  <a:moveTo>
                    <a:pt x="315" y="0"/>
                  </a:moveTo>
                  <a:cubicBezTo>
                    <a:pt x="27" y="0"/>
                    <a:pt x="1" y="437"/>
                    <a:pt x="301" y="457"/>
                  </a:cubicBezTo>
                  <a:lnTo>
                    <a:pt x="314" y="464"/>
                  </a:lnTo>
                  <a:lnTo>
                    <a:pt x="1765" y="525"/>
                  </a:lnTo>
                  <a:cubicBezTo>
                    <a:pt x="1769" y="526"/>
                    <a:pt x="1774" y="526"/>
                    <a:pt x="1778" y="526"/>
                  </a:cubicBezTo>
                  <a:cubicBezTo>
                    <a:pt x="2065" y="526"/>
                    <a:pt x="2081" y="76"/>
                    <a:pt x="1786" y="62"/>
                  </a:cubicBezTo>
                  <a:lnTo>
                    <a:pt x="335" y="1"/>
                  </a:lnTo>
                  <a:cubicBezTo>
                    <a:pt x="328" y="1"/>
                    <a:pt x="322" y="0"/>
                    <a:pt x="315" y="0"/>
                  </a:cubicBez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5" name="Google Shape;1045;p42"/>
            <p:cNvSpPr/>
            <p:nvPr/>
          </p:nvSpPr>
          <p:spPr>
            <a:xfrm>
              <a:off x="5918725" y="2078950"/>
              <a:ext cx="12950" cy="131475"/>
            </a:xfrm>
            <a:custGeom>
              <a:avLst/>
              <a:gdLst/>
              <a:ahLst/>
              <a:cxnLst/>
              <a:rect l="l" t="t" r="r" b="b"/>
              <a:pathLst>
                <a:path w="518" h="5259" extrusionOk="0">
                  <a:moveTo>
                    <a:pt x="259" y="0"/>
                  </a:moveTo>
                  <a:cubicBezTo>
                    <a:pt x="116" y="0"/>
                    <a:pt x="7" y="116"/>
                    <a:pt x="7" y="259"/>
                  </a:cubicBezTo>
                  <a:lnTo>
                    <a:pt x="0" y="5000"/>
                  </a:lnTo>
                  <a:cubicBezTo>
                    <a:pt x="0" y="5143"/>
                    <a:pt x="116" y="5258"/>
                    <a:pt x="259" y="5258"/>
                  </a:cubicBezTo>
                  <a:lnTo>
                    <a:pt x="259" y="5252"/>
                  </a:lnTo>
                  <a:cubicBezTo>
                    <a:pt x="395" y="5252"/>
                    <a:pt x="511" y="5143"/>
                    <a:pt x="511" y="5000"/>
                  </a:cubicBezTo>
                  <a:lnTo>
                    <a:pt x="518" y="259"/>
                  </a:lnTo>
                  <a:cubicBezTo>
                    <a:pt x="518" y="116"/>
                    <a:pt x="402" y="0"/>
                    <a:pt x="259" y="0"/>
                  </a:cubicBez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6" name="Google Shape;1046;p42"/>
            <p:cNvSpPr/>
            <p:nvPr/>
          </p:nvSpPr>
          <p:spPr>
            <a:xfrm>
              <a:off x="5899650" y="2076050"/>
              <a:ext cx="51775" cy="13300"/>
            </a:xfrm>
            <a:custGeom>
              <a:avLst/>
              <a:gdLst/>
              <a:ahLst/>
              <a:cxnLst/>
              <a:rect l="l" t="t" r="r" b="b"/>
              <a:pathLst>
                <a:path w="2071" h="532" extrusionOk="0">
                  <a:moveTo>
                    <a:pt x="1758" y="0"/>
                  </a:moveTo>
                  <a:lnTo>
                    <a:pt x="307" y="69"/>
                  </a:lnTo>
                  <a:cubicBezTo>
                    <a:pt x="0" y="75"/>
                    <a:pt x="14" y="532"/>
                    <a:pt x="320" y="532"/>
                  </a:cubicBezTo>
                  <a:lnTo>
                    <a:pt x="327" y="532"/>
                  </a:lnTo>
                  <a:lnTo>
                    <a:pt x="1778" y="464"/>
                  </a:lnTo>
                  <a:cubicBezTo>
                    <a:pt x="2071" y="436"/>
                    <a:pt x="2050" y="0"/>
                    <a:pt x="1758" y="0"/>
                  </a:cubicBez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7" name="Google Shape;1047;p42"/>
            <p:cNvSpPr/>
            <p:nvPr/>
          </p:nvSpPr>
          <p:spPr>
            <a:xfrm>
              <a:off x="5154000" y="2158800"/>
              <a:ext cx="15000" cy="131150"/>
            </a:xfrm>
            <a:custGeom>
              <a:avLst/>
              <a:gdLst/>
              <a:ahLst/>
              <a:cxnLst/>
              <a:rect l="l" t="t" r="r" b="b"/>
              <a:pathLst>
                <a:path w="600" h="5246" extrusionOk="0">
                  <a:moveTo>
                    <a:pt x="264" y="0"/>
                  </a:moveTo>
                  <a:cubicBezTo>
                    <a:pt x="260" y="0"/>
                    <a:pt x="256" y="0"/>
                    <a:pt x="252" y="1"/>
                  </a:cubicBezTo>
                  <a:cubicBezTo>
                    <a:pt x="116" y="1"/>
                    <a:pt x="0" y="116"/>
                    <a:pt x="7" y="253"/>
                  </a:cubicBezTo>
                  <a:lnTo>
                    <a:pt x="95" y="4993"/>
                  </a:lnTo>
                  <a:cubicBezTo>
                    <a:pt x="95" y="5129"/>
                    <a:pt x="211" y="5245"/>
                    <a:pt x="347" y="5245"/>
                  </a:cubicBezTo>
                  <a:cubicBezTo>
                    <a:pt x="490" y="5238"/>
                    <a:pt x="599" y="5123"/>
                    <a:pt x="599" y="4986"/>
                  </a:cubicBezTo>
                  <a:lnTo>
                    <a:pt x="511" y="246"/>
                  </a:lnTo>
                  <a:cubicBezTo>
                    <a:pt x="504" y="113"/>
                    <a:pt x="401" y="0"/>
                    <a:pt x="264" y="0"/>
                  </a:cubicBez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" name="Google Shape;1048;p42"/>
            <p:cNvSpPr/>
            <p:nvPr/>
          </p:nvSpPr>
          <p:spPr>
            <a:xfrm>
              <a:off x="5134800" y="2155200"/>
              <a:ext cx="51925" cy="14025"/>
            </a:xfrm>
            <a:custGeom>
              <a:avLst/>
              <a:gdLst/>
              <a:ahLst/>
              <a:cxnLst/>
              <a:rect l="l" t="t" r="r" b="b"/>
              <a:pathLst>
                <a:path w="2077" h="561" extrusionOk="0">
                  <a:moveTo>
                    <a:pt x="1768" y="1"/>
                  </a:moveTo>
                  <a:cubicBezTo>
                    <a:pt x="1762" y="1"/>
                    <a:pt x="1755" y="1"/>
                    <a:pt x="1749" y="2"/>
                  </a:cubicBezTo>
                  <a:lnTo>
                    <a:pt x="305" y="97"/>
                  </a:lnTo>
                  <a:cubicBezTo>
                    <a:pt x="1" y="110"/>
                    <a:pt x="12" y="560"/>
                    <a:pt x="312" y="560"/>
                  </a:cubicBezTo>
                  <a:cubicBezTo>
                    <a:pt x="314" y="560"/>
                    <a:pt x="316" y="560"/>
                    <a:pt x="319" y="560"/>
                  </a:cubicBezTo>
                  <a:lnTo>
                    <a:pt x="332" y="560"/>
                  </a:lnTo>
                  <a:lnTo>
                    <a:pt x="1783" y="465"/>
                  </a:lnTo>
                  <a:cubicBezTo>
                    <a:pt x="2076" y="445"/>
                    <a:pt x="2056" y="1"/>
                    <a:pt x="1768" y="1"/>
                  </a:cubicBez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" name="Google Shape;1049;p42"/>
            <p:cNvSpPr/>
            <p:nvPr/>
          </p:nvSpPr>
          <p:spPr>
            <a:xfrm>
              <a:off x="4943000" y="2141050"/>
              <a:ext cx="81675" cy="128750"/>
            </a:xfrm>
            <a:custGeom>
              <a:avLst/>
              <a:gdLst/>
              <a:ahLst/>
              <a:cxnLst/>
              <a:rect l="l" t="t" r="r" b="b"/>
              <a:pathLst>
                <a:path w="3267" h="5150" extrusionOk="0">
                  <a:moveTo>
                    <a:pt x="1969" y="506"/>
                  </a:moveTo>
                  <a:lnTo>
                    <a:pt x="1983" y="513"/>
                  </a:lnTo>
                  <a:cubicBezTo>
                    <a:pt x="2078" y="540"/>
                    <a:pt x="2249" y="704"/>
                    <a:pt x="2296" y="1153"/>
                  </a:cubicBezTo>
                  <a:cubicBezTo>
                    <a:pt x="2262" y="1170"/>
                    <a:pt x="2227" y="1179"/>
                    <a:pt x="2191" y="1179"/>
                  </a:cubicBezTo>
                  <a:cubicBezTo>
                    <a:pt x="2155" y="1179"/>
                    <a:pt x="2119" y="1170"/>
                    <a:pt x="2085" y="1153"/>
                  </a:cubicBezTo>
                  <a:cubicBezTo>
                    <a:pt x="1901" y="1031"/>
                    <a:pt x="1840" y="649"/>
                    <a:pt x="1881" y="554"/>
                  </a:cubicBezTo>
                  <a:cubicBezTo>
                    <a:pt x="1901" y="527"/>
                    <a:pt x="1935" y="506"/>
                    <a:pt x="1969" y="506"/>
                  </a:cubicBezTo>
                  <a:close/>
                  <a:moveTo>
                    <a:pt x="1370" y="826"/>
                  </a:moveTo>
                  <a:cubicBezTo>
                    <a:pt x="1418" y="1112"/>
                    <a:pt x="1561" y="1412"/>
                    <a:pt x="1792" y="1569"/>
                  </a:cubicBezTo>
                  <a:cubicBezTo>
                    <a:pt x="1902" y="1647"/>
                    <a:pt x="2036" y="1690"/>
                    <a:pt x="2172" y="1690"/>
                  </a:cubicBezTo>
                  <a:cubicBezTo>
                    <a:pt x="2214" y="1690"/>
                    <a:pt x="2255" y="1686"/>
                    <a:pt x="2296" y="1678"/>
                  </a:cubicBezTo>
                  <a:lnTo>
                    <a:pt x="2296" y="1678"/>
                  </a:lnTo>
                  <a:cubicBezTo>
                    <a:pt x="2242" y="2788"/>
                    <a:pt x="1908" y="4321"/>
                    <a:pt x="1411" y="4600"/>
                  </a:cubicBezTo>
                  <a:cubicBezTo>
                    <a:pt x="1373" y="4620"/>
                    <a:pt x="1327" y="4639"/>
                    <a:pt x="1268" y="4639"/>
                  </a:cubicBezTo>
                  <a:cubicBezTo>
                    <a:pt x="1208" y="4639"/>
                    <a:pt x="1135" y="4620"/>
                    <a:pt x="1043" y="4566"/>
                  </a:cubicBezTo>
                  <a:cubicBezTo>
                    <a:pt x="880" y="4457"/>
                    <a:pt x="750" y="4218"/>
                    <a:pt x="689" y="3864"/>
                  </a:cubicBezTo>
                  <a:cubicBezTo>
                    <a:pt x="525" y="2917"/>
                    <a:pt x="852" y="1473"/>
                    <a:pt x="1370" y="826"/>
                  </a:cubicBezTo>
                  <a:close/>
                  <a:moveTo>
                    <a:pt x="1955" y="1"/>
                  </a:moveTo>
                  <a:cubicBezTo>
                    <a:pt x="1744" y="1"/>
                    <a:pt x="1547" y="116"/>
                    <a:pt x="1438" y="302"/>
                  </a:cubicBezTo>
                  <a:cubicBezTo>
                    <a:pt x="1411" y="363"/>
                    <a:pt x="1384" y="425"/>
                    <a:pt x="1377" y="493"/>
                  </a:cubicBezTo>
                  <a:cubicBezTo>
                    <a:pt x="1363" y="479"/>
                    <a:pt x="1356" y="472"/>
                    <a:pt x="1343" y="465"/>
                  </a:cubicBezTo>
                  <a:cubicBezTo>
                    <a:pt x="1295" y="424"/>
                    <a:pt x="1239" y="404"/>
                    <a:pt x="1183" y="404"/>
                  </a:cubicBezTo>
                  <a:cubicBezTo>
                    <a:pt x="1111" y="404"/>
                    <a:pt x="1039" y="438"/>
                    <a:pt x="989" y="499"/>
                  </a:cubicBezTo>
                  <a:cubicBezTo>
                    <a:pt x="376" y="1242"/>
                    <a:pt x="1" y="2856"/>
                    <a:pt x="192" y="3953"/>
                  </a:cubicBezTo>
                  <a:cubicBezTo>
                    <a:pt x="280" y="4457"/>
                    <a:pt x="485" y="4818"/>
                    <a:pt x="777" y="5002"/>
                  </a:cubicBezTo>
                  <a:cubicBezTo>
                    <a:pt x="900" y="5077"/>
                    <a:pt x="1036" y="5124"/>
                    <a:pt x="1186" y="5145"/>
                  </a:cubicBezTo>
                  <a:cubicBezTo>
                    <a:pt x="1214" y="5148"/>
                    <a:pt x="1242" y="5150"/>
                    <a:pt x="1271" y="5150"/>
                  </a:cubicBezTo>
                  <a:cubicBezTo>
                    <a:pt x="1407" y="5150"/>
                    <a:pt x="1544" y="5110"/>
                    <a:pt x="1663" y="5043"/>
                  </a:cubicBezTo>
                  <a:cubicBezTo>
                    <a:pt x="2603" y="4511"/>
                    <a:pt x="2807" y="2107"/>
                    <a:pt x="2814" y="1412"/>
                  </a:cubicBezTo>
                  <a:cubicBezTo>
                    <a:pt x="2930" y="1317"/>
                    <a:pt x="3039" y="1201"/>
                    <a:pt x="3134" y="1085"/>
                  </a:cubicBezTo>
                  <a:cubicBezTo>
                    <a:pt x="3266" y="892"/>
                    <a:pt x="3103" y="684"/>
                    <a:pt x="2921" y="684"/>
                  </a:cubicBezTo>
                  <a:cubicBezTo>
                    <a:pt x="2859" y="684"/>
                    <a:pt x="2794" y="708"/>
                    <a:pt x="2739" y="765"/>
                  </a:cubicBezTo>
                  <a:cubicBezTo>
                    <a:pt x="2616" y="316"/>
                    <a:pt x="2358" y="84"/>
                    <a:pt x="2112" y="23"/>
                  </a:cubicBezTo>
                  <a:cubicBezTo>
                    <a:pt x="2060" y="8"/>
                    <a:pt x="2007" y="1"/>
                    <a:pt x="1955" y="1"/>
                  </a:cubicBez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0" name="Google Shape;1050;p42"/>
            <p:cNvSpPr/>
            <p:nvPr/>
          </p:nvSpPr>
          <p:spPr>
            <a:xfrm>
              <a:off x="6018150" y="2077550"/>
              <a:ext cx="80475" cy="129475"/>
            </a:xfrm>
            <a:custGeom>
              <a:avLst/>
              <a:gdLst/>
              <a:ahLst/>
              <a:cxnLst/>
              <a:rect l="l" t="t" r="r" b="b"/>
              <a:pathLst>
                <a:path w="3219" h="5179" extrusionOk="0">
                  <a:moveTo>
                    <a:pt x="1853" y="506"/>
                  </a:moveTo>
                  <a:lnTo>
                    <a:pt x="1867" y="513"/>
                  </a:lnTo>
                  <a:cubicBezTo>
                    <a:pt x="1962" y="533"/>
                    <a:pt x="2140" y="690"/>
                    <a:pt x="2208" y="1132"/>
                  </a:cubicBezTo>
                  <a:cubicBezTo>
                    <a:pt x="2173" y="1156"/>
                    <a:pt x="2131" y="1168"/>
                    <a:pt x="2090" y="1168"/>
                  </a:cubicBezTo>
                  <a:cubicBezTo>
                    <a:pt x="2058" y="1168"/>
                    <a:pt x="2026" y="1161"/>
                    <a:pt x="1997" y="1146"/>
                  </a:cubicBezTo>
                  <a:cubicBezTo>
                    <a:pt x="1813" y="1037"/>
                    <a:pt x="1731" y="656"/>
                    <a:pt x="1772" y="560"/>
                  </a:cubicBezTo>
                  <a:cubicBezTo>
                    <a:pt x="1785" y="526"/>
                    <a:pt x="1813" y="506"/>
                    <a:pt x="1853" y="506"/>
                  </a:cubicBezTo>
                  <a:close/>
                  <a:moveTo>
                    <a:pt x="1275" y="853"/>
                  </a:moveTo>
                  <a:cubicBezTo>
                    <a:pt x="1329" y="1139"/>
                    <a:pt x="1486" y="1425"/>
                    <a:pt x="1724" y="1582"/>
                  </a:cubicBezTo>
                  <a:cubicBezTo>
                    <a:pt x="1829" y="1649"/>
                    <a:pt x="1951" y="1682"/>
                    <a:pt x="2075" y="1682"/>
                  </a:cubicBezTo>
                  <a:cubicBezTo>
                    <a:pt x="2128" y="1682"/>
                    <a:pt x="2182" y="1676"/>
                    <a:pt x="2235" y="1664"/>
                  </a:cubicBezTo>
                  <a:lnTo>
                    <a:pt x="2235" y="1664"/>
                  </a:lnTo>
                  <a:cubicBezTo>
                    <a:pt x="2228" y="2774"/>
                    <a:pt x="1969" y="4320"/>
                    <a:pt x="1486" y="4620"/>
                  </a:cubicBezTo>
                  <a:cubicBezTo>
                    <a:pt x="1446" y="4645"/>
                    <a:pt x="1396" y="4668"/>
                    <a:pt x="1330" y="4668"/>
                  </a:cubicBezTo>
                  <a:cubicBezTo>
                    <a:pt x="1272" y="4668"/>
                    <a:pt x="1200" y="4650"/>
                    <a:pt x="1111" y="4599"/>
                  </a:cubicBezTo>
                  <a:cubicBezTo>
                    <a:pt x="941" y="4511"/>
                    <a:pt x="805" y="4272"/>
                    <a:pt x="730" y="3918"/>
                  </a:cubicBezTo>
                  <a:cubicBezTo>
                    <a:pt x="525" y="2978"/>
                    <a:pt x="784" y="1521"/>
                    <a:pt x="1275" y="853"/>
                  </a:cubicBezTo>
                  <a:close/>
                  <a:moveTo>
                    <a:pt x="1844" y="0"/>
                  </a:moveTo>
                  <a:cubicBezTo>
                    <a:pt x="1624" y="0"/>
                    <a:pt x="1418" y="124"/>
                    <a:pt x="1315" y="329"/>
                  </a:cubicBezTo>
                  <a:cubicBezTo>
                    <a:pt x="1288" y="390"/>
                    <a:pt x="1268" y="451"/>
                    <a:pt x="1261" y="519"/>
                  </a:cubicBezTo>
                  <a:cubicBezTo>
                    <a:pt x="1247" y="506"/>
                    <a:pt x="1240" y="499"/>
                    <a:pt x="1227" y="492"/>
                  </a:cubicBezTo>
                  <a:cubicBezTo>
                    <a:pt x="1183" y="456"/>
                    <a:pt x="1129" y="439"/>
                    <a:pt x="1076" y="439"/>
                  </a:cubicBezTo>
                  <a:cubicBezTo>
                    <a:pt x="998" y="439"/>
                    <a:pt x="921" y="475"/>
                    <a:pt x="873" y="540"/>
                  </a:cubicBezTo>
                  <a:cubicBezTo>
                    <a:pt x="294" y="1316"/>
                    <a:pt x="1" y="2944"/>
                    <a:pt x="232" y="4027"/>
                  </a:cubicBezTo>
                  <a:cubicBezTo>
                    <a:pt x="348" y="4531"/>
                    <a:pt x="566" y="4878"/>
                    <a:pt x="873" y="5049"/>
                  </a:cubicBezTo>
                  <a:cubicBezTo>
                    <a:pt x="995" y="5124"/>
                    <a:pt x="1138" y="5165"/>
                    <a:pt x="1281" y="5178"/>
                  </a:cubicBezTo>
                  <a:cubicBezTo>
                    <a:pt x="1293" y="5179"/>
                    <a:pt x="1305" y="5179"/>
                    <a:pt x="1316" y="5179"/>
                  </a:cubicBezTo>
                  <a:cubicBezTo>
                    <a:pt x="1469" y="5179"/>
                    <a:pt x="1625" y="5138"/>
                    <a:pt x="1751" y="5056"/>
                  </a:cubicBezTo>
                  <a:cubicBezTo>
                    <a:pt x="2664" y="4483"/>
                    <a:pt x="2759" y="2065"/>
                    <a:pt x="2739" y="1378"/>
                  </a:cubicBezTo>
                  <a:cubicBezTo>
                    <a:pt x="2848" y="1269"/>
                    <a:pt x="2950" y="1153"/>
                    <a:pt x="3039" y="1030"/>
                  </a:cubicBezTo>
                  <a:cubicBezTo>
                    <a:pt x="3218" y="831"/>
                    <a:pt x="3035" y="601"/>
                    <a:pt x="2843" y="601"/>
                  </a:cubicBezTo>
                  <a:cubicBezTo>
                    <a:pt x="2765" y="601"/>
                    <a:pt x="2687" y="638"/>
                    <a:pt x="2630" y="730"/>
                  </a:cubicBezTo>
                  <a:cubicBezTo>
                    <a:pt x="2487" y="281"/>
                    <a:pt x="2221" y="70"/>
                    <a:pt x="1976" y="15"/>
                  </a:cubicBezTo>
                  <a:cubicBezTo>
                    <a:pt x="1932" y="5"/>
                    <a:pt x="1888" y="0"/>
                    <a:pt x="1844" y="0"/>
                  </a:cubicBez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1" name="Google Shape;1051;p42"/>
            <p:cNvSpPr/>
            <p:nvPr/>
          </p:nvSpPr>
          <p:spPr>
            <a:xfrm>
              <a:off x="5014875" y="2147350"/>
              <a:ext cx="60125" cy="135650"/>
            </a:xfrm>
            <a:custGeom>
              <a:avLst/>
              <a:gdLst/>
              <a:ahLst/>
              <a:cxnLst/>
              <a:rect l="l" t="t" r="r" b="b"/>
              <a:pathLst>
                <a:path w="2405" h="5426" extrusionOk="0">
                  <a:moveTo>
                    <a:pt x="1483" y="0"/>
                  </a:moveTo>
                  <a:cubicBezTo>
                    <a:pt x="1448" y="0"/>
                    <a:pt x="1412" y="3"/>
                    <a:pt x="1376" y="9"/>
                  </a:cubicBezTo>
                  <a:cubicBezTo>
                    <a:pt x="211" y="166"/>
                    <a:pt x="75" y="3040"/>
                    <a:pt x="75" y="3074"/>
                  </a:cubicBezTo>
                  <a:cubicBezTo>
                    <a:pt x="75" y="3101"/>
                    <a:pt x="68" y="3156"/>
                    <a:pt x="68" y="3217"/>
                  </a:cubicBezTo>
                  <a:cubicBezTo>
                    <a:pt x="48" y="3762"/>
                    <a:pt x="0" y="5206"/>
                    <a:pt x="974" y="5410"/>
                  </a:cubicBezTo>
                  <a:cubicBezTo>
                    <a:pt x="1008" y="5417"/>
                    <a:pt x="1049" y="5424"/>
                    <a:pt x="1083" y="5424"/>
                  </a:cubicBezTo>
                  <a:cubicBezTo>
                    <a:pt x="1101" y="5425"/>
                    <a:pt x="1118" y="5426"/>
                    <a:pt x="1136" y="5426"/>
                  </a:cubicBezTo>
                  <a:cubicBezTo>
                    <a:pt x="1310" y="5426"/>
                    <a:pt x="1485" y="5365"/>
                    <a:pt x="1621" y="5254"/>
                  </a:cubicBezTo>
                  <a:cubicBezTo>
                    <a:pt x="2159" y="4838"/>
                    <a:pt x="2214" y="3721"/>
                    <a:pt x="2214" y="3599"/>
                  </a:cubicBezTo>
                  <a:cubicBezTo>
                    <a:pt x="2221" y="3530"/>
                    <a:pt x="2193" y="3462"/>
                    <a:pt x="2146" y="3415"/>
                  </a:cubicBezTo>
                  <a:cubicBezTo>
                    <a:pt x="2098" y="3367"/>
                    <a:pt x="2037" y="3333"/>
                    <a:pt x="1969" y="3333"/>
                  </a:cubicBezTo>
                  <a:lnTo>
                    <a:pt x="1145" y="3306"/>
                  </a:lnTo>
                  <a:cubicBezTo>
                    <a:pt x="1142" y="3306"/>
                    <a:pt x="1140" y="3306"/>
                    <a:pt x="1138" y="3306"/>
                  </a:cubicBezTo>
                  <a:cubicBezTo>
                    <a:pt x="804" y="3306"/>
                    <a:pt x="793" y="3810"/>
                    <a:pt x="1131" y="3817"/>
                  </a:cubicBezTo>
                  <a:lnTo>
                    <a:pt x="1683" y="3830"/>
                  </a:lnTo>
                  <a:cubicBezTo>
                    <a:pt x="1642" y="4171"/>
                    <a:pt x="1533" y="4675"/>
                    <a:pt x="1308" y="4852"/>
                  </a:cubicBezTo>
                  <a:cubicBezTo>
                    <a:pt x="1262" y="4892"/>
                    <a:pt x="1202" y="4914"/>
                    <a:pt x="1143" y="4914"/>
                  </a:cubicBezTo>
                  <a:cubicBezTo>
                    <a:pt x="1122" y="4914"/>
                    <a:pt x="1102" y="4912"/>
                    <a:pt x="1083" y="4906"/>
                  </a:cubicBezTo>
                  <a:cubicBezTo>
                    <a:pt x="525" y="4791"/>
                    <a:pt x="566" y="3653"/>
                    <a:pt x="579" y="3231"/>
                  </a:cubicBezTo>
                  <a:lnTo>
                    <a:pt x="579" y="3060"/>
                  </a:lnTo>
                  <a:cubicBezTo>
                    <a:pt x="572" y="2591"/>
                    <a:pt x="906" y="581"/>
                    <a:pt x="1444" y="513"/>
                  </a:cubicBezTo>
                  <a:cubicBezTo>
                    <a:pt x="1458" y="510"/>
                    <a:pt x="1472" y="508"/>
                    <a:pt x="1485" y="508"/>
                  </a:cubicBezTo>
                  <a:cubicBezTo>
                    <a:pt x="1522" y="508"/>
                    <a:pt x="1555" y="522"/>
                    <a:pt x="1580" y="547"/>
                  </a:cubicBezTo>
                  <a:cubicBezTo>
                    <a:pt x="1798" y="765"/>
                    <a:pt x="1798" y="1535"/>
                    <a:pt x="1730" y="2018"/>
                  </a:cubicBezTo>
                  <a:cubicBezTo>
                    <a:pt x="1719" y="2191"/>
                    <a:pt x="1851" y="2287"/>
                    <a:pt x="1984" y="2287"/>
                  </a:cubicBezTo>
                  <a:cubicBezTo>
                    <a:pt x="2092" y="2287"/>
                    <a:pt x="2201" y="2224"/>
                    <a:pt x="2234" y="2086"/>
                  </a:cubicBezTo>
                  <a:cubicBezTo>
                    <a:pt x="2268" y="1855"/>
                    <a:pt x="2405" y="656"/>
                    <a:pt x="1948" y="193"/>
                  </a:cubicBezTo>
                  <a:cubicBezTo>
                    <a:pt x="1824" y="69"/>
                    <a:pt x="1657" y="0"/>
                    <a:pt x="1483" y="0"/>
                  </a:cubicBez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2" name="Google Shape;1052;p42"/>
            <p:cNvSpPr/>
            <p:nvPr/>
          </p:nvSpPr>
          <p:spPr>
            <a:xfrm>
              <a:off x="6172100" y="2081600"/>
              <a:ext cx="58425" cy="135825"/>
            </a:xfrm>
            <a:custGeom>
              <a:avLst/>
              <a:gdLst/>
              <a:ahLst/>
              <a:cxnLst/>
              <a:rect l="l" t="t" r="r" b="b"/>
              <a:pathLst>
                <a:path w="2337" h="5433" extrusionOk="0">
                  <a:moveTo>
                    <a:pt x="1412" y="1"/>
                  </a:moveTo>
                  <a:cubicBezTo>
                    <a:pt x="1375" y="1"/>
                    <a:pt x="1338" y="4"/>
                    <a:pt x="1301" y="10"/>
                  </a:cubicBezTo>
                  <a:cubicBezTo>
                    <a:pt x="136" y="180"/>
                    <a:pt x="41" y="3061"/>
                    <a:pt x="41" y="3095"/>
                  </a:cubicBezTo>
                  <a:lnTo>
                    <a:pt x="41" y="3238"/>
                  </a:lnTo>
                  <a:cubicBezTo>
                    <a:pt x="27" y="3783"/>
                    <a:pt x="0" y="5227"/>
                    <a:pt x="974" y="5418"/>
                  </a:cubicBezTo>
                  <a:cubicBezTo>
                    <a:pt x="1008" y="5418"/>
                    <a:pt x="1049" y="5425"/>
                    <a:pt x="1083" y="5432"/>
                  </a:cubicBezTo>
                  <a:cubicBezTo>
                    <a:pt x="1093" y="5432"/>
                    <a:pt x="1102" y="5432"/>
                    <a:pt x="1112" y="5432"/>
                  </a:cubicBezTo>
                  <a:cubicBezTo>
                    <a:pt x="1293" y="5432"/>
                    <a:pt x="1472" y="5371"/>
                    <a:pt x="1614" y="5255"/>
                  </a:cubicBezTo>
                  <a:cubicBezTo>
                    <a:pt x="2146" y="4825"/>
                    <a:pt x="2187" y="3715"/>
                    <a:pt x="2187" y="3593"/>
                  </a:cubicBezTo>
                  <a:cubicBezTo>
                    <a:pt x="2187" y="3525"/>
                    <a:pt x="2159" y="3456"/>
                    <a:pt x="2112" y="3409"/>
                  </a:cubicBezTo>
                  <a:cubicBezTo>
                    <a:pt x="2064" y="3361"/>
                    <a:pt x="2003" y="3334"/>
                    <a:pt x="1935" y="3327"/>
                  </a:cubicBezTo>
                  <a:lnTo>
                    <a:pt x="1110" y="3320"/>
                  </a:lnTo>
                  <a:cubicBezTo>
                    <a:pt x="1108" y="3320"/>
                    <a:pt x="1106" y="3320"/>
                    <a:pt x="1104" y="3320"/>
                  </a:cubicBezTo>
                  <a:cubicBezTo>
                    <a:pt x="770" y="3320"/>
                    <a:pt x="765" y="3824"/>
                    <a:pt x="1104" y="3831"/>
                  </a:cubicBezTo>
                  <a:lnTo>
                    <a:pt x="1662" y="3838"/>
                  </a:lnTo>
                  <a:cubicBezTo>
                    <a:pt x="1621" y="4178"/>
                    <a:pt x="1526" y="4682"/>
                    <a:pt x="1301" y="4860"/>
                  </a:cubicBezTo>
                  <a:cubicBezTo>
                    <a:pt x="1255" y="4900"/>
                    <a:pt x="1195" y="4922"/>
                    <a:pt x="1136" y="4922"/>
                  </a:cubicBezTo>
                  <a:cubicBezTo>
                    <a:pt x="1115" y="4922"/>
                    <a:pt x="1095" y="4919"/>
                    <a:pt x="1076" y="4914"/>
                  </a:cubicBezTo>
                  <a:cubicBezTo>
                    <a:pt x="518" y="4805"/>
                    <a:pt x="538" y="3674"/>
                    <a:pt x="552" y="3245"/>
                  </a:cubicBezTo>
                  <a:lnTo>
                    <a:pt x="552" y="3075"/>
                  </a:lnTo>
                  <a:cubicBezTo>
                    <a:pt x="531" y="2605"/>
                    <a:pt x="838" y="596"/>
                    <a:pt x="1376" y="514"/>
                  </a:cubicBezTo>
                  <a:cubicBezTo>
                    <a:pt x="1388" y="511"/>
                    <a:pt x="1400" y="509"/>
                    <a:pt x="1413" y="509"/>
                  </a:cubicBezTo>
                  <a:cubicBezTo>
                    <a:pt x="1450" y="509"/>
                    <a:pt x="1487" y="524"/>
                    <a:pt x="1512" y="555"/>
                  </a:cubicBezTo>
                  <a:cubicBezTo>
                    <a:pt x="1730" y="759"/>
                    <a:pt x="1737" y="1536"/>
                    <a:pt x="1683" y="2019"/>
                  </a:cubicBezTo>
                  <a:cubicBezTo>
                    <a:pt x="1675" y="2190"/>
                    <a:pt x="1806" y="2284"/>
                    <a:pt x="1937" y="2284"/>
                  </a:cubicBezTo>
                  <a:cubicBezTo>
                    <a:pt x="2046" y="2284"/>
                    <a:pt x="2156" y="2220"/>
                    <a:pt x="2187" y="2081"/>
                  </a:cubicBezTo>
                  <a:cubicBezTo>
                    <a:pt x="2214" y="1849"/>
                    <a:pt x="2336" y="643"/>
                    <a:pt x="1873" y="187"/>
                  </a:cubicBezTo>
                  <a:cubicBezTo>
                    <a:pt x="1750" y="64"/>
                    <a:pt x="1582" y="1"/>
                    <a:pt x="1412" y="1"/>
                  </a:cubicBez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3" name="Google Shape;1053;p42"/>
            <p:cNvSpPr/>
            <p:nvPr/>
          </p:nvSpPr>
          <p:spPr>
            <a:xfrm>
              <a:off x="5081450" y="2148025"/>
              <a:ext cx="51675" cy="136475"/>
            </a:xfrm>
            <a:custGeom>
              <a:avLst/>
              <a:gdLst/>
              <a:ahLst/>
              <a:cxnLst/>
              <a:rect l="l" t="t" r="r" b="b"/>
              <a:pathLst>
                <a:path w="2067" h="5459" extrusionOk="0">
                  <a:moveTo>
                    <a:pt x="1701" y="1"/>
                  </a:moveTo>
                  <a:cubicBezTo>
                    <a:pt x="1691" y="1"/>
                    <a:pt x="1680" y="1"/>
                    <a:pt x="1669" y="3"/>
                  </a:cubicBezTo>
                  <a:lnTo>
                    <a:pt x="239" y="139"/>
                  </a:lnTo>
                  <a:cubicBezTo>
                    <a:pt x="103" y="146"/>
                    <a:pt x="0" y="261"/>
                    <a:pt x="7" y="398"/>
                  </a:cubicBezTo>
                  <a:lnTo>
                    <a:pt x="144" y="5206"/>
                  </a:lnTo>
                  <a:cubicBezTo>
                    <a:pt x="144" y="5342"/>
                    <a:pt x="259" y="5451"/>
                    <a:pt x="396" y="5451"/>
                  </a:cubicBezTo>
                  <a:lnTo>
                    <a:pt x="1737" y="5451"/>
                  </a:lnTo>
                  <a:lnTo>
                    <a:pt x="1731" y="5458"/>
                  </a:lnTo>
                  <a:cubicBezTo>
                    <a:pt x="2067" y="5445"/>
                    <a:pt x="2064" y="4947"/>
                    <a:pt x="1737" y="4947"/>
                  </a:cubicBezTo>
                  <a:cubicBezTo>
                    <a:pt x="1733" y="4947"/>
                    <a:pt x="1728" y="4947"/>
                    <a:pt x="1724" y="4947"/>
                  </a:cubicBezTo>
                  <a:lnTo>
                    <a:pt x="641" y="4947"/>
                  </a:lnTo>
                  <a:lnTo>
                    <a:pt x="518" y="622"/>
                  </a:lnTo>
                  <a:lnTo>
                    <a:pt x="1717" y="513"/>
                  </a:lnTo>
                  <a:cubicBezTo>
                    <a:pt x="2046" y="480"/>
                    <a:pt x="2012" y="1"/>
                    <a:pt x="1701" y="1"/>
                  </a:cubicBez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4" name="Google Shape;1054;p42"/>
            <p:cNvSpPr/>
            <p:nvPr/>
          </p:nvSpPr>
          <p:spPr>
            <a:xfrm>
              <a:off x="5083150" y="2198100"/>
              <a:ext cx="37550" cy="14725"/>
            </a:xfrm>
            <a:custGeom>
              <a:avLst/>
              <a:gdLst/>
              <a:ahLst/>
              <a:cxnLst/>
              <a:rect l="l" t="t" r="r" b="b"/>
              <a:pathLst>
                <a:path w="1502" h="589" extrusionOk="0">
                  <a:moveTo>
                    <a:pt x="1156" y="0"/>
                  </a:moveTo>
                  <a:cubicBezTo>
                    <a:pt x="1146" y="0"/>
                    <a:pt x="1135" y="1"/>
                    <a:pt x="1124" y="2"/>
                  </a:cubicBezTo>
                  <a:lnTo>
                    <a:pt x="334" y="77"/>
                  </a:lnTo>
                  <a:cubicBezTo>
                    <a:pt x="0" y="97"/>
                    <a:pt x="27" y="588"/>
                    <a:pt x="349" y="588"/>
                  </a:cubicBezTo>
                  <a:cubicBezTo>
                    <a:pt x="355" y="588"/>
                    <a:pt x="362" y="588"/>
                    <a:pt x="368" y="588"/>
                  </a:cubicBezTo>
                  <a:lnTo>
                    <a:pt x="382" y="588"/>
                  </a:lnTo>
                  <a:lnTo>
                    <a:pt x="1172" y="513"/>
                  </a:lnTo>
                  <a:cubicBezTo>
                    <a:pt x="1502" y="480"/>
                    <a:pt x="1468" y="0"/>
                    <a:pt x="1156" y="0"/>
                  </a:cubicBez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5" name="Google Shape;1055;p42"/>
            <p:cNvSpPr/>
            <p:nvPr/>
          </p:nvSpPr>
          <p:spPr>
            <a:xfrm>
              <a:off x="5262975" y="2146175"/>
              <a:ext cx="57525" cy="137825"/>
            </a:xfrm>
            <a:custGeom>
              <a:avLst/>
              <a:gdLst/>
              <a:ahLst/>
              <a:cxnLst/>
              <a:rect l="l" t="t" r="r" b="b"/>
              <a:pathLst>
                <a:path w="2301" h="5513" extrusionOk="0">
                  <a:moveTo>
                    <a:pt x="1676" y="1"/>
                  </a:moveTo>
                  <a:cubicBezTo>
                    <a:pt x="1669" y="1"/>
                    <a:pt x="1662" y="1"/>
                    <a:pt x="1655" y="2"/>
                  </a:cubicBezTo>
                  <a:lnTo>
                    <a:pt x="225" y="206"/>
                  </a:lnTo>
                  <a:cubicBezTo>
                    <a:pt x="96" y="226"/>
                    <a:pt x="0" y="342"/>
                    <a:pt x="7" y="478"/>
                  </a:cubicBezTo>
                  <a:lnTo>
                    <a:pt x="361" y="5280"/>
                  </a:lnTo>
                  <a:cubicBezTo>
                    <a:pt x="374" y="5412"/>
                    <a:pt x="483" y="5512"/>
                    <a:pt x="614" y="5512"/>
                  </a:cubicBezTo>
                  <a:cubicBezTo>
                    <a:pt x="618" y="5512"/>
                    <a:pt x="623" y="5512"/>
                    <a:pt x="627" y="5512"/>
                  </a:cubicBezTo>
                  <a:lnTo>
                    <a:pt x="1955" y="5444"/>
                  </a:lnTo>
                  <a:lnTo>
                    <a:pt x="1969" y="5444"/>
                  </a:lnTo>
                  <a:lnTo>
                    <a:pt x="1969" y="5451"/>
                  </a:lnTo>
                  <a:cubicBezTo>
                    <a:pt x="2300" y="5424"/>
                    <a:pt x="2277" y="4939"/>
                    <a:pt x="1960" y="4939"/>
                  </a:cubicBezTo>
                  <a:cubicBezTo>
                    <a:pt x="1952" y="4939"/>
                    <a:pt x="1943" y="4939"/>
                    <a:pt x="1935" y="4940"/>
                  </a:cubicBezTo>
                  <a:lnTo>
                    <a:pt x="858" y="4994"/>
                  </a:lnTo>
                  <a:lnTo>
                    <a:pt x="531" y="676"/>
                  </a:lnTo>
                  <a:lnTo>
                    <a:pt x="1723" y="506"/>
                  </a:lnTo>
                  <a:cubicBezTo>
                    <a:pt x="2023" y="439"/>
                    <a:pt x="1971" y="1"/>
                    <a:pt x="1676" y="1"/>
                  </a:cubicBez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6" name="Google Shape;1056;p42"/>
            <p:cNvSpPr/>
            <p:nvPr/>
          </p:nvSpPr>
          <p:spPr>
            <a:xfrm>
              <a:off x="5266425" y="2185500"/>
              <a:ext cx="37675" cy="15725"/>
            </a:xfrm>
            <a:custGeom>
              <a:avLst/>
              <a:gdLst/>
              <a:ahLst/>
              <a:cxnLst/>
              <a:rect l="l" t="t" r="r" b="b"/>
              <a:pathLst>
                <a:path w="1507" h="629" extrusionOk="0">
                  <a:moveTo>
                    <a:pt x="1164" y="1"/>
                  </a:moveTo>
                  <a:cubicBezTo>
                    <a:pt x="1142" y="1"/>
                    <a:pt x="1119" y="3"/>
                    <a:pt x="1095" y="9"/>
                  </a:cubicBezTo>
                  <a:lnTo>
                    <a:pt x="305" y="118"/>
                  </a:lnTo>
                  <a:cubicBezTo>
                    <a:pt x="1" y="179"/>
                    <a:pt x="52" y="629"/>
                    <a:pt x="359" y="629"/>
                  </a:cubicBezTo>
                  <a:cubicBezTo>
                    <a:pt x="362" y="629"/>
                    <a:pt x="364" y="629"/>
                    <a:pt x="366" y="629"/>
                  </a:cubicBezTo>
                  <a:lnTo>
                    <a:pt x="380" y="622"/>
                  </a:lnTo>
                  <a:lnTo>
                    <a:pt x="1163" y="513"/>
                  </a:lnTo>
                  <a:cubicBezTo>
                    <a:pt x="1506" y="494"/>
                    <a:pt x="1464" y="1"/>
                    <a:pt x="1164" y="1"/>
                  </a:cubicBez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7" name="Google Shape;1057;p42"/>
            <p:cNvSpPr/>
            <p:nvPr/>
          </p:nvSpPr>
          <p:spPr>
            <a:xfrm>
              <a:off x="5531325" y="2125575"/>
              <a:ext cx="59075" cy="138325"/>
            </a:xfrm>
            <a:custGeom>
              <a:avLst/>
              <a:gdLst/>
              <a:ahLst/>
              <a:cxnLst/>
              <a:rect l="l" t="t" r="r" b="b"/>
              <a:pathLst>
                <a:path w="2363" h="5533" extrusionOk="0">
                  <a:moveTo>
                    <a:pt x="1718" y="0"/>
                  </a:moveTo>
                  <a:cubicBezTo>
                    <a:pt x="1696" y="0"/>
                    <a:pt x="1673" y="3"/>
                    <a:pt x="1649" y="8"/>
                  </a:cubicBezTo>
                  <a:lnTo>
                    <a:pt x="225" y="233"/>
                  </a:lnTo>
                  <a:cubicBezTo>
                    <a:pt x="89" y="253"/>
                    <a:pt x="1" y="369"/>
                    <a:pt x="7" y="505"/>
                  </a:cubicBezTo>
                  <a:lnTo>
                    <a:pt x="430" y="5301"/>
                  </a:lnTo>
                  <a:cubicBezTo>
                    <a:pt x="443" y="5432"/>
                    <a:pt x="558" y="5532"/>
                    <a:pt x="689" y="5532"/>
                  </a:cubicBezTo>
                  <a:cubicBezTo>
                    <a:pt x="694" y="5532"/>
                    <a:pt x="698" y="5532"/>
                    <a:pt x="702" y="5532"/>
                  </a:cubicBezTo>
                  <a:lnTo>
                    <a:pt x="2024" y="5444"/>
                  </a:lnTo>
                  <a:lnTo>
                    <a:pt x="2037" y="5444"/>
                  </a:lnTo>
                  <a:lnTo>
                    <a:pt x="2030" y="5450"/>
                  </a:lnTo>
                  <a:cubicBezTo>
                    <a:pt x="2362" y="5424"/>
                    <a:pt x="2332" y="4938"/>
                    <a:pt x="2015" y="4938"/>
                  </a:cubicBezTo>
                  <a:cubicBezTo>
                    <a:pt x="2007" y="4938"/>
                    <a:pt x="1998" y="4939"/>
                    <a:pt x="1990" y="4940"/>
                  </a:cubicBezTo>
                  <a:lnTo>
                    <a:pt x="913" y="5008"/>
                  </a:lnTo>
                  <a:lnTo>
                    <a:pt x="539" y="696"/>
                  </a:lnTo>
                  <a:lnTo>
                    <a:pt x="1731" y="512"/>
                  </a:lnTo>
                  <a:cubicBezTo>
                    <a:pt x="2074" y="493"/>
                    <a:pt x="2020" y="0"/>
                    <a:pt x="1718" y="0"/>
                  </a:cubicBez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8" name="Google Shape;1058;p42"/>
            <p:cNvSpPr/>
            <p:nvPr/>
          </p:nvSpPr>
          <p:spPr>
            <a:xfrm>
              <a:off x="5535350" y="2165250"/>
              <a:ext cx="36700" cy="15725"/>
            </a:xfrm>
            <a:custGeom>
              <a:avLst/>
              <a:gdLst/>
              <a:ahLst/>
              <a:cxnLst/>
              <a:rect l="l" t="t" r="r" b="b"/>
              <a:pathLst>
                <a:path w="1468" h="629" extrusionOk="0">
                  <a:moveTo>
                    <a:pt x="1107" y="1"/>
                  </a:moveTo>
                  <a:cubicBezTo>
                    <a:pt x="1100" y="1"/>
                    <a:pt x="1093" y="1"/>
                    <a:pt x="1086" y="1"/>
                  </a:cubicBezTo>
                  <a:lnTo>
                    <a:pt x="303" y="124"/>
                  </a:lnTo>
                  <a:cubicBezTo>
                    <a:pt x="1" y="184"/>
                    <a:pt x="56" y="628"/>
                    <a:pt x="357" y="628"/>
                  </a:cubicBezTo>
                  <a:cubicBezTo>
                    <a:pt x="362" y="628"/>
                    <a:pt x="366" y="628"/>
                    <a:pt x="371" y="628"/>
                  </a:cubicBezTo>
                  <a:lnTo>
                    <a:pt x="378" y="628"/>
                  </a:lnTo>
                  <a:lnTo>
                    <a:pt x="1168" y="505"/>
                  </a:lnTo>
                  <a:cubicBezTo>
                    <a:pt x="1468" y="432"/>
                    <a:pt x="1403" y="1"/>
                    <a:pt x="1107" y="1"/>
                  </a:cubicBez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9" name="Google Shape;1059;p42"/>
            <p:cNvSpPr/>
            <p:nvPr/>
          </p:nvSpPr>
          <p:spPr>
            <a:xfrm>
              <a:off x="5757125" y="2091275"/>
              <a:ext cx="66100" cy="139275"/>
            </a:xfrm>
            <a:custGeom>
              <a:avLst/>
              <a:gdLst/>
              <a:ahLst/>
              <a:cxnLst/>
              <a:rect l="l" t="t" r="r" b="b"/>
              <a:pathLst>
                <a:path w="2644" h="5571" extrusionOk="0">
                  <a:moveTo>
                    <a:pt x="1673" y="1"/>
                  </a:moveTo>
                  <a:cubicBezTo>
                    <a:pt x="1659" y="1"/>
                    <a:pt x="1644" y="2"/>
                    <a:pt x="1628" y="4"/>
                  </a:cubicBezTo>
                  <a:lnTo>
                    <a:pt x="218" y="311"/>
                  </a:lnTo>
                  <a:cubicBezTo>
                    <a:pt x="89" y="338"/>
                    <a:pt x="0" y="468"/>
                    <a:pt x="21" y="597"/>
                  </a:cubicBezTo>
                  <a:lnTo>
                    <a:pt x="729" y="5351"/>
                  </a:lnTo>
                  <a:cubicBezTo>
                    <a:pt x="755" y="5479"/>
                    <a:pt x="864" y="5570"/>
                    <a:pt x="989" y="5570"/>
                  </a:cubicBezTo>
                  <a:cubicBezTo>
                    <a:pt x="998" y="5570"/>
                    <a:pt x="1006" y="5570"/>
                    <a:pt x="1015" y="5569"/>
                  </a:cubicBezTo>
                  <a:lnTo>
                    <a:pt x="2330" y="5412"/>
                  </a:lnTo>
                  <a:lnTo>
                    <a:pt x="2337" y="5412"/>
                  </a:lnTo>
                  <a:lnTo>
                    <a:pt x="2343" y="5406"/>
                  </a:lnTo>
                  <a:cubicBezTo>
                    <a:pt x="2643" y="5339"/>
                    <a:pt x="2585" y="4901"/>
                    <a:pt x="2289" y="4901"/>
                  </a:cubicBezTo>
                  <a:cubicBezTo>
                    <a:pt x="2282" y="4901"/>
                    <a:pt x="2275" y="4901"/>
                    <a:pt x="2268" y="4902"/>
                  </a:cubicBezTo>
                  <a:lnTo>
                    <a:pt x="1199" y="5038"/>
                  </a:lnTo>
                  <a:lnTo>
                    <a:pt x="559" y="760"/>
                  </a:lnTo>
                  <a:lnTo>
                    <a:pt x="1737" y="502"/>
                  </a:lnTo>
                  <a:cubicBezTo>
                    <a:pt x="2029" y="417"/>
                    <a:pt x="1951" y="1"/>
                    <a:pt x="1673" y="1"/>
                  </a:cubicBez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0" name="Google Shape;1060;p42"/>
            <p:cNvSpPr/>
            <p:nvPr/>
          </p:nvSpPr>
          <p:spPr>
            <a:xfrm>
              <a:off x="5763525" y="2131325"/>
              <a:ext cx="36550" cy="16825"/>
            </a:xfrm>
            <a:custGeom>
              <a:avLst/>
              <a:gdLst/>
              <a:ahLst/>
              <a:cxnLst/>
              <a:rect l="l" t="t" r="r" b="b"/>
              <a:pathLst>
                <a:path w="1462" h="673" extrusionOk="0">
                  <a:moveTo>
                    <a:pt x="1106" y="0"/>
                  </a:moveTo>
                  <a:cubicBezTo>
                    <a:pt x="1093" y="0"/>
                    <a:pt x="1079" y="1"/>
                    <a:pt x="1066" y="3"/>
                  </a:cubicBezTo>
                  <a:lnTo>
                    <a:pt x="289" y="173"/>
                  </a:lnTo>
                  <a:cubicBezTo>
                    <a:pt x="1" y="259"/>
                    <a:pt x="72" y="672"/>
                    <a:pt x="352" y="672"/>
                  </a:cubicBezTo>
                  <a:cubicBezTo>
                    <a:pt x="362" y="672"/>
                    <a:pt x="373" y="672"/>
                    <a:pt x="385" y="671"/>
                  </a:cubicBezTo>
                  <a:lnTo>
                    <a:pt x="398" y="671"/>
                  </a:lnTo>
                  <a:lnTo>
                    <a:pt x="1175" y="500"/>
                  </a:lnTo>
                  <a:cubicBezTo>
                    <a:pt x="1461" y="409"/>
                    <a:pt x="1387" y="0"/>
                    <a:pt x="1106" y="0"/>
                  </a:cubicBez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1" name="Google Shape;1061;p42"/>
            <p:cNvSpPr/>
            <p:nvPr/>
          </p:nvSpPr>
          <p:spPr>
            <a:xfrm>
              <a:off x="5192800" y="2153675"/>
              <a:ext cx="17575" cy="134050"/>
            </a:xfrm>
            <a:custGeom>
              <a:avLst/>
              <a:gdLst/>
              <a:ahLst/>
              <a:cxnLst/>
              <a:rect l="l" t="t" r="r" b="b"/>
              <a:pathLst>
                <a:path w="703" h="5362" extrusionOk="0">
                  <a:moveTo>
                    <a:pt x="265" y="1"/>
                  </a:moveTo>
                  <a:cubicBezTo>
                    <a:pt x="261" y="1"/>
                    <a:pt x="257" y="1"/>
                    <a:pt x="253" y="1"/>
                  </a:cubicBezTo>
                  <a:cubicBezTo>
                    <a:pt x="110" y="1"/>
                    <a:pt x="1" y="124"/>
                    <a:pt x="8" y="260"/>
                  </a:cubicBezTo>
                  <a:lnTo>
                    <a:pt x="192" y="5116"/>
                  </a:lnTo>
                  <a:cubicBezTo>
                    <a:pt x="192" y="5253"/>
                    <a:pt x="314" y="5362"/>
                    <a:pt x="451" y="5362"/>
                  </a:cubicBezTo>
                  <a:cubicBezTo>
                    <a:pt x="594" y="5355"/>
                    <a:pt x="703" y="5232"/>
                    <a:pt x="696" y="5096"/>
                  </a:cubicBezTo>
                  <a:lnTo>
                    <a:pt x="512" y="240"/>
                  </a:lnTo>
                  <a:cubicBezTo>
                    <a:pt x="505" y="108"/>
                    <a:pt x="396" y="1"/>
                    <a:pt x="265" y="1"/>
                  </a:cubicBez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2" name="Google Shape;1062;p42"/>
            <p:cNvSpPr/>
            <p:nvPr/>
          </p:nvSpPr>
          <p:spPr>
            <a:xfrm>
              <a:off x="5193950" y="2243250"/>
              <a:ext cx="56325" cy="14675"/>
            </a:xfrm>
            <a:custGeom>
              <a:avLst/>
              <a:gdLst/>
              <a:ahLst/>
              <a:cxnLst/>
              <a:rect l="l" t="t" r="r" b="b"/>
              <a:pathLst>
                <a:path w="2253" h="587" extrusionOk="0">
                  <a:moveTo>
                    <a:pt x="1909" y="1"/>
                  </a:moveTo>
                  <a:cubicBezTo>
                    <a:pt x="1905" y="1"/>
                    <a:pt x="1901" y="1"/>
                    <a:pt x="1896" y="1"/>
                  </a:cubicBezTo>
                  <a:lnTo>
                    <a:pt x="336" y="76"/>
                  </a:lnTo>
                  <a:cubicBezTo>
                    <a:pt x="0" y="89"/>
                    <a:pt x="22" y="587"/>
                    <a:pt x="350" y="587"/>
                  </a:cubicBezTo>
                  <a:cubicBezTo>
                    <a:pt x="355" y="587"/>
                    <a:pt x="359" y="587"/>
                    <a:pt x="364" y="587"/>
                  </a:cubicBezTo>
                  <a:lnTo>
                    <a:pt x="1917" y="512"/>
                  </a:lnTo>
                  <a:cubicBezTo>
                    <a:pt x="2253" y="498"/>
                    <a:pt x="2237" y="1"/>
                    <a:pt x="1909" y="1"/>
                  </a:cubicBez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3" name="Google Shape;1063;p42"/>
            <p:cNvSpPr/>
            <p:nvPr/>
          </p:nvSpPr>
          <p:spPr>
            <a:xfrm>
              <a:off x="5238800" y="2148075"/>
              <a:ext cx="14325" cy="139650"/>
            </a:xfrm>
            <a:custGeom>
              <a:avLst/>
              <a:gdLst/>
              <a:ahLst/>
              <a:cxnLst/>
              <a:rect l="l" t="t" r="r" b="b"/>
              <a:pathLst>
                <a:path w="573" h="5586" extrusionOk="0">
                  <a:moveTo>
                    <a:pt x="313" y="0"/>
                  </a:moveTo>
                  <a:cubicBezTo>
                    <a:pt x="186" y="0"/>
                    <a:pt x="61" y="84"/>
                    <a:pt x="61" y="253"/>
                  </a:cubicBezTo>
                  <a:lnTo>
                    <a:pt x="0" y="5334"/>
                  </a:lnTo>
                  <a:cubicBezTo>
                    <a:pt x="0" y="5470"/>
                    <a:pt x="116" y="5586"/>
                    <a:pt x="259" y="5586"/>
                  </a:cubicBezTo>
                  <a:lnTo>
                    <a:pt x="272" y="5586"/>
                  </a:lnTo>
                  <a:cubicBezTo>
                    <a:pt x="402" y="5579"/>
                    <a:pt x="511" y="5470"/>
                    <a:pt x="511" y="5340"/>
                  </a:cubicBezTo>
                  <a:lnTo>
                    <a:pt x="572" y="259"/>
                  </a:lnTo>
                  <a:cubicBezTo>
                    <a:pt x="572" y="87"/>
                    <a:pt x="442" y="0"/>
                    <a:pt x="313" y="0"/>
                  </a:cubicBez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4" name="Google Shape;1064;p42"/>
            <p:cNvSpPr/>
            <p:nvPr/>
          </p:nvSpPr>
          <p:spPr>
            <a:xfrm>
              <a:off x="5317625" y="2144200"/>
              <a:ext cx="66100" cy="134850"/>
            </a:xfrm>
            <a:custGeom>
              <a:avLst/>
              <a:gdLst/>
              <a:ahLst/>
              <a:cxnLst/>
              <a:rect l="l" t="t" r="r" b="b"/>
              <a:pathLst>
                <a:path w="2644" h="5394" extrusionOk="0">
                  <a:moveTo>
                    <a:pt x="635" y="506"/>
                  </a:moveTo>
                  <a:cubicBezTo>
                    <a:pt x="902" y="506"/>
                    <a:pt x="1165" y="582"/>
                    <a:pt x="1390" y="734"/>
                  </a:cubicBezTo>
                  <a:cubicBezTo>
                    <a:pt x="1690" y="946"/>
                    <a:pt x="1874" y="1313"/>
                    <a:pt x="1928" y="1831"/>
                  </a:cubicBezTo>
                  <a:cubicBezTo>
                    <a:pt x="2085" y="3248"/>
                    <a:pt x="1063" y="3595"/>
                    <a:pt x="757" y="3663"/>
                  </a:cubicBezTo>
                  <a:lnTo>
                    <a:pt x="539" y="510"/>
                  </a:lnTo>
                  <a:cubicBezTo>
                    <a:pt x="571" y="508"/>
                    <a:pt x="603" y="506"/>
                    <a:pt x="635" y="506"/>
                  </a:cubicBezTo>
                  <a:close/>
                  <a:moveTo>
                    <a:pt x="618" y="1"/>
                  </a:moveTo>
                  <a:cubicBezTo>
                    <a:pt x="388" y="1"/>
                    <a:pt x="227" y="37"/>
                    <a:pt x="212" y="40"/>
                  </a:cubicBezTo>
                  <a:cubicBezTo>
                    <a:pt x="89" y="67"/>
                    <a:pt x="1" y="183"/>
                    <a:pt x="14" y="305"/>
                  </a:cubicBezTo>
                  <a:lnTo>
                    <a:pt x="355" y="5155"/>
                  </a:lnTo>
                  <a:cubicBezTo>
                    <a:pt x="361" y="5293"/>
                    <a:pt x="477" y="5394"/>
                    <a:pt x="614" y="5394"/>
                  </a:cubicBezTo>
                  <a:cubicBezTo>
                    <a:pt x="618" y="5394"/>
                    <a:pt x="623" y="5394"/>
                    <a:pt x="627" y="5393"/>
                  </a:cubicBezTo>
                  <a:lnTo>
                    <a:pt x="641" y="5393"/>
                  </a:lnTo>
                  <a:cubicBezTo>
                    <a:pt x="770" y="5373"/>
                    <a:pt x="866" y="5257"/>
                    <a:pt x="859" y="5121"/>
                  </a:cubicBezTo>
                  <a:lnTo>
                    <a:pt x="791" y="4174"/>
                  </a:lnTo>
                  <a:cubicBezTo>
                    <a:pt x="1084" y="4120"/>
                    <a:pt x="2643" y="3711"/>
                    <a:pt x="2432" y="1777"/>
                  </a:cubicBezTo>
                  <a:cubicBezTo>
                    <a:pt x="2357" y="1109"/>
                    <a:pt x="2112" y="619"/>
                    <a:pt x="1683" y="319"/>
                  </a:cubicBezTo>
                  <a:cubicBezTo>
                    <a:pt x="1320" y="59"/>
                    <a:pt x="912" y="1"/>
                    <a:pt x="618" y="1"/>
                  </a:cubicBez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5" name="Google Shape;1065;p42"/>
            <p:cNvSpPr/>
            <p:nvPr/>
          </p:nvSpPr>
          <p:spPr>
            <a:xfrm>
              <a:off x="5320750" y="2236550"/>
              <a:ext cx="55650" cy="41325"/>
            </a:xfrm>
            <a:custGeom>
              <a:avLst/>
              <a:gdLst/>
              <a:ahLst/>
              <a:cxnLst/>
              <a:rect l="l" t="t" r="r" b="b"/>
              <a:pathLst>
                <a:path w="2226" h="1653" extrusionOk="0">
                  <a:moveTo>
                    <a:pt x="385" y="1"/>
                  </a:moveTo>
                  <a:cubicBezTo>
                    <a:pt x="166" y="1"/>
                    <a:pt x="0" y="323"/>
                    <a:pt x="250" y="480"/>
                  </a:cubicBezTo>
                  <a:lnTo>
                    <a:pt x="1735" y="1597"/>
                  </a:lnTo>
                  <a:cubicBezTo>
                    <a:pt x="1783" y="1633"/>
                    <a:pt x="1841" y="1653"/>
                    <a:pt x="1900" y="1653"/>
                  </a:cubicBezTo>
                  <a:cubicBezTo>
                    <a:pt x="1908" y="1653"/>
                    <a:pt x="1917" y="1652"/>
                    <a:pt x="1926" y="1652"/>
                  </a:cubicBezTo>
                  <a:cubicBezTo>
                    <a:pt x="2151" y="1618"/>
                    <a:pt x="2225" y="1331"/>
                    <a:pt x="2048" y="1195"/>
                  </a:cubicBezTo>
                  <a:lnTo>
                    <a:pt x="557" y="71"/>
                  </a:lnTo>
                  <a:cubicBezTo>
                    <a:pt x="500" y="22"/>
                    <a:pt x="441" y="1"/>
                    <a:pt x="385" y="1"/>
                  </a:cubicBez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6" name="Google Shape;1066;p42"/>
            <p:cNvSpPr/>
            <p:nvPr/>
          </p:nvSpPr>
          <p:spPr>
            <a:xfrm>
              <a:off x="5958225" y="2073525"/>
              <a:ext cx="60475" cy="134350"/>
            </a:xfrm>
            <a:custGeom>
              <a:avLst/>
              <a:gdLst/>
              <a:ahLst/>
              <a:cxnLst/>
              <a:rect l="l" t="t" r="r" b="b"/>
              <a:pathLst>
                <a:path w="2419" h="5374" extrusionOk="0">
                  <a:moveTo>
                    <a:pt x="607" y="510"/>
                  </a:moveTo>
                  <a:lnTo>
                    <a:pt x="607" y="510"/>
                  </a:lnTo>
                  <a:cubicBezTo>
                    <a:pt x="910" y="512"/>
                    <a:pt x="1194" y="620"/>
                    <a:pt x="1431" y="803"/>
                  </a:cubicBezTo>
                  <a:cubicBezTo>
                    <a:pt x="1710" y="1041"/>
                    <a:pt x="1860" y="1430"/>
                    <a:pt x="1867" y="1947"/>
                  </a:cubicBezTo>
                  <a:cubicBezTo>
                    <a:pt x="1894" y="3371"/>
                    <a:pt x="845" y="3623"/>
                    <a:pt x="538" y="3664"/>
                  </a:cubicBezTo>
                  <a:lnTo>
                    <a:pt x="607" y="510"/>
                  </a:lnTo>
                  <a:close/>
                  <a:moveTo>
                    <a:pt x="532" y="0"/>
                  </a:moveTo>
                  <a:cubicBezTo>
                    <a:pt x="410" y="0"/>
                    <a:pt x="331" y="11"/>
                    <a:pt x="320" y="13"/>
                  </a:cubicBezTo>
                  <a:cubicBezTo>
                    <a:pt x="198" y="26"/>
                    <a:pt x="102" y="129"/>
                    <a:pt x="96" y="258"/>
                  </a:cubicBezTo>
                  <a:lnTo>
                    <a:pt x="0" y="5121"/>
                  </a:lnTo>
                  <a:cubicBezTo>
                    <a:pt x="0" y="5257"/>
                    <a:pt x="109" y="5373"/>
                    <a:pt x="246" y="5373"/>
                  </a:cubicBezTo>
                  <a:lnTo>
                    <a:pt x="266" y="5373"/>
                  </a:lnTo>
                  <a:cubicBezTo>
                    <a:pt x="395" y="5373"/>
                    <a:pt x="504" y="5264"/>
                    <a:pt x="511" y="5135"/>
                  </a:cubicBezTo>
                  <a:lnTo>
                    <a:pt x="532" y="4181"/>
                  </a:lnTo>
                  <a:cubicBezTo>
                    <a:pt x="824" y="4154"/>
                    <a:pt x="2418" y="3888"/>
                    <a:pt x="2377" y="1940"/>
                  </a:cubicBezTo>
                  <a:cubicBezTo>
                    <a:pt x="2364" y="1273"/>
                    <a:pt x="2159" y="762"/>
                    <a:pt x="1764" y="422"/>
                  </a:cubicBezTo>
                  <a:cubicBezTo>
                    <a:pt x="1344" y="58"/>
                    <a:pt x="820" y="0"/>
                    <a:pt x="532" y="0"/>
                  </a:cubicBez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7" name="Google Shape;1067;p42"/>
            <p:cNvSpPr/>
            <p:nvPr/>
          </p:nvSpPr>
          <p:spPr>
            <a:xfrm>
              <a:off x="5955050" y="2165225"/>
              <a:ext cx="51725" cy="44675"/>
            </a:xfrm>
            <a:custGeom>
              <a:avLst/>
              <a:gdLst/>
              <a:ahLst/>
              <a:cxnLst/>
              <a:rect l="l" t="t" r="r" b="b"/>
              <a:pathLst>
                <a:path w="2069" h="1787" extrusionOk="0">
                  <a:moveTo>
                    <a:pt x="391" y="0"/>
                  </a:moveTo>
                  <a:cubicBezTo>
                    <a:pt x="180" y="0"/>
                    <a:pt x="0" y="298"/>
                    <a:pt x="236" y="466"/>
                  </a:cubicBezTo>
                  <a:lnTo>
                    <a:pt x="1619" y="1719"/>
                  </a:lnTo>
                  <a:cubicBezTo>
                    <a:pt x="1667" y="1767"/>
                    <a:pt x="1735" y="1787"/>
                    <a:pt x="1796" y="1787"/>
                  </a:cubicBezTo>
                  <a:cubicBezTo>
                    <a:pt x="1864" y="1780"/>
                    <a:pt x="1932" y="1753"/>
                    <a:pt x="1973" y="1698"/>
                  </a:cubicBezTo>
                  <a:cubicBezTo>
                    <a:pt x="2068" y="1596"/>
                    <a:pt x="2062" y="1433"/>
                    <a:pt x="1960" y="1344"/>
                  </a:cubicBezTo>
                  <a:lnTo>
                    <a:pt x="577" y="91"/>
                  </a:lnTo>
                  <a:cubicBezTo>
                    <a:pt x="519" y="27"/>
                    <a:pt x="454" y="0"/>
                    <a:pt x="391" y="0"/>
                  </a:cubicBez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8" name="Google Shape;1068;p42"/>
            <p:cNvSpPr/>
            <p:nvPr/>
          </p:nvSpPr>
          <p:spPr>
            <a:xfrm>
              <a:off x="5687650" y="2106000"/>
              <a:ext cx="77325" cy="134350"/>
            </a:xfrm>
            <a:custGeom>
              <a:avLst/>
              <a:gdLst/>
              <a:ahLst/>
              <a:cxnLst/>
              <a:rect l="l" t="t" r="r" b="b"/>
              <a:pathLst>
                <a:path w="3093" h="5374" extrusionOk="0">
                  <a:moveTo>
                    <a:pt x="842" y="514"/>
                  </a:moveTo>
                  <a:cubicBezTo>
                    <a:pt x="1049" y="514"/>
                    <a:pt x="1255" y="558"/>
                    <a:pt x="1444" y="648"/>
                  </a:cubicBezTo>
                  <a:cubicBezTo>
                    <a:pt x="1771" y="819"/>
                    <a:pt x="2003" y="1159"/>
                    <a:pt x="2125" y="1663"/>
                  </a:cubicBezTo>
                  <a:cubicBezTo>
                    <a:pt x="2466" y="3046"/>
                    <a:pt x="1499" y="3529"/>
                    <a:pt x="1213" y="3638"/>
                  </a:cubicBezTo>
                  <a:lnTo>
                    <a:pt x="572" y="539"/>
                  </a:lnTo>
                  <a:cubicBezTo>
                    <a:pt x="662" y="523"/>
                    <a:pt x="752" y="514"/>
                    <a:pt x="842" y="514"/>
                  </a:cubicBezTo>
                  <a:close/>
                  <a:moveTo>
                    <a:pt x="869" y="0"/>
                  </a:moveTo>
                  <a:cubicBezTo>
                    <a:pt x="492" y="0"/>
                    <a:pt x="207" y="102"/>
                    <a:pt x="191" y="110"/>
                  </a:cubicBezTo>
                  <a:cubicBezTo>
                    <a:pt x="68" y="151"/>
                    <a:pt x="0" y="274"/>
                    <a:pt x="28" y="396"/>
                  </a:cubicBezTo>
                  <a:lnTo>
                    <a:pt x="1002" y="5164"/>
                  </a:lnTo>
                  <a:cubicBezTo>
                    <a:pt x="1031" y="5290"/>
                    <a:pt x="1135" y="5373"/>
                    <a:pt x="1257" y="5373"/>
                  </a:cubicBezTo>
                  <a:cubicBezTo>
                    <a:pt x="1273" y="5373"/>
                    <a:pt x="1291" y="5372"/>
                    <a:pt x="1308" y="5368"/>
                  </a:cubicBezTo>
                  <a:lnTo>
                    <a:pt x="1322" y="5368"/>
                  </a:lnTo>
                  <a:cubicBezTo>
                    <a:pt x="1451" y="5334"/>
                    <a:pt x="1533" y="5198"/>
                    <a:pt x="1506" y="5062"/>
                  </a:cubicBezTo>
                  <a:lnTo>
                    <a:pt x="1315" y="4136"/>
                  </a:lnTo>
                  <a:cubicBezTo>
                    <a:pt x="1594" y="4040"/>
                    <a:pt x="3093" y="3427"/>
                    <a:pt x="2623" y="1540"/>
                  </a:cubicBezTo>
                  <a:cubicBezTo>
                    <a:pt x="2459" y="887"/>
                    <a:pt x="2146" y="437"/>
                    <a:pt x="1689" y="192"/>
                  </a:cubicBezTo>
                  <a:cubicBezTo>
                    <a:pt x="1410" y="45"/>
                    <a:pt x="1119" y="0"/>
                    <a:pt x="869" y="0"/>
                  </a:cubicBez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9" name="Google Shape;1069;p42"/>
            <p:cNvSpPr/>
            <p:nvPr/>
          </p:nvSpPr>
          <p:spPr>
            <a:xfrm>
              <a:off x="5703000" y="2198450"/>
              <a:ext cx="58900" cy="35975"/>
            </a:xfrm>
            <a:custGeom>
              <a:avLst/>
              <a:gdLst/>
              <a:ahLst/>
              <a:cxnLst/>
              <a:rect l="l" t="t" r="r" b="b"/>
              <a:pathLst>
                <a:path w="2356" h="1439" extrusionOk="0">
                  <a:moveTo>
                    <a:pt x="381" y="0"/>
                  </a:moveTo>
                  <a:cubicBezTo>
                    <a:pt x="148" y="0"/>
                    <a:pt x="1" y="362"/>
                    <a:pt x="279" y="492"/>
                  </a:cubicBezTo>
                  <a:lnTo>
                    <a:pt x="1906" y="1405"/>
                  </a:lnTo>
                  <a:cubicBezTo>
                    <a:pt x="1944" y="1428"/>
                    <a:pt x="1987" y="1439"/>
                    <a:pt x="2033" y="1439"/>
                  </a:cubicBezTo>
                  <a:cubicBezTo>
                    <a:pt x="2054" y="1439"/>
                    <a:pt x="2076" y="1436"/>
                    <a:pt x="2097" y="1432"/>
                  </a:cubicBezTo>
                  <a:cubicBezTo>
                    <a:pt x="2315" y="1371"/>
                    <a:pt x="2356" y="1078"/>
                    <a:pt x="2158" y="962"/>
                  </a:cubicBezTo>
                  <a:lnTo>
                    <a:pt x="531" y="49"/>
                  </a:lnTo>
                  <a:cubicBezTo>
                    <a:pt x="479" y="15"/>
                    <a:pt x="428" y="0"/>
                    <a:pt x="381" y="0"/>
                  </a:cubicBez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0" name="Google Shape;1070;p42"/>
            <p:cNvSpPr/>
            <p:nvPr/>
          </p:nvSpPr>
          <p:spPr>
            <a:xfrm>
              <a:off x="5399200" y="2132275"/>
              <a:ext cx="125350" cy="144100"/>
            </a:xfrm>
            <a:custGeom>
              <a:avLst/>
              <a:gdLst/>
              <a:ahLst/>
              <a:cxnLst/>
              <a:rect l="l" t="t" r="r" b="b"/>
              <a:pathLst>
                <a:path w="5014" h="5764" extrusionOk="0">
                  <a:moveTo>
                    <a:pt x="4641" y="1"/>
                  </a:moveTo>
                  <a:cubicBezTo>
                    <a:pt x="4521" y="1"/>
                    <a:pt x="4400" y="81"/>
                    <a:pt x="4393" y="237"/>
                  </a:cubicBezTo>
                  <a:lnTo>
                    <a:pt x="4502" y="4542"/>
                  </a:lnTo>
                  <a:lnTo>
                    <a:pt x="3474" y="3343"/>
                  </a:lnTo>
                  <a:cubicBezTo>
                    <a:pt x="3424" y="3286"/>
                    <a:pt x="3358" y="3259"/>
                    <a:pt x="3292" y="3259"/>
                  </a:cubicBezTo>
                  <a:cubicBezTo>
                    <a:pt x="3195" y="3259"/>
                    <a:pt x="3099" y="3317"/>
                    <a:pt x="3058" y="3418"/>
                  </a:cubicBezTo>
                  <a:lnTo>
                    <a:pt x="2527" y="4903"/>
                  </a:lnTo>
                  <a:lnTo>
                    <a:pt x="531" y="837"/>
                  </a:lnTo>
                  <a:cubicBezTo>
                    <a:pt x="484" y="741"/>
                    <a:pt x="403" y="701"/>
                    <a:pt x="322" y="701"/>
                  </a:cubicBezTo>
                  <a:cubicBezTo>
                    <a:pt x="162" y="701"/>
                    <a:pt x="0" y="860"/>
                    <a:pt x="96" y="1055"/>
                  </a:cubicBezTo>
                  <a:lnTo>
                    <a:pt x="2343" y="5625"/>
                  </a:lnTo>
                  <a:cubicBezTo>
                    <a:pt x="2388" y="5719"/>
                    <a:pt x="2475" y="5763"/>
                    <a:pt x="2561" y="5763"/>
                  </a:cubicBezTo>
                  <a:cubicBezTo>
                    <a:pt x="2656" y="5763"/>
                    <a:pt x="2750" y="5709"/>
                    <a:pt x="2786" y="5605"/>
                  </a:cubicBezTo>
                  <a:lnTo>
                    <a:pt x="3372" y="3977"/>
                  </a:lnTo>
                  <a:lnTo>
                    <a:pt x="4577" y="5373"/>
                  </a:lnTo>
                  <a:cubicBezTo>
                    <a:pt x="4624" y="5430"/>
                    <a:pt x="4691" y="5460"/>
                    <a:pt x="4759" y="5460"/>
                  </a:cubicBezTo>
                  <a:cubicBezTo>
                    <a:pt x="4789" y="5460"/>
                    <a:pt x="4820" y="5454"/>
                    <a:pt x="4850" y="5441"/>
                  </a:cubicBezTo>
                  <a:lnTo>
                    <a:pt x="4857" y="5441"/>
                  </a:lnTo>
                  <a:cubicBezTo>
                    <a:pt x="4952" y="5407"/>
                    <a:pt x="5013" y="5312"/>
                    <a:pt x="5006" y="5210"/>
                  </a:cubicBezTo>
                  <a:lnTo>
                    <a:pt x="4884" y="224"/>
                  </a:lnTo>
                  <a:cubicBezTo>
                    <a:pt x="4870" y="74"/>
                    <a:pt x="4756" y="1"/>
                    <a:pt x="4641" y="1"/>
                  </a:cubicBez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1" name="Google Shape;1071;p42"/>
            <p:cNvSpPr/>
            <p:nvPr/>
          </p:nvSpPr>
          <p:spPr>
            <a:xfrm>
              <a:off x="5625825" y="2116800"/>
              <a:ext cx="70525" cy="138950"/>
            </a:xfrm>
            <a:custGeom>
              <a:avLst/>
              <a:gdLst/>
              <a:ahLst/>
              <a:cxnLst/>
              <a:rect l="l" t="t" r="r" b="b"/>
              <a:pathLst>
                <a:path w="2821" h="5558" extrusionOk="0">
                  <a:moveTo>
                    <a:pt x="1223" y="1"/>
                  </a:moveTo>
                  <a:cubicBezTo>
                    <a:pt x="1179" y="1"/>
                    <a:pt x="1135" y="5"/>
                    <a:pt x="1091" y="12"/>
                  </a:cubicBezTo>
                  <a:cubicBezTo>
                    <a:pt x="355" y="134"/>
                    <a:pt x="1" y="1068"/>
                    <a:pt x="8" y="2873"/>
                  </a:cubicBezTo>
                  <a:cubicBezTo>
                    <a:pt x="14" y="3704"/>
                    <a:pt x="76" y="4528"/>
                    <a:pt x="192" y="5352"/>
                  </a:cubicBezTo>
                  <a:cubicBezTo>
                    <a:pt x="211" y="5472"/>
                    <a:pt x="318" y="5558"/>
                    <a:pt x="438" y="5558"/>
                  </a:cubicBezTo>
                  <a:cubicBezTo>
                    <a:pt x="446" y="5558"/>
                    <a:pt x="455" y="5557"/>
                    <a:pt x="464" y="5556"/>
                  </a:cubicBezTo>
                  <a:lnTo>
                    <a:pt x="471" y="5549"/>
                  </a:lnTo>
                  <a:cubicBezTo>
                    <a:pt x="600" y="5529"/>
                    <a:pt x="696" y="5406"/>
                    <a:pt x="675" y="5277"/>
                  </a:cubicBezTo>
                  <a:cubicBezTo>
                    <a:pt x="389" y="3370"/>
                    <a:pt x="355" y="625"/>
                    <a:pt x="1172" y="489"/>
                  </a:cubicBezTo>
                  <a:cubicBezTo>
                    <a:pt x="1189" y="486"/>
                    <a:pt x="1206" y="485"/>
                    <a:pt x="1223" y="485"/>
                  </a:cubicBezTo>
                  <a:cubicBezTo>
                    <a:pt x="1307" y="485"/>
                    <a:pt x="1389" y="515"/>
                    <a:pt x="1452" y="577"/>
                  </a:cubicBezTo>
                  <a:cubicBezTo>
                    <a:pt x="2160" y="1177"/>
                    <a:pt x="2330" y="3990"/>
                    <a:pt x="2330" y="5018"/>
                  </a:cubicBezTo>
                  <a:cubicBezTo>
                    <a:pt x="2341" y="5171"/>
                    <a:pt x="2458" y="5248"/>
                    <a:pt x="2575" y="5248"/>
                  </a:cubicBezTo>
                  <a:cubicBezTo>
                    <a:pt x="2693" y="5248"/>
                    <a:pt x="2810" y="5171"/>
                    <a:pt x="2821" y="5018"/>
                  </a:cubicBezTo>
                  <a:cubicBezTo>
                    <a:pt x="2814" y="4616"/>
                    <a:pt x="2773" y="1061"/>
                    <a:pt x="1765" y="209"/>
                  </a:cubicBezTo>
                  <a:cubicBezTo>
                    <a:pt x="1614" y="75"/>
                    <a:pt x="1422" y="1"/>
                    <a:pt x="1223" y="1"/>
                  </a:cubicBez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2" name="Google Shape;1072;p42"/>
            <p:cNvSpPr/>
            <p:nvPr/>
          </p:nvSpPr>
          <p:spPr>
            <a:xfrm>
              <a:off x="5624350" y="2203225"/>
              <a:ext cx="72525" cy="18350"/>
            </a:xfrm>
            <a:custGeom>
              <a:avLst/>
              <a:gdLst/>
              <a:ahLst/>
              <a:cxnLst/>
              <a:rect l="l" t="t" r="r" b="b"/>
              <a:pathLst>
                <a:path w="2901" h="734" extrusionOk="0">
                  <a:moveTo>
                    <a:pt x="2566" y="1"/>
                  </a:moveTo>
                  <a:cubicBezTo>
                    <a:pt x="2559" y="1"/>
                    <a:pt x="2553" y="1"/>
                    <a:pt x="2546" y="1"/>
                  </a:cubicBezTo>
                  <a:lnTo>
                    <a:pt x="325" y="247"/>
                  </a:lnTo>
                  <a:cubicBezTo>
                    <a:pt x="0" y="266"/>
                    <a:pt x="35" y="733"/>
                    <a:pt x="330" y="733"/>
                  </a:cubicBezTo>
                  <a:cubicBezTo>
                    <a:pt x="344" y="733"/>
                    <a:pt x="358" y="732"/>
                    <a:pt x="373" y="730"/>
                  </a:cubicBezTo>
                  <a:lnTo>
                    <a:pt x="2600" y="485"/>
                  </a:lnTo>
                  <a:lnTo>
                    <a:pt x="2607" y="485"/>
                  </a:lnTo>
                  <a:cubicBezTo>
                    <a:pt x="2900" y="432"/>
                    <a:pt x="2855" y="1"/>
                    <a:pt x="2566" y="1"/>
                  </a:cubicBez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3" name="Google Shape;1073;p42"/>
            <p:cNvSpPr/>
            <p:nvPr/>
          </p:nvSpPr>
          <p:spPr>
            <a:xfrm>
              <a:off x="5844825" y="2079700"/>
              <a:ext cx="62675" cy="141950"/>
            </a:xfrm>
            <a:custGeom>
              <a:avLst/>
              <a:gdLst/>
              <a:ahLst/>
              <a:cxnLst/>
              <a:rect l="l" t="t" r="r" b="b"/>
              <a:pathLst>
                <a:path w="2507" h="5678" extrusionOk="0">
                  <a:moveTo>
                    <a:pt x="1110" y="1"/>
                  </a:moveTo>
                  <a:cubicBezTo>
                    <a:pt x="920" y="1"/>
                    <a:pt x="731" y="61"/>
                    <a:pt x="572" y="181"/>
                  </a:cubicBezTo>
                  <a:cubicBezTo>
                    <a:pt x="191" y="454"/>
                    <a:pt x="0" y="910"/>
                    <a:pt x="75" y="1373"/>
                  </a:cubicBezTo>
                  <a:cubicBezTo>
                    <a:pt x="191" y="2204"/>
                    <a:pt x="688" y="2770"/>
                    <a:pt x="1131" y="3267"/>
                  </a:cubicBezTo>
                  <a:cubicBezTo>
                    <a:pt x="1253" y="3403"/>
                    <a:pt x="1362" y="3526"/>
                    <a:pt x="1458" y="3648"/>
                  </a:cubicBezTo>
                  <a:cubicBezTo>
                    <a:pt x="1846" y="4132"/>
                    <a:pt x="2003" y="4622"/>
                    <a:pt x="1880" y="4956"/>
                  </a:cubicBezTo>
                  <a:cubicBezTo>
                    <a:pt x="1846" y="5079"/>
                    <a:pt x="1744" y="5174"/>
                    <a:pt x="1614" y="5201"/>
                  </a:cubicBezTo>
                  <a:cubicBezTo>
                    <a:pt x="1583" y="5209"/>
                    <a:pt x="1550" y="5213"/>
                    <a:pt x="1517" y="5213"/>
                  </a:cubicBezTo>
                  <a:cubicBezTo>
                    <a:pt x="1437" y="5213"/>
                    <a:pt x="1357" y="5190"/>
                    <a:pt x="1294" y="5147"/>
                  </a:cubicBezTo>
                  <a:cubicBezTo>
                    <a:pt x="1056" y="4976"/>
                    <a:pt x="940" y="4561"/>
                    <a:pt x="913" y="4418"/>
                  </a:cubicBezTo>
                  <a:cubicBezTo>
                    <a:pt x="883" y="4294"/>
                    <a:pt x="784" y="4237"/>
                    <a:pt x="686" y="4237"/>
                  </a:cubicBezTo>
                  <a:cubicBezTo>
                    <a:pt x="562" y="4237"/>
                    <a:pt x="438" y="4327"/>
                    <a:pt x="450" y="4486"/>
                  </a:cubicBezTo>
                  <a:cubicBezTo>
                    <a:pt x="463" y="4561"/>
                    <a:pt x="579" y="5222"/>
                    <a:pt x="1029" y="5528"/>
                  </a:cubicBezTo>
                  <a:cubicBezTo>
                    <a:pt x="1172" y="5630"/>
                    <a:pt x="1342" y="5678"/>
                    <a:pt x="1512" y="5678"/>
                  </a:cubicBezTo>
                  <a:cubicBezTo>
                    <a:pt x="1580" y="5678"/>
                    <a:pt x="1648" y="5671"/>
                    <a:pt x="1710" y="5658"/>
                  </a:cubicBezTo>
                  <a:cubicBezTo>
                    <a:pt x="1996" y="5596"/>
                    <a:pt x="2234" y="5392"/>
                    <a:pt x="2323" y="5113"/>
                  </a:cubicBezTo>
                  <a:cubicBezTo>
                    <a:pt x="2507" y="4622"/>
                    <a:pt x="2323" y="3975"/>
                    <a:pt x="1825" y="3349"/>
                  </a:cubicBezTo>
                  <a:cubicBezTo>
                    <a:pt x="1716" y="3219"/>
                    <a:pt x="1607" y="3090"/>
                    <a:pt x="1485" y="2953"/>
                  </a:cubicBezTo>
                  <a:cubicBezTo>
                    <a:pt x="1069" y="2484"/>
                    <a:pt x="633" y="1993"/>
                    <a:pt x="538" y="1305"/>
                  </a:cubicBezTo>
                  <a:cubicBezTo>
                    <a:pt x="490" y="1019"/>
                    <a:pt x="606" y="733"/>
                    <a:pt x="838" y="570"/>
                  </a:cubicBezTo>
                  <a:cubicBezTo>
                    <a:pt x="920" y="504"/>
                    <a:pt x="1019" y="471"/>
                    <a:pt x="1118" y="471"/>
                  </a:cubicBezTo>
                  <a:cubicBezTo>
                    <a:pt x="1183" y="471"/>
                    <a:pt x="1248" y="485"/>
                    <a:pt x="1308" y="515"/>
                  </a:cubicBezTo>
                  <a:cubicBezTo>
                    <a:pt x="1444" y="590"/>
                    <a:pt x="1751" y="862"/>
                    <a:pt x="1716" y="1836"/>
                  </a:cubicBezTo>
                  <a:cubicBezTo>
                    <a:pt x="1710" y="1997"/>
                    <a:pt x="1829" y="2078"/>
                    <a:pt x="1949" y="2078"/>
                  </a:cubicBezTo>
                  <a:cubicBezTo>
                    <a:pt x="2064" y="2078"/>
                    <a:pt x="2180" y="2003"/>
                    <a:pt x="2186" y="1850"/>
                  </a:cubicBezTo>
                  <a:cubicBezTo>
                    <a:pt x="2227" y="658"/>
                    <a:pt x="1798" y="249"/>
                    <a:pt x="1533" y="106"/>
                  </a:cubicBezTo>
                  <a:cubicBezTo>
                    <a:pt x="1400" y="36"/>
                    <a:pt x="1255" y="1"/>
                    <a:pt x="1110" y="1"/>
                  </a:cubicBez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4" name="Google Shape;1074;p42"/>
            <p:cNvSpPr/>
            <p:nvPr/>
          </p:nvSpPr>
          <p:spPr>
            <a:xfrm>
              <a:off x="6086600" y="2071175"/>
              <a:ext cx="81275" cy="141350"/>
            </a:xfrm>
            <a:custGeom>
              <a:avLst/>
              <a:gdLst/>
              <a:ahLst/>
              <a:cxnLst/>
              <a:rect l="l" t="t" r="r" b="b"/>
              <a:pathLst>
                <a:path w="3251" h="5654" extrusionOk="0">
                  <a:moveTo>
                    <a:pt x="2999" y="0"/>
                  </a:moveTo>
                  <a:cubicBezTo>
                    <a:pt x="2889" y="0"/>
                    <a:pt x="2779" y="69"/>
                    <a:pt x="2766" y="216"/>
                  </a:cubicBezTo>
                  <a:lnTo>
                    <a:pt x="2426" y="4119"/>
                  </a:lnTo>
                  <a:lnTo>
                    <a:pt x="1370" y="359"/>
                  </a:lnTo>
                  <a:cubicBezTo>
                    <a:pt x="1337" y="244"/>
                    <a:pt x="1241" y="188"/>
                    <a:pt x="1145" y="188"/>
                  </a:cubicBezTo>
                  <a:cubicBezTo>
                    <a:pt x="1041" y="188"/>
                    <a:pt x="938" y="252"/>
                    <a:pt x="914" y="379"/>
                  </a:cubicBezTo>
                  <a:lnTo>
                    <a:pt x="21" y="5181"/>
                  </a:lnTo>
                  <a:cubicBezTo>
                    <a:pt x="1" y="5311"/>
                    <a:pt x="83" y="5433"/>
                    <a:pt x="212" y="5454"/>
                  </a:cubicBezTo>
                  <a:cubicBezTo>
                    <a:pt x="228" y="5457"/>
                    <a:pt x="244" y="5459"/>
                    <a:pt x="259" y="5459"/>
                  </a:cubicBezTo>
                  <a:cubicBezTo>
                    <a:pt x="370" y="5459"/>
                    <a:pt x="467" y="5377"/>
                    <a:pt x="485" y="5270"/>
                  </a:cubicBezTo>
                  <a:lnTo>
                    <a:pt x="1193" y="1455"/>
                  </a:lnTo>
                  <a:lnTo>
                    <a:pt x="2317" y="5481"/>
                  </a:lnTo>
                  <a:cubicBezTo>
                    <a:pt x="2348" y="5598"/>
                    <a:pt x="2444" y="5653"/>
                    <a:pt x="2541" y="5653"/>
                  </a:cubicBezTo>
                  <a:cubicBezTo>
                    <a:pt x="2653" y="5653"/>
                    <a:pt x="2765" y="5579"/>
                    <a:pt x="2780" y="5440"/>
                  </a:cubicBezTo>
                  <a:lnTo>
                    <a:pt x="3236" y="257"/>
                  </a:lnTo>
                  <a:cubicBezTo>
                    <a:pt x="3251" y="90"/>
                    <a:pt x="3124" y="0"/>
                    <a:pt x="2999" y="0"/>
                  </a:cubicBez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5" name="Google Shape;1075;p42"/>
            <p:cNvSpPr/>
            <p:nvPr/>
          </p:nvSpPr>
          <p:spPr>
            <a:xfrm>
              <a:off x="4912350" y="2225050"/>
              <a:ext cx="1299775" cy="118350"/>
            </a:xfrm>
            <a:custGeom>
              <a:avLst/>
              <a:gdLst/>
              <a:ahLst/>
              <a:cxnLst/>
              <a:rect l="l" t="t" r="r" b="b"/>
              <a:pathLst>
                <a:path w="51991" h="4734" fill="none" extrusionOk="0">
                  <a:moveTo>
                    <a:pt x="1" y="2548"/>
                  </a:moveTo>
                  <a:cubicBezTo>
                    <a:pt x="1" y="2548"/>
                    <a:pt x="4530" y="4734"/>
                    <a:pt x="12983" y="4250"/>
                  </a:cubicBezTo>
                  <a:cubicBezTo>
                    <a:pt x="23282" y="3644"/>
                    <a:pt x="33873" y="1880"/>
                    <a:pt x="37258" y="1294"/>
                  </a:cubicBezTo>
                  <a:cubicBezTo>
                    <a:pt x="42741" y="354"/>
                    <a:pt x="46876" y="0"/>
                    <a:pt x="51991" y="920"/>
                  </a:cubicBezTo>
                </a:path>
              </a:pathLst>
            </a:custGeom>
            <a:noFill/>
            <a:ln w="5950" cap="rnd" cmpd="sng">
              <a:solidFill>
                <a:srgbClr val="FFFDF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6" name="Google Shape;1076;p42"/>
            <p:cNvSpPr/>
            <p:nvPr/>
          </p:nvSpPr>
          <p:spPr>
            <a:xfrm>
              <a:off x="5576100" y="2501125"/>
              <a:ext cx="112750" cy="108250"/>
            </a:xfrm>
            <a:custGeom>
              <a:avLst/>
              <a:gdLst/>
              <a:ahLst/>
              <a:cxnLst/>
              <a:rect l="l" t="t" r="r" b="b"/>
              <a:pathLst>
                <a:path w="4510" h="4330" extrusionOk="0">
                  <a:moveTo>
                    <a:pt x="2331" y="0"/>
                  </a:moveTo>
                  <a:cubicBezTo>
                    <a:pt x="1819" y="0"/>
                    <a:pt x="321" y="1013"/>
                    <a:pt x="321" y="1013"/>
                  </a:cubicBezTo>
                  <a:lnTo>
                    <a:pt x="1" y="4330"/>
                  </a:lnTo>
                  <a:cubicBezTo>
                    <a:pt x="1" y="4330"/>
                    <a:pt x="1568" y="3901"/>
                    <a:pt x="2017" y="3731"/>
                  </a:cubicBezTo>
                  <a:cubicBezTo>
                    <a:pt x="2017" y="3731"/>
                    <a:pt x="3979" y="3519"/>
                    <a:pt x="4013" y="3097"/>
                  </a:cubicBezTo>
                  <a:cubicBezTo>
                    <a:pt x="4036" y="2906"/>
                    <a:pt x="3684" y="2855"/>
                    <a:pt x="3297" y="2855"/>
                  </a:cubicBezTo>
                  <a:cubicBezTo>
                    <a:pt x="3119" y="2855"/>
                    <a:pt x="2933" y="2866"/>
                    <a:pt x="2773" y="2879"/>
                  </a:cubicBezTo>
                  <a:lnTo>
                    <a:pt x="2760" y="2852"/>
                  </a:lnTo>
                  <a:cubicBezTo>
                    <a:pt x="3379" y="2729"/>
                    <a:pt x="4469" y="2491"/>
                    <a:pt x="4462" y="2253"/>
                  </a:cubicBezTo>
                  <a:cubicBezTo>
                    <a:pt x="4455" y="2080"/>
                    <a:pt x="4154" y="2026"/>
                    <a:pt x="3777" y="2026"/>
                  </a:cubicBezTo>
                  <a:cubicBezTo>
                    <a:pt x="3455" y="2026"/>
                    <a:pt x="3078" y="2065"/>
                    <a:pt x="2780" y="2103"/>
                  </a:cubicBezTo>
                  <a:cubicBezTo>
                    <a:pt x="3447" y="1987"/>
                    <a:pt x="4510" y="1742"/>
                    <a:pt x="4415" y="1374"/>
                  </a:cubicBezTo>
                  <a:cubicBezTo>
                    <a:pt x="4396" y="1299"/>
                    <a:pt x="4255" y="1270"/>
                    <a:pt x="4051" y="1270"/>
                  </a:cubicBezTo>
                  <a:cubicBezTo>
                    <a:pt x="3662" y="1270"/>
                    <a:pt x="3045" y="1375"/>
                    <a:pt x="2616" y="1469"/>
                  </a:cubicBezTo>
                  <a:cubicBezTo>
                    <a:pt x="3189" y="1306"/>
                    <a:pt x="4101" y="1013"/>
                    <a:pt x="4040" y="761"/>
                  </a:cubicBezTo>
                  <a:cubicBezTo>
                    <a:pt x="4010" y="634"/>
                    <a:pt x="3837" y="588"/>
                    <a:pt x="3602" y="588"/>
                  </a:cubicBezTo>
                  <a:cubicBezTo>
                    <a:pt x="2980" y="588"/>
                    <a:pt x="1922" y="911"/>
                    <a:pt x="1922" y="911"/>
                  </a:cubicBezTo>
                  <a:cubicBezTo>
                    <a:pt x="1922" y="911"/>
                    <a:pt x="2964" y="196"/>
                    <a:pt x="2412" y="12"/>
                  </a:cubicBezTo>
                  <a:cubicBezTo>
                    <a:pt x="2389" y="4"/>
                    <a:pt x="2362" y="0"/>
                    <a:pt x="2331" y="0"/>
                  </a:cubicBezTo>
                  <a:close/>
                </a:path>
              </a:pathLst>
            </a:custGeom>
            <a:solidFill>
              <a:srgbClr val="BD57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7" name="Google Shape;1077;p42"/>
            <p:cNvSpPr/>
            <p:nvPr/>
          </p:nvSpPr>
          <p:spPr>
            <a:xfrm>
              <a:off x="5624125" y="2501400"/>
              <a:ext cx="64725" cy="77175"/>
            </a:xfrm>
            <a:custGeom>
              <a:avLst/>
              <a:gdLst/>
              <a:ahLst/>
              <a:cxnLst/>
              <a:rect l="l" t="t" r="r" b="b"/>
              <a:pathLst>
                <a:path w="2589" h="3087" fill="none" extrusionOk="0">
                  <a:moveTo>
                    <a:pt x="491" y="1"/>
                  </a:moveTo>
                  <a:cubicBezTo>
                    <a:pt x="1043" y="185"/>
                    <a:pt x="1" y="900"/>
                    <a:pt x="1" y="900"/>
                  </a:cubicBezTo>
                  <a:cubicBezTo>
                    <a:pt x="1" y="900"/>
                    <a:pt x="2010" y="287"/>
                    <a:pt x="2119" y="750"/>
                  </a:cubicBezTo>
                  <a:cubicBezTo>
                    <a:pt x="2180" y="1002"/>
                    <a:pt x="1268" y="1295"/>
                    <a:pt x="695" y="1458"/>
                  </a:cubicBezTo>
                  <a:cubicBezTo>
                    <a:pt x="1349" y="1315"/>
                    <a:pt x="2439" y="1145"/>
                    <a:pt x="2494" y="1363"/>
                  </a:cubicBezTo>
                  <a:cubicBezTo>
                    <a:pt x="2589" y="1731"/>
                    <a:pt x="1526" y="1976"/>
                    <a:pt x="859" y="2092"/>
                  </a:cubicBezTo>
                  <a:cubicBezTo>
                    <a:pt x="1506" y="2010"/>
                    <a:pt x="2528" y="1921"/>
                    <a:pt x="2541" y="2242"/>
                  </a:cubicBezTo>
                  <a:cubicBezTo>
                    <a:pt x="2548" y="2480"/>
                    <a:pt x="1458" y="2718"/>
                    <a:pt x="839" y="2841"/>
                  </a:cubicBezTo>
                  <a:lnTo>
                    <a:pt x="852" y="2868"/>
                  </a:lnTo>
                  <a:cubicBezTo>
                    <a:pt x="1356" y="2827"/>
                    <a:pt x="2126" y="2807"/>
                    <a:pt x="2092" y="3086"/>
                  </a:cubicBezTo>
                </a:path>
              </a:pathLst>
            </a:custGeom>
            <a:noFill/>
            <a:ln w="675" cap="rnd" cmpd="sng">
              <a:solidFill>
                <a:srgbClr val="100E1C"/>
              </a:solidFill>
              <a:prstDash val="solid"/>
              <a:miter lim="681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8" name="Google Shape;1078;p42"/>
            <p:cNvSpPr/>
            <p:nvPr/>
          </p:nvSpPr>
          <p:spPr>
            <a:xfrm>
              <a:off x="5342825" y="2526425"/>
              <a:ext cx="274700" cy="122475"/>
            </a:xfrm>
            <a:custGeom>
              <a:avLst/>
              <a:gdLst/>
              <a:ahLst/>
              <a:cxnLst/>
              <a:rect l="l" t="t" r="r" b="b"/>
              <a:pathLst>
                <a:path w="10988" h="4899" extrusionOk="0">
                  <a:moveTo>
                    <a:pt x="9652" y="1"/>
                  </a:moveTo>
                  <a:cubicBezTo>
                    <a:pt x="9652" y="1"/>
                    <a:pt x="4557" y="1533"/>
                    <a:pt x="1" y="1615"/>
                  </a:cubicBezTo>
                  <a:lnTo>
                    <a:pt x="1" y="4898"/>
                  </a:lnTo>
                  <a:cubicBezTo>
                    <a:pt x="1" y="4898"/>
                    <a:pt x="6424" y="4244"/>
                    <a:pt x="10987" y="2875"/>
                  </a:cubicBezTo>
                  <a:lnTo>
                    <a:pt x="9652" y="1"/>
                  </a:lnTo>
                  <a:close/>
                </a:path>
              </a:pathLst>
            </a:custGeom>
            <a:solidFill>
              <a:srgbClr val="BD57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9" name="Google Shape;1079;p42"/>
            <p:cNvSpPr/>
            <p:nvPr/>
          </p:nvSpPr>
          <p:spPr>
            <a:xfrm>
              <a:off x="5032575" y="3395025"/>
              <a:ext cx="85350" cy="117175"/>
            </a:xfrm>
            <a:custGeom>
              <a:avLst/>
              <a:gdLst/>
              <a:ahLst/>
              <a:cxnLst/>
              <a:rect l="l" t="t" r="r" b="b"/>
              <a:pathLst>
                <a:path w="3414" h="4687" extrusionOk="0">
                  <a:moveTo>
                    <a:pt x="1009" y="1"/>
                  </a:moveTo>
                  <a:lnTo>
                    <a:pt x="1" y="4687"/>
                  </a:lnTo>
                  <a:lnTo>
                    <a:pt x="2630" y="4687"/>
                  </a:lnTo>
                  <a:lnTo>
                    <a:pt x="3413" y="246"/>
                  </a:lnTo>
                  <a:lnTo>
                    <a:pt x="1009" y="1"/>
                  </a:lnTo>
                  <a:close/>
                </a:path>
              </a:pathLst>
            </a:custGeom>
            <a:solidFill>
              <a:srgbClr val="BD57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0" name="Google Shape;1080;p42"/>
            <p:cNvSpPr/>
            <p:nvPr/>
          </p:nvSpPr>
          <p:spPr>
            <a:xfrm>
              <a:off x="5023725" y="3493800"/>
              <a:ext cx="27950" cy="44975"/>
            </a:xfrm>
            <a:custGeom>
              <a:avLst/>
              <a:gdLst/>
              <a:ahLst/>
              <a:cxnLst/>
              <a:rect l="l" t="t" r="r" b="b"/>
              <a:pathLst>
                <a:path w="1118" h="1799" extrusionOk="0">
                  <a:moveTo>
                    <a:pt x="157" y="0"/>
                  </a:moveTo>
                  <a:lnTo>
                    <a:pt x="157" y="0"/>
                  </a:lnTo>
                  <a:cubicBezTo>
                    <a:pt x="0" y="341"/>
                    <a:pt x="246" y="1791"/>
                    <a:pt x="246" y="1791"/>
                  </a:cubicBezTo>
                  <a:lnTo>
                    <a:pt x="1090" y="1798"/>
                  </a:lnTo>
                  <a:cubicBezTo>
                    <a:pt x="1118" y="1131"/>
                    <a:pt x="709" y="565"/>
                    <a:pt x="157" y="0"/>
                  </a:cubicBez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1" name="Google Shape;1081;p42"/>
            <p:cNvSpPr/>
            <p:nvPr/>
          </p:nvSpPr>
          <p:spPr>
            <a:xfrm>
              <a:off x="5027650" y="3486800"/>
              <a:ext cx="154975" cy="52750"/>
            </a:xfrm>
            <a:custGeom>
              <a:avLst/>
              <a:gdLst/>
              <a:ahLst/>
              <a:cxnLst/>
              <a:rect l="l" t="t" r="r" b="b"/>
              <a:pathLst>
                <a:path w="6199" h="2110" extrusionOk="0">
                  <a:moveTo>
                    <a:pt x="2629" y="1"/>
                  </a:moveTo>
                  <a:cubicBezTo>
                    <a:pt x="2629" y="1"/>
                    <a:pt x="2603" y="268"/>
                    <a:pt x="1337" y="268"/>
                  </a:cubicBezTo>
                  <a:cubicBezTo>
                    <a:pt x="1011" y="268"/>
                    <a:pt x="601" y="250"/>
                    <a:pt x="89" y="205"/>
                  </a:cubicBezTo>
                  <a:cubicBezTo>
                    <a:pt x="55" y="205"/>
                    <a:pt x="21" y="232"/>
                    <a:pt x="0" y="280"/>
                  </a:cubicBezTo>
                  <a:cubicBezTo>
                    <a:pt x="552" y="845"/>
                    <a:pt x="961" y="1411"/>
                    <a:pt x="933" y="2078"/>
                  </a:cubicBezTo>
                  <a:cubicBezTo>
                    <a:pt x="1930" y="2094"/>
                    <a:pt x="3332" y="2110"/>
                    <a:pt x="4641" y="2110"/>
                  </a:cubicBezTo>
                  <a:cubicBezTo>
                    <a:pt x="5022" y="2110"/>
                    <a:pt x="5396" y="2109"/>
                    <a:pt x="5749" y="2106"/>
                  </a:cubicBezTo>
                  <a:cubicBezTo>
                    <a:pt x="5851" y="1574"/>
                    <a:pt x="6001" y="1050"/>
                    <a:pt x="6198" y="546"/>
                  </a:cubicBezTo>
                  <a:cubicBezTo>
                    <a:pt x="5967" y="457"/>
                    <a:pt x="5728" y="389"/>
                    <a:pt x="5490" y="348"/>
                  </a:cubicBezTo>
                  <a:cubicBezTo>
                    <a:pt x="4441" y="151"/>
                    <a:pt x="3501" y="103"/>
                    <a:pt x="26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2" name="Google Shape;1082;p42"/>
            <p:cNvSpPr/>
            <p:nvPr/>
          </p:nvSpPr>
          <p:spPr>
            <a:xfrm>
              <a:off x="5171350" y="3500425"/>
              <a:ext cx="45825" cy="39025"/>
            </a:xfrm>
            <a:custGeom>
              <a:avLst/>
              <a:gdLst/>
              <a:ahLst/>
              <a:cxnLst/>
              <a:rect l="l" t="t" r="r" b="b"/>
              <a:pathLst>
                <a:path w="1833" h="1561" extrusionOk="0">
                  <a:moveTo>
                    <a:pt x="450" y="1"/>
                  </a:moveTo>
                  <a:cubicBezTo>
                    <a:pt x="253" y="505"/>
                    <a:pt x="103" y="1029"/>
                    <a:pt x="1" y="1561"/>
                  </a:cubicBezTo>
                  <a:cubicBezTo>
                    <a:pt x="730" y="1554"/>
                    <a:pt x="1377" y="1540"/>
                    <a:pt x="1833" y="1520"/>
                  </a:cubicBezTo>
                  <a:cubicBezTo>
                    <a:pt x="1704" y="1016"/>
                    <a:pt x="1356" y="375"/>
                    <a:pt x="450" y="1"/>
                  </a:cubicBez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3" name="Google Shape;1083;p42"/>
            <p:cNvSpPr/>
            <p:nvPr/>
          </p:nvSpPr>
          <p:spPr>
            <a:xfrm>
              <a:off x="5029850" y="3538400"/>
              <a:ext cx="190050" cy="11425"/>
            </a:xfrm>
            <a:custGeom>
              <a:avLst/>
              <a:gdLst/>
              <a:ahLst/>
              <a:cxnLst/>
              <a:rect l="l" t="t" r="r" b="b"/>
              <a:pathLst>
                <a:path w="7602" h="457" extrusionOk="0">
                  <a:moveTo>
                    <a:pt x="7493" y="1"/>
                  </a:moveTo>
                  <a:lnTo>
                    <a:pt x="7493" y="1"/>
                  </a:lnTo>
                  <a:cubicBezTo>
                    <a:pt x="6829" y="36"/>
                    <a:pt x="5758" y="47"/>
                    <a:pt x="4611" y="47"/>
                  </a:cubicBezTo>
                  <a:cubicBezTo>
                    <a:pt x="2850" y="47"/>
                    <a:pt x="912" y="20"/>
                    <a:pt x="1" y="7"/>
                  </a:cubicBezTo>
                  <a:lnTo>
                    <a:pt x="1" y="457"/>
                  </a:lnTo>
                  <a:lnTo>
                    <a:pt x="7391" y="457"/>
                  </a:lnTo>
                  <a:cubicBezTo>
                    <a:pt x="7391" y="457"/>
                    <a:pt x="7602" y="409"/>
                    <a:pt x="7493" y="1"/>
                  </a:cubicBez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4" name="Google Shape;1084;p42"/>
            <p:cNvSpPr/>
            <p:nvPr/>
          </p:nvSpPr>
          <p:spPr>
            <a:xfrm>
              <a:off x="5098825" y="3488175"/>
              <a:ext cx="8525" cy="19275"/>
            </a:xfrm>
            <a:custGeom>
              <a:avLst/>
              <a:gdLst/>
              <a:ahLst/>
              <a:cxnLst/>
              <a:rect l="l" t="t" r="r" b="b"/>
              <a:pathLst>
                <a:path w="341" h="771" fill="none" extrusionOk="0">
                  <a:moveTo>
                    <a:pt x="0" y="770"/>
                  </a:moveTo>
                  <a:cubicBezTo>
                    <a:pt x="14" y="450"/>
                    <a:pt x="96" y="266"/>
                    <a:pt x="341" y="0"/>
                  </a:cubicBezTo>
                </a:path>
              </a:pathLst>
            </a:custGeom>
            <a:noFill/>
            <a:ln w="1525" cap="rnd" cmpd="sng">
              <a:solidFill>
                <a:srgbClr val="FFFDFA"/>
              </a:solidFill>
              <a:prstDash val="solid"/>
              <a:miter lim="681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5" name="Google Shape;1085;p42"/>
            <p:cNvSpPr/>
            <p:nvPr/>
          </p:nvSpPr>
          <p:spPr>
            <a:xfrm>
              <a:off x="5117050" y="3489875"/>
              <a:ext cx="11925" cy="19600"/>
            </a:xfrm>
            <a:custGeom>
              <a:avLst/>
              <a:gdLst/>
              <a:ahLst/>
              <a:cxnLst/>
              <a:rect l="l" t="t" r="r" b="b"/>
              <a:pathLst>
                <a:path w="477" h="784" fill="none" extrusionOk="0">
                  <a:moveTo>
                    <a:pt x="41" y="784"/>
                  </a:moveTo>
                  <a:cubicBezTo>
                    <a:pt x="0" y="518"/>
                    <a:pt x="129" y="198"/>
                    <a:pt x="477" y="0"/>
                  </a:cubicBezTo>
                </a:path>
              </a:pathLst>
            </a:custGeom>
            <a:noFill/>
            <a:ln w="1525" cap="rnd" cmpd="sng">
              <a:solidFill>
                <a:srgbClr val="FFFDFA"/>
              </a:solidFill>
              <a:prstDash val="solid"/>
              <a:miter lim="681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6" name="Google Shape;1086;p42"/>
            <p:cNvSpPr/>
            <p:nvPr/>
          </p:nvSpPr>
          <p:spPr>
            <a:xfrm>
              <a:off x="5135775" y="3492950"/>
              <a:ext cx="13475" cy="17200"/>
            </a:xfrm>
            <a:custGeom>
              <a:avLst/>
              <a:gdLst/>
              <a:ahLst/>
              <a:cxnLst/>
              <a:rect l="l" t="t" r="r" b="b"/>
              <a:pathLst>
                <a:path w="539" h="688" fill="none" extrusionOk="0">
                  <a:moveTo>
                    <a:pt x="34" y="688"/>
                  </a:moveTo>
                  <a:cubicBezTo>
                    <a:pt x="0" y="361"/>
                    <a:pt x="218" y="68"/>
                    <a:pt x="538" y="0"/>
                  </a:cubicBezTo>
                </a:path>
              </a:pathLst>
            </a:custGeom>
            <a:noFill/>
            <a:ln w="1525" cap="rnd" cmpd="sng">
              <a:solidFill>
                <a:srgbClr val="FFFDFA"/>
              </a:solidFill>
              <a:prstDash val="solid"/>
              <a:miter lim="681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7" name="Google Shape;1087;p42"/>
            <p:cNvSpPr/>
            <p:nvPr/>
          </p:nvSpPr>
          <p:spPr>
            <a:xfrm>
              <a:off x="5277450" y="3408300"/>
              <a:ext cx="81750" cy="103900"/>
            </a:xfrm>
            <a:custGeom>
              <a:avLst/>
              <a:gdLst/>
              <a:ahLst/>
              <a:cxnLst/>
              <a:rect l="l" t="t" r="r" b="b"/>
              <a:pathLst>
                <a:path w="3270" h="4156" extrusionOk="0">
                  <a:moveTo>
                    <a:pt x="0" y="1"/>
                  </a:moveTo>
                  <a:lnTo>
                    <a:pt x="640" y="4156"/>
                  </a:lnTo>
                  <a:lnTo>
                    <a:pt x="3270" y="4156"/>
                  </a:lnTo>
                  <a:lnTo>
                    <a:pt x="2405" y="2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D57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8" name="Google Shape;1088;p42"/>
            <p:cNvSpPr/>
            <p:nvPr/>
          </p:nvSpPr>
          <p:spPr>
            <a:xfrm>
              <a:off x="5284600" y="3493800"/>
              <a:ext cx="27950" cy="44975"/>
            </a:xfrm>
            <a:custGeom>
              <a:avLst/>
              <a:gdLst/>
              <a:ahLst/>
              <a:cxnLst/>
              <a:rect l="l" t="t" r="r" b="b"/>
              <a:pathLst>
                <a:path w="1118" h="1799" extrusionOk="0">
                  <a:moveTo>
                    <a:pt x="157" y="0"/>
                  </a:moveTo>
                  <a:lnTo>
                    <a:pt x="157" y="0"/>
                  </a:lnTo>
                  <a:cubicBezTo>
                    <a:pt x="0" y="341"/>
                    <a:pt x="252" y="1791"/>
                    <a:pt x="252" y="1791"/>
                  </a:cubicBezTo>
                  <a:lnTo>
                    <a:pt x="1090" y="1798"/>
                  </a:lnTo>
                  <a:cubicBezTo>
                    <a:pt x="1117" y="1131"/>
                    <a:pt x="709" y="565"/>
                    <a:pt x="157" y="0"/>
                  </a:cubicBez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9" name="Google Shape;1089;p42"/>
            <p:cNvSpPr/>
            <p:nvPr/>
          </p:nvSpPr>
          <p:spPr>
            <a:xfrm>
              <a:off x="5288500" y="3486800"/>
              <a:ext cx="155000" cy="52750"/>
            </a:xfrm>
            <a:custGeom>
              <a:avLst/>
              <a:gdLst/>
              <a:ahLst/>
              <a:cxnLst/>
              <a:rect l="l" t="t" r="r" b="b"/>
              <a:pathLst>
                <a:path w="6200" h="2110" extrusionOk="0">
                  <a:moveTo>
                    <a:pt x="2637" y="1"/>
                  </a:moveTo>
                  <a:cubicBezTo>
                    <a:pt x="2637" y="1"/>
                    <a:pt x="2607" y="268"/>
                    <a:pt x="1342" y="268"/>
                  </a:cubicBezTo>
                  <a:cubicBezTo>
                    <a:pt x="1016" y="268"/>
                    <a:pt x="608" y="250"/>
                    <a:pt x="96" y="205"/>
                  </a:cubicBezTo>
                  <a:cubicBezTo>
                    <a:pt x="49" y="205"/>
                    <a:pt x="21" y="232"/>
                    <a:pt x="1" y="280"/>
                  </a:cubicBezTo>
                  <a:cubicBezTo>
                    <a:pt x="553" y="845"/>
                    <a:pt x="961" y="1411"/>
                    <a:pt x="934" y="2078"/>
                  </a:cubicBezTo>
                  <a:cubicBezTo>
                    <a:pt x="1931" y="2094"/>
                    <a:pt x="3333" y="2110"/>
                    <a:pt x="4642" y="2110"/>
                  </a:cubicBezTo>
                  <a:cubicBezTo>
                    <a:pt x="5023" y="2110"/>
                    <a:pt x="5396" y="2109"/>
                    <a:pt x="5750" y="2106"/>
                  </a:cubicBezTo>
                  <a:cubicBezTo>
                    <a:pt x="5852" y="1574"/>
                    <a:pt x="6002" y="1050"/>
                    <a:pt x="6199" y="546"/>
                  </a:cubicBezTo>
                  <a:cubicBezTo>
                    <a:pt x="5967" y="457"/>
                    <a:pt x="5729" y="389"/>
                    <a:pt x="5491" y="348"/>
                  </a:cubicBezTo>
                  <a:cubicBezTo>
                    <a:pt x="4442" y="151"/>
                    <a:pt x="3502" y="103"/>
                    <a:pt x="26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0" name="Google Shape;1090;p42"/>
            <p:cNvSpPr/>
            <p:nvPr/>
          </p:nvSpPr>
          <p:spPr>
            <a:xfrm>
              <a:off x="5432225" y="3500425"/>
              <a:ext cx="45825" cy="39025"/>
            </a:xfrm>
            <a:custGeom>
              <a:avLst/>
              <a:gdLst/>
              <a:ahLst/>
              <a:cxnLst/>
              <a:rect l="l" t="t" r="r" b="b"/>
              <a:pathLst>
                <a:path w="1833" h="1561" extrusionOk="0">
                  <a:moveTo>
                    <a:pt x="443" y="1"/>
                  </a:moveTo>
                  <a:cubicBezTo>
                    <a:pt x="246" y="505"/>
                    <a:pt x="103" y="1029"/>
                    <a:pt x="1" y="1561"/>
                  </a:cubicBezTo>
                  <a:cubicBezTo>
                    <a:pt x="729" y="1554"/>
                    <a:pt x="1376" y="1540"/>
                    <a:pt x="1833" y="1520"/>
                  </a:cubicBezTo>
                  <a:cubicBezTo>
                    <a:pt x="1703" y="1016"/>
                    <a:pt x="1349" y="375"/>
                    <a:pt x="443" y="1"/>
                  </a:cubicBez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1" name="Google Shape;1091;p42"/>
            <p:cNvSpPr/>
            <p:nvPr/>
          </p:nvSpPr>
          <p:spPr>
            <a:xfrm>
              <a:off x="5290900" y="3538400"/>
              <a:ext cx="189700" cy="11425"/>
            </a:xfrm>
            <a:custGeom>
              <a:avLst/>
              <a:gdLst/>
              <a:ahLst/>
              <a:cxnLst/>
              <a:rect l="l" t="t" r="r" b="b"/>
              <a:pathLst>
                <a:path w="7588" h="457" extrusionOk="0">
                  <a:moveTo>
                    <a:pt x="7486" y="1"/>
                  </a:moveTo>
                  <a:cubicBezTo>
                    <a:pt x="6819" y="36"/>
                    <a:pt x="5746" y="47"/>
                    <a:pt x="4599" y="47"/>
                  </a:cubicBezTo>
                  <a:cubicBezTo>
                    <a:pt x="2838" y="47"/>
                    <a:pt x="903" y="20"/>
                    <a:pt x="0" y="7"/>
                  </a:cubicBezTo>
                  <a:lnTo>
                    <a:pt x="0" y="457"/>
                  </a:lnTo>
                  <a:lnTo>
                    <a:pt x="7377" y="457"/>
                  </a:lnTo>
                  <a:cubicBezTo>
                    <a:pt x="7377" y="457"/>
                    <a:pt x="7588" y="409"/>
                    <a:pt x="7486" y="1"/>
                  </a:cubicBez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2" name="Google Shape;1092;p42"/>
            <p:cNvSpPr/>
            <p:nvPr/>
          </p:nvSpPr>
          <p:spPr>
            <a:xfrm>
              <a:off x="5359675" y="3488175"/>
              <a:ext cx="8550" cy="19275"/>
            </a:xfrm>
            <a:custGeom>
              <a:avLst/>
              <a:gdLst/>
              <a:ahLst/>
              <a:cxnLst/>
              <a:rect l="l" t="t" r="r" b="b"/>
              <a:pathLst>
                <a:path w="342" h="771" fill="none" extrusionOk="0">
                  <a:moveTo>
                    <a:pt x="1" y="770"/>
                  </a:moveTo>
                  <a:cubicBezTo>
                    <a:pt x="8" y="450"/>
                    <a:pt x="90" y="266"/>
                    <a:pt x="342" y="0"/>
                  </a:cubicBezTo>
                </a:path>
              </a:pathLst>
            </a:custGeom>
            <a:noFill/>
            <a:ln w="1525" cap="rnd" cmpd="sng">
              <a:solidFill>
                <a:srgbClr val="FFFDFA"/>
              </a:solidFill>
              <a:prstDash val="solid"/>
              <a:miter lim="681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3" name="Google Shape;1093;p42"/>
            <p:cNvSpPr/>
            <p:nvPr/>
          </p:nvSpPr>
          <p:spPr>
            <a:xfrm>
              <a:off x="5377900" y="3489875"/>
              <a:ext cx="11775" cy="19600"/>
            </a:xfrm>
            <a:custGeom>
              <a:avLst/>
              <a:gdLst/>
              <a:ahLst/>
              <a:cxnLst/>
              <a:rect l="l" t="t" r="r" b="b"/>
              <a:pathLst>
                <a:path w="471" h="784" fill="none" extrusionOk="0">
                  <a:moveTo>
                    <a:pt x="42" y="784"/>
                  </a:moveTo>
                  <a:cubicBezTo>
                    <a:pt x="1" y="518"/>
                    <a:pt x="130" y="198"/>
                    <a:pt x="471" y="0"/>
                  </a:cubicBezTo>
                </a:path>
              </a:pathLst>
            </a:custGeom>
            <a:noFill/>
            <a:ln w="1525" cap="rnd" cmpd="sng">
              <a:solidFill>
                <a:srgbClr val="FFFDFA"/>
              </a:solidFill>
              <a:prstDash val="solid"/>
              <a:miter lim="681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4" name="Google Shape;1094;p42"/>
            <p:cNvSpPr/>
            <p:nvPr/>
          </p:nvSpPr>
          <p:spPr>
            <a:xfrm>
              <a:off x="5396625" y="3492950"/>
              <a:ext cx="13325" cy="17200"/>
            </a:xfrm>
            <a:custGeom>
              <a:avLst/>
              <a:gdLst/>
              <a:ahLst/>
              <a:cxnLst/>
              <a:rect l="l" t="t" r="r" b="b"/>
              <a:pathLst>
                <a:path w="533" h="688" fill="none" extrusionOk="0">
                  <a:moveTo>
                    <a:pt x="28" y="688"/>
                  </a:moveTo>
                  <a:cubicBezTo>
                    <a:pt x="1" y="361"/>
                    <a:pt x="219" y="68"/>
                    <a:pt x="532" y="0"/>
                  </a:cubicBezTo>
                </a:path>
              </a:pathLst>
            </a:custGeom>
            <a:noFill/>
            <a:ln w="1525" cap="rnd" cmpd="sng">
              <a:solidFill>
                <a:srgbClr val="FFFDFA"/>
              </a:solidFill>
              <a:prstDash val="solid"/>
              <a:miter lim="681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5" name="Google Shape;1095;p42"/>
            <p:cNvSpPr/>
            <p:nvPr/>
          </p:nvSpPr>
          <p:spPr>
            <a:xfrm>
              <a:off x="5100850" y="2764325"/>
              <a:ext cx="242175" cy="39350"/>
            </a:xfrm>
            <a:custGeom>
              <a:avLst/>
              <a:gdLst/>
              <a:ahLst/>
              <a:cxnLst/>
              <a:rect l="l" t="t" r="r" b="b"/>
              <a:pathLst>
                <a:path w="9687" h="1574" extrusionOk="0">
                  <a:moveTo>
                    <a:pt x="9305" y="0"/>
                  </a:moveTo>
                  <a:lnTo>
                    <a:pt x="682" y="68"/>
                  </a:lnTo>
                  <a:cubicBezTo>
                    <a:pt x="682" y="68"/>
                    <a:pt x="430" y="579"/>
                    <a:pt x="1" y="1573"/>
                  </a:cubicBezTo>
                  <a:lnTo>
                    <a:pt x="9686" y="940"/>
                  </a:lnTo>
                  <a:cubicBezTo>
                    <a:pt x="9441" y="300"/>
                    <a:pt x="9305" y="0"/>
                    <a:pt x="9305" y="0"/>
                  </a:cubicBezTo>
                  <a:close/>
                </a:path>
              </a:pathLst>
            </a:custGeom>
            <a:solidFill>
              <a:srgbClr val="100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6" name="Google Shape;1096;p42"/>
            <p:cNvSpPr/>
            <p:nvPr/>
          </p:nvSpPr>
          <p:spPr>
            <a:xfrm>
              <a:off x="4979625" y="2787825"/>
              <a:ext cx="431675" cy="665475"/>
            </a:xfrm>
            <a:custGeom>
              <a:avLst/>
              <a:gdLst/>
              <a:ahLst/>
              <a:cxnLst/>
              <a:rect l="l" t="t" r="r" b="b"/>
              <a:pathLst>
                <a:path w="17267" h="26619" extrusionOk="0">
                  <a:moveTo>
                    <a:pt x="14529" y="0"/>
                  </a:moveTo>
                  <a:lnTo>
                    <a:pt x="4850" y="633"/>
                  </a:lnTo>
                  <a:cubicBezTo>
                    <a:pt x="3426" y="3923"/>
                    <a:pt x="1921" y="12083"/>
                    <a:pt x="55" y="25896"/>
                  </a:cubicBezTo>
                  <a:cubicBezTo>
                    <a:pt x="0" y="26332"/>
                    <a:pt x="8249" y="26618"/>
                    <a:pt x="8249" y="26618"/>
                  </a:cubicBezTo>
                  <a:lnTo>
                    <a:pt x="9693" y="7036"/>
                  </a:lnTo>
                  <a:lnTo>
                    <a:pt x="9822" y="26468"/>
                  </a:lnTo>
                  <a:lnTo>
                    <a:pt x="17267" y="26584"/>
                  </a:lnTo>
                  <a:cubicBezTo>
                    <a:pt x="16197" y="10734"/>
                    <a:pt x="15503" y="2588"/>
                    <a:pt x="145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7" name="Google Shape;1097;p42"/>
            <p:cNvSpPr/>
            <p:nvPr/>
          </p:nvSpPr>
          <p:spPr>
            <a:xfrm>
              <a:off x="5185825" y="2508225"/>
              <a:ext cx="59975" cy="38675"/>
            </a:xfrm>
            <a:custGeom>
              <a:avLst/>
              <a:gdLst/>
              <a:ahLst/>
              <a:cxnLst/>
              <a:rect l="l" t="t" r="r" b="b"/>
              <a:pathLst>
                <a:path w="2399" h="1547" extrusionOk="0">
                  <a:moveTo>
                    <a:pt x="2398" y="0"/>
                  </a:moveTo>
                  <a:lnTo>
                    <a:pt x="1" y="21"/>
                  </a:lnTo>
                  <a:lnTo>
                    <a:pt x="205" y="1546"/>
                  </a:lnTo>
                  <a:cubicBezTo>
                    <a:pt x="764" y="1458"/>
                    <a:pt x="1717" y="1321"/>
                    <a:pt x="2269" y="1240"/>
                  </a:cubicBezTo>
                  <a:lnTo>
                    <a:pt x="2398" y="0"/>
                  </a:lnTo>
                  <a:close/>
                </a:path>
              </a:pathLst>
            </a:custGeom>
            <a:solidFill>
              <a:srgbClr val="100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8" name="Google Shape;1098;p42"/>
            <p:cNvSpPr/>
            <p:nvPr/>
          </p:nvSpPr>
          <p:spPr>
            <a:xfrm>
              <a:off x="5190950" y="2539200"/>
              <a:ext cx="51600" cy="17000"/>
            </a:xfrm>
            <a:custGeom>
              <a:avLst/>
              <a:gdLst/>
              <a:ahLst/>
              <a:cxnLst/>
              <a:rect l="l" t="t" r="r" b="b"/>
              <a:pathLst>
                <a:path w="2064" h="680" extrusionOk="0">
                  <a:moveTo>
                    <a:pt x="2064" y="1"/>
                  </a:moveTo>
                  <a:lnTo>
                    <a:pt x="2064" y="1"/>
                  </a:lnTo>
                  <a:cubicBezTo>
                    <a:pt x="1512" y="82"/>
                    <a:pt x="559" y="226"/>
                    <a:pt x="0" y="307"/>
                  </a:cubicBezTo>
                  <a:lnTo>
                    <a:pt x="27" y="505"/>
                  </a:lnTo>
                  <a:cubicBezTo>
                    <a:pt x="273" y="593"/>
                    <a:pt x="538" y="648"/>
                    <a:pt x="804" y="661"/>
                  </a:cubicBezTo>
                  <a:cubicBezTo>
                    <a:pt x="941" y="673"/>
                    <a:pt x="1081" y="679"/>
                    <a:pt x="1221" y="679"/>
                  </a:cubicBezTo>
                  <a:cubicBezTo>
                    <a:pt x="1482" y="679"/>
                    <a:pt x="1745" y="658"/>
                    <a:pt x="2003" y="614"/>
                  </a:cubicBezTo>
                  <a:lnTo>
                    <a:pt x="2064" y="1"/>
                  </a:lnTo>
                  <a:close/>
                </a:path>
              </a:pathLst>
            </a:custGeom>
            <a:solidFill>
              <a:srgbClr val="BD57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9" name="Google Shape;1099;p42"/>
            <p:cNvSpPr/>
            <p:nvPr/>
          </p:nvSpPr>
          <p:spPr>
            <a:xfrm>
              <a:off x="4873025" y="2562375"/>
              <a:ext cx="246250" cy="138550"/>
            </a:xfrm>
            <a:custGeom>
              <a:avLst/>
              <a:gdLst/>
              <a:ahLst/>
              <a:cxnLst/>
              <a:rect l="l" t="t" r="r" b="b"/>
              <a:pathLst>
                <a:path w="9850" h="5542" extrusionOk="0">
                  <a:moveTo>
                    <a:pt x="8746" y="0"/>
                  </a:moveTo>
                  <a:cubicBezTo>
                    <a:pt x="8746" y="0"/>
                    <a:pt x="6110" y="2473"/>
                    <a:pt x="4925" y="2473"/>
                  </a:cubicBezTo>
                  <a:cubicBezTo>
                    <a:pt x="3093" y="2473"/>
                    <a:pt x="1233" y="1342"/>
                    <a:pt x="1233" y="1342"/>
                  </a:cubicBezTo>
                  <a:cubicBezTo>
                    <a:pt x="1233" y="1342"/>
                    <a:pt x="1" y="3188"/>
                    <a:pt x="1" y="3937"/>
                  </a:cubicBezTo>
                  <a:cubicBezTo>
                    <a:pt x="1" y="3937"/>
                    <a:pt x="2146" y="5115"/>
                    <a:pt x="3542" y="5422"/>
                  </a:cubicBezTo>
                  <a:cubicBezTo>
                    <a:pt x="3916" y="5505"/>
                    <a:pt x="4284" y="5542"/>
                    <a:pt x="4643" y="5542"/>
                  </a:cubicBezTo>
                  <a:cubicBezTo>
                    <a:pt x="7550" y="5542"/>
                    <a:pt x="9850" y="3113"/>
                    <a:pt x="9850" y="3113"/>
                  </a:cubicBezTo>
                  <a:lnTo>
                    <a:pt x="8746" y="0"/>
                  </a:lnTo>
                  <a:close/>
                </a:path>
              </a:pathLst>
            </a:custGeom>
            <a:solidFill>
              <a:srgbClr val="BD57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0" name="Google Shape;1100;p42"/>
            <p:cNvSpPr/>
            <p:nvPr/>
          </p:nvSpPr>
          <p:spPr>
            <a:xfrm>
              <a:off x="4852250" y="2574625"/>
              <a:ext cx="51625" cy="86350"/>
            </a:xfrm>
            <a:custGeom>
              <a:avLst/>
              <a:gdLst/>
              <a:ahLst/>
              <a:cxnLst/>
              <a:rect l="l" t="t" r="r" b="b"/>
              <a:pathLst>
                <a:path w="2065" h="3454" extrusionOk="0">
                  <a:moveTo>
                    <a:pt x="1084" y="0"/>
                  </a:moveTo>
                  <a:cubicBezTo>
                    <a:pt x="355" y="831"/>
                    <a:pt x="7" y="1649"/>
                    <a:pt x="1" y="2922"/>
                  </a:cubicBezTo>
                  <a:cubicBezTo>
                    <a:pt x="43" y="2999"/>
                    <a:pt x="60" y="3035"/>
                    <a:pt x="63" y="3050"/>
                  </a:cubicBezTo>
                  <a:lnTo>
                    <a:pt x="63" y="3050"/>
                  </a:lnTo>
                  <a:lnTo>
                    <a:pt x="28" y="3031"/>
                  </a:lnTo>
                  <a:lnTo>
                    <a:pt x="28" y="3031"/>
                  </a:lnTo>
                  <a:cubicBezTo>
                    <a:pt x="28" y="3031"/>
                    <a:pt x="52" y="3059"/>
                    <a:pt x="60" y="3059"/>
                  </a:cubicBezTo>
                  <a:cubicBezTo>
                    <a:pt x="63" y="3059"/>
                    <a:pt x="64" y="3056"/>
                    <a:pt x="63" y="3050"/>
                  </a:cubicBezTo>
                  <a:lnTo>
                    <a:pt x="63" y="3050"/>
                  </a:lnTo>
                  <a:lnTo>
                    <a:pt x="832" y="3454"/>
                  </a:lnTo>
                  <a:lnTo>
                    <a:pt x="2064" y="852"/>
                  </a:lnTo>
                  <a:cubicBezTo>
                    <a:pt x="2064" y="852"/>
                    <a:pt x="1574" y="382"/>
                    <a:pt x="1084" y="0"/>
                  </a:cubicBezTo>
                  <a:close/>
                </a:path>
              </a:pathLst>
            </a:custGeom>
            <a:solidFill>
              <a:srgbClr val="BD57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1" name="Google Shape;1101;p42"/>
            <p:cNvSpPr/>
            <p:nvPr/>
          </p:nvSpPr>
          <p:spPr>
            <a:xfrm>
              <a:off x="5019650" y="2542725"/>
              <a:ext cx="385175" cy="227075"/>
            </a:xfrm>
            <a:custGeom>
              <a:avLst/>
              <a:gdLst/>
              <a:ahLst/>
              <a:cxnLst/>
              <a:rect l="l" t="t" r="r" b="b"/>
              <a:pathLst>
                <a:path w="15407" h="9083" extrusionOk="0">
                  <a:moveTo>
                    <a:pt x="11662" y="1"/>
                  </a:moveTo>
                  <a:cubicBezTo>
                    <a:pt x="11039" y="1"/>
                    <a:pt x="9645" y="125"/>
                    <a:pt x="9645" y="125"/>
                  </a:cubicBezTo>
                  <a:cubicBezTo>
                    <a:pt x="9645" y="125"/>
                    <a:pt x="9019" y="520"/>
                    <a:pt x="7984" y="520"/>
                  </a:cubicBezTo>
                  <a:cubicBezTo>
                    <a:pt x="7433" y="520"/>
                    <a:pt x="6765" y="408"/>
                    <a:pt x="6014" y="64"/>
                  </a:cubicBezTo>
                  <a:cubicBezTo>
                    <a:pt x="6014" y="64"/>
                    <a:pt x="5965" y="64"/>
                    <a:pt x="5880" y="64"/>
                  </a:cubicBezTo>
                  <a:cubicBezTo>
                    <a:pt x="5477" y="64"/>
                    <a:pt x="4280" y="73"/>
                    <a:pt x="3842" y="180"/>
                  </a:cubicBezTo>
                  <a:cubicBezTo>
                    <a:pt x="3092" y="377"/>
                    <a:pt x="729" y="2046"/>
                    <a:pt x="0" y="2782"/>
                  </a:cubicBezTo>
                  <a:cubicBezTo>
                    <a:pt x="0" y="2782"/>
                    <a:pt x="1716" y="5717"/>
                    <a:pt x="1873" y="5901"/>
                  </a:cubicBezTo>
                  <a:lnTo>
                    <a:pt x="2636" y="5350"/>
                  </a:lnTo>
                  <a:lnTo>
                    <a:pt x="2241" y="9082"/>
                  </a:lnTo>
                  <a:lnTo>
                    <a:pt x="2241" y="9082"/>
                  </a:lnTo>
                  <a:lnTo>
                    <a:pt x="13977" y="8953"/>
                  </a:lnTo>
                  <a:lnTo>
                    <a:pt x="13486" y="4730"/>
                  </a:lnTo>
                  <a:lnTo>
                    <a:pt x="13486" y="4730"/>
                  </a:lnTo>
                  <a:lnTo>
                    <a:pt x="14426" y="4927"/>
                  </a:lnTo>
                  <a:lnTo>
                    <a:pt x="15407" y="541"/>
                  </a:lnTo>
                  <a:cubicBezTo>
                    <a:pt x="15203" y="302"/>
                    <a:pt x="12941" y="50"/>
                    <a:pt x="11783" y="3"/>
                  </a:cubicBezTo>
                  <a:cubicBezTo>
                    <a:pt x="11747" y="1"/>
                    <a:pt x="11707" y="1"/>
                    <a:pt x="116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2" name="Google Shape;1102;p42"/>
            <p:cNvSpPr/>
            <p:nvPr/>
          </p:nvSpPr>
          <p:spPr>
            <a:xfrm>
              <a:off x="5167775" y="2578775"/>
              <a:ext cx="103550" cy="152200"/>
            </a:xfrm>
            <a:custGeom>
              <a:avLst/>
              <a:gdLst/>
              <a:ahLst/>
              <a:cxnLst/>
              <a:rect l="l" t="t" r="r" b="b"/>
              <a:pathLst>
                <a:path w="4142" h="6088" extrusionOk="0">
                  <a:moveTo>
                    <a:pt x="2060" y="671"/>
                  </a:moveTo>
                  <a:cubicBezTo>
                    <a:pt x="2176" y="671"/>
                    <a:pt x="2292" y="683"/>
                    <a:pt x="2405" y="706"/>
                  </a:cubicBezTo>
                  <a:cubicBezTo>
                    <a:pt x="3086" y="856"/>
                    <a:pt x="3413" y="1360"/>
                    <a:pt x="3270" y="2021"/>
                  </a:cubicBezTo>
                  <a:cubicBezTo>
                    <a:pt x="3134" y="2588"/>
                    <a:pt x="2625" y="2975"/>
                    <a:pt x="2061" y="2975"/>
                  </a:cubicBezTo>
                  <a:cubicBezTo>
                    <a:pt x="1975" y="2975"/>
                    <a:pt x="1887" y="2966"/>
                    <a:pt x="1799" y="2947"/>
                  </a:cubicBezTo>
                  <a:cubicBezTo>
                    <a:pt x="1138" y="2804"/>
                    <a:pt x="716" y="2157"/>
                    <a:pt x="852" y="1490"/>
                  </a:cubicBezTo>
                  <a:cubicBezTo>
                    <a:pt x="970" y="938"/>
                    <a:pt x="1511" y="671"/>
                    <a:pt x="2060" y="671"/>
                  </a:cubicBezTo>
                  <a:close/>
                  <a:moveTo>
                    <a:pt x="2058" y="0"/>
                  </a:moveTo>
                  <a:cubicBezTo>
                    <a:pt x="1222" y="0"/>
                    <a:pt x="392" y="448"/>
                    <a:pt x="198" y="1347"/>
                  </a:cubicBezTo>
                  <a:cubicBezTo>
                    <a:pt x="1" y="2252"/>
                    <a:pt x="484" y="3172"/>
                    <a:pt x="1343" y="3519"/>
                  </a:cubicBezTo>
                  <a:lnTo>
                    <a:pt x="1111" y="4684"/>
                  </a:lnTo>
                  <a:lnTo>
                    <a:pt x="375" y="4561"/>
                  </a:lnTo>
                  <a:lnTo>
                    <a:pt x="260" y="5222"/>
                  </a:lnTo>
                  <a:lnTo>
                    <a:pt x="988" y="5345"/>
                  </a:lnTo>
                  <a:lnTo>
                    <a:pt x="866" y="5965"/>
                  </a:lnTo>
                  <a:lnTo>
                    <a:pt x="1526" y="6087"/>
                  </a:lnTo>
                  <a:lnTo>
                    <a:pt x="1649" y="5454"/>
                  </a:lnTo>
                  <a:lnTo>
                    <a:pt x="2371" y="5583"/>
                  </a:lnTo>
                  <a:lnTo>
                    <a:pt x="2487" y="4922"/>
                  </a:lnTo>
                  <a:lnTo>
                    <a:pt x="1772" y="4800"/>
                  </a:lnTo>
                  <a:lnTo>
                    <a:pt x="1990" y="3662"/>
                  </a:lnTo>
                  <a:cubicBezTo>
                    <a:pt x="2013" y="3663"/>
                    <a:pt x="2037" y="3664"/>
                    <a:pt x="2061" y="3664"/>
                  </a:cubicBezTo>
                  <a:cubicBezTo>
                    <a:pt x="2957" y="3664"/>
                    <a:pt x="3732" y="3040"/>
                    <a:pt x="3924" y="2164"/>
                  </a:cubicBezTo>
                  <a:cubicBezTo>
                    <a:pt x="4142" y="1149"/>
                    <a:pt x="3583" y="277"/>
                    <a:pt x="2548" y="52"/>
                  </a:cubicBezTo>
                  <a:cubicBezTo>
                    <a:pt x="2388" y="18"/>
                    <a:pt x="2223" y="0"/>
                    <a:pt x="20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3" name="Google Shape;1103;p42"/>
            <p:cNvSpPr/>
            <p:nvPr/>
          </p:nvSpPr>
          <p:spPr>
            <a:xfrm>
              <a:off x="5099500" y="2357200"/>
              <a:ext cx="198225" cy="173225"/>
            </a:xfrm>
            <a:custGeom>
              <a:avLst/>
              <a:gdLst/>
              <a:ahLst/>
              <a:cxnLst/>
              <a:rect l="l" t="t" r="r" b="b"/>
              <a:pathLst>
                <a:path w="7929" h="6929" extrusionOk="0">
                  <a:moveTo>
                    <a:pt x="4037" y="1"/>
                  </a:moveTo>
                  <a:cubicBezTo>
                    <a:pt x="3751" y="1"/>
                    <a:pt x="3460" y="33"/>
                    <a:pt x="3168" y="102"/>
                  </a:cubicBezTo>
                  <a:cubicBezTo>
                    <a:pt x="1220" y="565"/>
                    <a:pt x="0" y="2445"/>
                    <a:pt x="436" y="4297"/>
                  </a:cubicBezTo>
                  <a:cubicBezTo>
                    <a:pt x="812" y="5875"/>
                    <a:pt x="2261" y="6928"/>
                    <a:pt x="3882" y="6928"/>
                  </a:cubicBezTo>
                  <a:cubicBezTo>
                    <a:pt x="4171" y="6928"/>
                    <a:pt x="4466" y="6895"/>
                    <a:pt x="4761" y="6824"/>
                  </a:cubicBezTo>
                  <a:cubicBezTo>
                    <a:pt x="6709" y="6368"/>
                    <a:pt x="7929" y="4488"/>
                    <a:pt x="7493" y="2636"/>
                  </a:cubicBezTo>
                  <a:cubicBezTo>
                    <a:pt x="7116" y="1055"/>
                    <a:pt x="5662" y="1"/>
                    <a:pt x="4037" y="1"/>
                  </a:cubicBezTo>
                  <a:close/>
                </a:path>
              </a:pathLst>
            </a:custGeom>
            <a:solidFill>
              <a:srgbClr val="100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4" name="Google Shape;1104;p42"/>
            <p:cNvSpPr/>
            <p:nvPr/>
          </p:nvSpPr>
          <p:spPr>
            <a:xfrm>
              <a:off x="5062025" y="2332325"/>
              <a:ext cx="107350" cy="89575"/>
            </a:xfrm>
            <a:custGeom>
              <a:avLst/>
              <a:gdLst/>
              <a:ahLst/>
              <a:cxnLst/>
              <a:rect l="l" t="t" r="r" b="b"/>
              <a:pathLst>
                <a:path w="4294" h="3583" extrusionOk="0">
                  <a:moveTo>
                    <a:pt x="2328" y="0"/>
                  </a:moveTo>
                  <a:cubicBezTo>
                    <a:pt x="2226" y="0"/>
                    <a:pt x="2122" y="9"/>
                    <a:pt x="2017" y="27"/>
                  </a:cubicBezTo>
                  <a:cubicBezTo>
                    <a:pt x="451" y="300"/>
                    <a:pt x="1" y="2330"/>
                    <a:pt x="1295" y="3249"/>
                  </a:cubicBezTo>
                  <a:cubicBezTo>
                    <a:pt x="1622" y="3480"/>
                    <a:pt x="1977" y="3583"/>
                    <a:pt x="2322" y="3583"/>
                  </a:cubicBezTo>
                  <a:cubicBezTo>
                    <a:pt x="3354" y="3583"/>
                    <a:pt x="4294" y="2665"/>
                    <a:pt x="4095" y="1492"/>
                  </a:cubicBezTo>
                  <a:cubicBezTo>
                    <a:pt x="3942" y="616"/>
                    <a:pt x="3187" y="0"/>
                    <a:pt x="2328" y="0"/>
                  </a:cubicBezTo>
                  <a:close/>
                </a:path>
              </a:pathLst>
            </a:custGeom>
            <a:solidFill>
              <a:srgbClr val="100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5" name="Google Shape;1105;p42"/>
            <p:cNvSpPr/>
            <p:nvPr/>
          </p:nvSpPr>
          <p:spPr>
            <a:xfrm>
              <a:off x="5120450" y="2358150"/>
              <a:ext cx="155325" cy="175175"/>
            </a:xfrm>
            <a:custGeom>
              <a:avLst/>
              <a:gdLst/>
              <a:ahLst/>
              <a:cxnLst/>
              <a:rect l="l" t="t" r="r" b="b"/>
              <a:pathLst>
                <a:path w="6213" h="7007" extrusionOk="0">
                  <a:moveTo>
                    <a:pt x="2955" y="0"/>
                  </a:moveTo>
                  <a:cubicBezTo>
                    <a:pt x="2847" y="0"/>
                    <a:pt x="2739" y="8"/>
                    <a:pt x="2629" y="23"/>
                  </a:cubicBezTo>
                  <a:cubicBezTo>
                    <a:pt x="1063" y="234"/>
                    <a:pt x="0" y="1964"/>
                    <a:pt x="259" y="3892"/>
                  </a:cubicBezTo>
                  <a:cubicBezTo>
                    <a:pt x="506" y="5679"/>
                    <a:pt x="1809" y="7006"/>
                    <a:pt x="3257" y="7006"/>
                  </a:cubicBezTo>
                  <a:cubicBezTo>
                    <a:pt x="3365" y="7006"/>
                    <a:pt x="3474" y="6999"/>
                    <a:pt x="3583" y="6984"/>
                  </a:cubicBezTo>
                  <a:cubicBezTo>
                    <a:pt x="5149" y="6773"/>
                    <a:pt x="6212" y="5043"/>
                    <a:pt x="5946" y="3115"/>
                  </a:cubicBezTo>
                  <a:cubicBezTo>
                    <a:pt x="5706" y="1328"/>
                    <a:pt x="4403" y="0"/>
                    <a:pt x="2955" y="0"/>
                  </a:cubicBezTo>
                  <a:close/>
                </a:path>
              </a:pathLst>
            </a:custGeom>
            <a:solidFill>
              <a:srgbClr val="BD57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6" name="Google Shape;1106;p42"/>
            <p:cNvSpPr/>
            <p:nvPr/>
          </p:nvSpPr>
          <p:spPr>
            <a:xfrm>
              <a:off x="5114825" y="2462950"/>
              <a:ext cx="39875" cy="45100"/>
            </a:xfrm>
            <a:custGeom>
              <a:avLst/>
              <a:gdLst/>
              <a:ahLst/>
              <a:cxnLst/>
              <a:rect l="l" t="t" r="r" b="b"/>
              <a:pathLst>
                <a:path w="1595" h="1804" extrusionOk="0">
                  <a:moveTo>
                    <a:pt x="757" y="1"/>
                  </a:moveTo>
                  <a:cubicBezTo>
                    <a:pt x="729" y="1"/>
                    <a:pt x="702" y="2"/>
                    <a:pt x="675" y="6"/>
                  </a:cubicBezTo>
                  <a:cubicBezTo>
                    <a:pt x="266" y="61"/>
                    <a:pt x="0" y="510"/>
                    <a:pt x="62" y="1001"/>
                  </a:cubicBezTo>
                  <a:cubicBezTo>
                    <a:pt x="119" y="1464"/>
                    <a:pt x="460" y="1803"/>
                    <a:pt x="831" y="1803"/>
                  </a:cubicBezTo>
                  <a:cubicBezTo>
                    <a:pt x="858" y="1803"/>
                    <a:pt x="886" y="1801"/>
                    <a:pt x="913" y="1798"/>
                  </a:cubicBezTo>
                  <a:cubicBezTo>
                    <a:pt x="1315" y="1743"/>
                    <a:pt x="1594" y="1300"/>
                    <a:pt x="1526" y="803"/>
                  </a:cubicBezTo>
                  <a:cubicBezTo>
                    <a:pt x="1463" y="340"/>
                    <a:pt x="1127" y="1"/>
                    <a:pt x="757" y="1"/>
                  </a:cubicBezTo>
                  <a:close/>
                </a:path>
              </a:pathLst>
            </a:custGeom>
            <a:solidFill>
              <a:srgbClr val="BD57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7" name="Google Shape;1107;p42"/>
            <p:cNvSpPr/>
            <p:nvPr/>
          </p:nvSpPr>
          <p:spPr>
            <a:xfrm>
              <a:off x="5250025" y="2439625"/>
              <a:ext cx="39875" cy="45125"/>
            </a:xfrm>
            <a:custGeom>
              <a:avLst/>
              <a:gdLst/>
              <a:ahLst/>
              <a:cxnLst/>
              <a:rect l="l" t="t" r="r" b="b"/>
              <a:pathLst>
                <a:path w="1595" h="1805" extrusionOk="0">
                  <a:moveTo>
                    <a:pt x="758" y="1"/>
                  </a:moveTo>
                  <a:cubicBezTo>
                    <a:pt x="730" y="1"/>
                    <a:pt x="703" y="2"/>
                    <a:pt x="675" y="6"/>
                  </a:cubicBezTo>
                  <a:cubicBezTo>
                    <a:pt x="273" y="61"/>
                    <a:pt x="1" y="510"/>
                    <a:pt x="69" y="1000"/>
                  </a:cubicBezTo>
                  <a:cubicBezTo>
                    <a:pt x="125" y="1461"/>
                    <a:pt x="456" y="1804"/>
                    <a:pt x="829" y="1804"/>
                  </a:cubicBezTo>
                  <a:cubicBezTo>
                    <a:pt x="859" y="1804"/>
                    <a:pt x="890" y="1802"/>
                    <a:pt x="920" y="1797"/>
                  </a:cubicBezTo>
                  <a:cubicBezTo>
                    <a:pt x="1322" y="1743"/>
                    <a:pt x="1594" y="1300"/>
                    <a:pt x="1526" y="803"/>
                  </a:cubicBezTo>
                  <a:cubicBezTo>
                    <a:pt x="1469" y="340"/>
                    <a:pt x="1134" y="1"/>
                    <a:pt x="758" y="1"/>
                  </a:cubicBezTo>
                  <a:close/>
                </a:path>
              </a:pathLst>
            </a:custGeom>
            <a:solidFill>
              <a:srgbClr val="BD57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8" name="Google Shape;1108;p42"/>
            <p:cNvSpPr/>
            <p:nvPr/>
          </p:nvSpPr>
          <p:spPr>
            <a:xfrm>
              <a:off x="5169125" y="2470650"/>
              <a:ext cx="12125" cy="10750"/>
            </a:xfrm>
            <a:custGeom>
              <a:avLst/>
              <a:gdLst/>
              <a:ahLst/>
              <a:cxnLst/>
              <a:rect l="l" t="t" r="r" b="b"/>
              <a:pathLst>
                <a:path w="485" h="430" extrusionOk="0">
                  <a:moveTo>
                    <a:pt x="278" y="1"/>
                  </a:moveTo>
                  <a:cubicBezTo>
                    <a:pt x="147" y="1"/>
                    <a:pt x="0" y="85"/>
                    <a:pt x="56" y="216"/>
                  </a:cubicBezTo>
                  <a:cubicBezTo>
                    <a:pt x="74" y="340"/>
                    <a:pt x="166" y="430"/>
                    <a:pt x="264" y="430"/>
                  </a:cubicBezTo>
                  <a:cubicBezTo>
                    <a:pt x="274" y="430"/>
                    <a:pt x="284" y="429"/>
                    <a:pt x="294" y="427"/>
                  </a:cubicBezTo>
                  <a:cubicBezTo>
                    <a:pt x="417" y="393"/>
                    <a:pt x="485" y="270"/>
                    <a:pt x="458" y="148"/>
                  </a:cubicBezTo>
                  <a:cubicBezTo>
                    <a:pt x="460" y="45"/>
                    <a:pt x="373" y="1"/>
                    <a:pt x="278" y="1"/>
                  </a:cubicBezTo>
                  <a:close/>
                </a:path>
              </a:pathLst>
            </a:custGeom>
            <a:solidFill>
              <a:srgbClr val="100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9" name="Google Shape;1109;p42"/>
            <p:cNvSpPr/>
            <p:nvPr/>
          </p:nvSpPr>
          <p:spPr>
            <a:xfrm>
              <a:off x="5229600" y="2457300"/>
              <a:ext cx="11775" cy="10375"/>
            </a:xfrm>
            <a:custGeom>
              <a:avLst/>
              <a:gdLst/>
              <a:ahLst/>
              <a:cxnLst/>
              <a:rect l="l" t="t" r="r" b="b"/>
              <a:pathLst>
                <a:path w="471" h="415" extrusionOk="0">
                  <a:moveTo>
                    <a:pt x="244" y="0"/>
                  </a:moveTo>
                  <a:cubicBezTo>
                    <a:pt x="240" y="0"/>
                    <a:pt x="236" y="0"/>
                    <a:pt x="232" y="1"/>
                  </a:cubicBezTo>
                  <a:cubicBezTo>
                    <a:pt x="62" y="28"/>
                    <a:pt x="0" y="246"/>
                    <a:pt x="130" y="362"/>
                  </a:cubicBezTo>
                  <a:cubicBezTo>
                    <a:pt x="170" y="398"/>
                    <a:pt x="218" y="414"/>
                    <a:pt x="265" y="414"/>
                  </a:cubicBezTo>
                  <a:cubicBezTo>
                    <a:pt x="368" y="414"/>
                    <a:pt x="465" y="336"/>
                    <a:pt x="470" y="219"/>
                  </a:cubicBezTo>
                  <a:cubicBezTo>
                    <a:pt x="464" y="93"/>
                    <a:pt x="362" y="0"/>
                    <a:pt x="244" y="0"/>
                  </a:cubicBezTo>
                  <a:close/>
                </a:path>
              </a:pathLst>
            </a:custGeom>
            <a:solidFill>
              <a:srgbClr val="100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10" name="Google Shape;1110;p42"/>
            <p:cNvSpPr/>
            <p:nvPr/>
          </p:nvSpPr>
          <p:spPr>
            <a:xfrm>
              <a:off x="5200300" y="2449300"/>
              <a:ext cx="11450" cy="32900"/>
            </a:xfrm>
            <a:custGeom>
              <a:avLst/>
              <a:gdLst/>
              <a:ahLst/>
              <a:cxnLst/>
              <a:rect l="l" t="t" r="r" b="b"/>
              <a:pathLst>
                <a:path w="458" h="1316" fill="none" extrusionOk="0">
                  <a:moveTo>
                    <a:pt x="1" y="0"/>
                  </a:moveTo>
                  <a:cubicBezTo>
                    <a:pt x="1" y="0"/>
                    <a:pt x="457" y="1036"/>
                    <a:pt x="423" y="1158"/>
                  </a:cubicBezTo>
                  <a:cubicBezTo>
                    <a:pt x="396" y="1288"/>
                    <a:pt x="42" y="1315"/>
                    <a:pt x="42" y="1315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681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11" name="Google Shape;1111;p42"/>
            <p:cNvSpPr/>
            <p:nvPr/>
          </p:nvSpPr>
          <p:spPr>
            <a:xfrm>
              <a:off x="5190250" y="2491200"/>
              <a:ext cx="19275" cy="9025"/>
            </a:xfrm>
            <a:custGeom>
              <a:avLst/>
              <a:gdLst/>
              <a:ahLst/>
              <a:cxnLst/>
              <a:rect l="l" t="t" r="r" b="b"/>
              <a:pathLst>
                <a:path w="771" h="361" fill="none" extrusionOk="0">
                  <a:moveTo>
                    <a:pt x="1" y="0"/>
                  </a:moveTo>
                  <a:cubicBezTo>
                    <a:pt x="1" y="0"/>
                    <a:pt x="416" y="361"/>
                    <a:pt x="770" y="48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681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12" name="Google Shape;1112;p42"/>
            <p:cNvSpPr/>
            <p:nvPr/>
          </p:nvSpPr>
          <p:spPr>
            <a:xfrm>
              <a:off x="5155850" y="2452025"/>
              <a:ext cx="20800" cy="14150"/>
            </a:xfrm>
            <a:custGeom>
              <a:avLst/>
              <a:gdLst/>
              <a:ahLst/>
              <a:cxnLst/>
              <a:rect l="l" t="t" r="r" b="b"/>
              <a:pathLst>
                <a:path w="832" h="566" fill="none" extrusionOk="0">
                  <a:moveTo>
                    <a:pt x="1" y="566"/>
                  </a:moveTo>
                  <a:cubicBezTo>
                    <a:pt x="144" y="232"/>
                    <a:pt x="464" y="14"/>
                    <a:pt x="832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681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13" name="Google Shape;1113;p42"/>
            <p:cNvSpPr/>
            <p:nvPr/>
          </p:nvSpPr>
          <p:spPr>
            <a:xfrm>
              <a:off x="5226175" y="2440950"/>
              <a:ext cx="24900" cy="8025"/>
            </a:xfrm>
            <a:custGeom>
              <a:avLst/>
              <a:gdLst/>
              <a:ahLst/>
              <a:cxnLst/>
              <a:rect l="l" t="t" r="r" b="b"/>
              <a:pathLst>
                <a:path w="996" h="321" fill="none" extrusionOk="0">
                  <a:moveTo>
                    <a:pt x="1" y="130"/>
                  </a:moveTo>
                  <a:cubicBezTo>
                    <a:pt x="342" y="1"/>
                    <a:pt x="730" y="69"/>
                    <a:pt x="995" y="32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681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14" name="Google Shape;1114;p42"/>
            <p:cNvSpPr/>
            <p:nvPr/>
          </p:nvSpPr>
          <p:spPr>
            <a:xfrm>
              <a:off x="5109375" y="2356975"/>
              <a:ext cx="163150" cy="107000"/>
            </a:xfrm>
            <a:custGeom>
              <a:avLst/>
              <a:gdLst/>
              <a:ahLst/>
              <a:cxnLst/>
              <a:rect l="l" t="t" r="r" b="b"/>
              <a:pathLst>
                <a:path w="6526" h="4280" extrusionOk="0">
                  <a:moveTo>
                    <a:pt x="3582" y="1"/>
                  </a:moveTo>
                  <a:cubicBezTo>
                    <a:pt x="3306" y="1"/>
                    <a:pt x="3032" y="38"/>
                    <a:pt x="2773" y="118"/>
                  </a:cubicBezTo>
                  <a:cubicBezTo>
                    <a:pt x="1247" y="581"/>
                    <a:pt x="1" y="2011"/>
                    <a:pt x="757" y="4279"/>
                  </a:cubicBezTo>
                  <a:cubicBezTo>
                    <a:pt x="757" y="4279"/>
                    <a:pt x="1894" y="3748"/>
                    <a:pt x="2643" y="2222"/>
                  </a:cubicBezTo>
                  <a:cubicBezTo>
                    <a:pt x="2643" y="2222"/>
                    <a:pt x="3965" y="3318"/>
                    <a:pt x="6031" y="3318"/>
                  </a:cubicBezTo>
                  <a:cubicBezTo>
                    <a:pt x="6120" y="3318"/>
                    <a:pt x="6210" y="3316"/>
                    <a:pt x="6301" y="3312"/>
                  </a:cubicBezTo>
                  <a:cubicBezTo>
                    <a:pt x="6301" y="3312"/>
                    <a:pt x="6526" y="3101"/>
                    <a:pt x="6423" y="1882"/>
                  </a:cubicBezTo>
                  <a:cubicBezTo>
                    <a:pt x="6333" y="876"/>
                    <a:pt x="4929" y="1"/>
                    <a:pt x="3582" y="1"/>
                  </a:cubicBezTo>
                  <a:close/>
                </a:path>
              </a:pathLst>
            </a:custGeom>
            <a:solidFill>
              <a:srgbClr val="100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15" name="Google Shape;1115;p42"/>
            <p:cNvSpPr/>
            <p:nvPr/>
          </p:nvSpPr>
          <p:spPr>
            <a:xfrm>
              <a:off x="5282725" y="2769600"/>
              <a:ext cx="82600" cy="86700"/>
            </a:xfrm>
            <a:custGeom>
              <a:avLst/>
              <a:gdLst/>
              <a:ahLst/>
              <a:cxnLst/>
              <a:rect l="l" t="t" r="r" b="b"/>
              <a:pathLst>
                <a:path w="3304" h="3468" fill="none" extrusionOk="0">
                  <a:moveTo>
                    <a:pt x="0" y="0"/>
                  </a:moveTo>
                  <a:cubicBezTo>
                    <a:pt x="0" y="0"/>
                    <a:pt x="838" y="2602"/>
                    <a:pt x="3304" y="3467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681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16" name="Google Shape;1116;p42"/>
            <p:cNvSpPr/>
            <p:nvPr/>
          </p:nvSpPr>
          <p:spPr>
            <a:xfrm>
              <a:off x="5076675" y="2787825"/>
              <a:ext cx="67625" cy="74425"/>
            </a:xfrm>
            <a:custGeom>
              <a:avLst/>
              <a:gdLst/>
              <a:ahLst/>
              <a:cxnLst/>
              <a:rect l="l" t="t" r="r" b="b"/>
              <a:pathLst>
                <a:path w="2705" h="2977" fill="none" extrusionOk="0">
                  <a:moveTo>
                    <a:pt x="1" y="2977"/>
                  </a:moveTo>
                  <a:cubicBezTo>
                    <a:pt x="1" y="2977"/>
                    <a:pt x="1826" y="2241"/>
                    <a:pt x="2705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681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17" name="Google Shape;1117;p42"/>
            <p:cNvSpPr/>
            <p:nvPr/>
          </p:nvSpPr>
          <p:spPr>
            <a:xfrm>
              <a:off x="5186350" y="2948375"/>
              <a:ext cx="86175" cy="26950"/>
            </a:xfrm>
            <a:custGeom>
              <a:avLst/>
              <a:gdLst/>
              <a:ahLst/>
              <a:cxnLst/>
              <a:rect l="l" t="t" r="r" b="b"/>
              <a:pathLst>
                <a:path w="3447" h="1078" fill="none" extrusionOk="0">
                  <a:moveTo>
                    <a:pt x="0" y="1077"/>
                  </a:moveTo>
                  <a:lnTo>
                    <a:pt x="3447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681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18" name="Google Shape;1118;p42"/>
            <p:cNvSpPr/>
            <p:nvPr/>
          </p:nvSpPr>
          <p:spPr>
            <a:xfrm>
              <a:off x="5221925" y="2964400"/>
              <a:ext cx="42775" cy="31525"/>
            </a:xfrm>
            <a:custGeom>
              <a:avLst/>
              <a:gdLst/>
              <a:ahLst/>
              <a:cxnLst/>
              <a:rect l="l" t="t" r="r" b="b"/>
              <a:pathLst>
                <a:path w="1711" h="1261" fill="none" extrusionOk="0">
                  <a:moveTo>
                    <a:pt x="1" y="0"/>
                  </a:moveTo>
                  <a:lnTo>
                    <a:pt x="1710" y="126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681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19" name="Google Shape;1119;p42"/>
            <p:cNvSpPr/>
            <p:nvPr/>
          </p:nvSpPr>
          <p:spPr>
            <a:xfrm>
              <a:off x="5214775" y="2783900"/>
              <a:ext cx="25" cy="128925"/>
            </a:xfrm>
            <a:custGeom>
              <a:avLst/>
              <a:gdLst/>
              <a:ahLst/>
              <a:cxnLst/>
              <a:rect l="l" t="t" r="r" b="b"/>
              <a:pathLst>
                <a:path w="1" h="5157" fill="none" extrusionOk="0">
                  <a:moveTo>
                    <a:pt x="1" y="0"/>
                  </a:moveTo>
                  <a:lnTo>
                    <a:pt x="1" y="5156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681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0" name="Google Shape;1120;p42"/>
            <p:cNvSpPr/>
            <p:nvPr/>
          </p:nvSpPr>
          <p:spPr>
            <a:xfrm>
              <a:off x="5214775" y="2775050"/>
              <a:ext cx="22175" cy="133675"/>
            </a:xfrm>
            <a:custGeom>
              <a:avLst/>
              <a:gdLst/>
              <a:ahLst/>
              <a:cxnLst/>
              <a:rect l="l" t="t" r="r" b="b"/>
              <a:pathLst>
                <a:path w="887" h="5347" fill="none" extrusionOk="0">
                  <a:moveTo>
                    <a:pt x="1" y="5177"/>
                  </a:moveTo>
                  <a:cubicBezTo>
                    <a:pt x="1" y="5177"/>
                    <a:pt x="716" y="5347"/>
                    <a:pt x="798" y="3705"/>
                  </a:cubicBezTo>
                  <a:cubicBezTo>
                    <a:pt x="886" y="2064"/>
                    <a:pt x="798" y="0"/>
                    <a:pt x="798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681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1" name="Google Shape;1121;p42"/>
            <p:cNvSpPr/>
            <p:nvPr/>
          </p:nvSpPr>
          <p:spPr>
            <a:xfrm>
              <a:off x="5734125" y="2320175"/>
              <a:ext cx="95725" cy="71075"/>
            </a:xfrm>
            <a:custGeom>
              <a:avLst/>
              <a:gdLst/>
              <a:ahLst/>
              <a:cxnLst/>
              <a:rect l="l" t="t" r="r" b="b"/>
              <a:pathLst>
                <a:path w="3829" h="2843" extrusionOk="0">
                  <a:moveTo>
                    <a:pt x="1983" y="1"/>
                  </a:moveTo>
                  <a:cubicBezTo>
                    <a:pt x="1970" y="1"/>
                    <a:pt x="1956" y="1"/>
                    <a:pt x="1942" y="3"/>
                  </a:cubicBezTo>
                  <a:cubicBezTo>
                    <a:pt x="1567" y="37"/>
                    <a:pt x="1554" y="146"/>
                    <a:pt x="1554" y="146"/>
                  </a:cubicBezTo>
                  <a:cubicBezTo>
                    <a:pt x="1435" y="91"/>
                    <a:pt x="1332" y="69"/>
                    <a:pt x="1243" y="69"/>
                  </a:cubicBezTo>
                  <a:cubicBezTo>
                    <a:pt x="844" y="69"/>
                    <a:pt x="730" y="520"/>
                    <a:pt x="730" y="520"/>
                  </a:cubicBezTo>
                  <a:cubicBezTo>
                    <a:pt x="730" y="520"/>
                    <a:pt x="673" y="377"/>
                    <a:pt x="554" y="377"/>
                  </a:cubicBezTo>
                  <a:cubicBezTo>
                    <a:pt x="513" y="377"/>
                    <a:pt x="465" y="393"/>
                    <a:pt x="409" y="439"/>
                  </a:cubicBezTo>
                  <a:cubicBezTo>
                    <a:pt x="1" y="765"/>
                    <a:pt x="539" y="2843"/>
                    <a:pt x="539" y="2843"/>
                  </a:cubicBezTo>
                  <a:lnTo>
                    <a:pt x="3393" y="2618"/>
                  </a:lnTo>
                  <a:cubicBezTo>
                    <a:pt x="3393" y="2618"/>
                    <a:pt x="3829" y="1665"/>
                    <a:pt x="3386" y="302"/>
                  </a:cubicBezTo>
                  <a:cubicBezTo>
                    <a:pt x="3356" y="210"/>
                    <a:pt x="3269" y="175"/>
                    <a:pt x="3181" y="175"/>
                  </a:cubicBezTo>
                  <a:cubicBezTo>
                    <a:pt x="3067" y="175"/>
                    <a:pt x="2950" y="233"/>
                    <a:pt x="2950" y="302"/>
                  </a:cubicBezTo>
                  <a:cubicBezTo>
                    <a:pt x="2950" y="302"/>
                    <a:pt x="2843" y="80"/>
                    <a:pt x="2575" y="80"/>
                  </a:cubicBezTo>
                  <a:cubicBezTo>
                    <a:pt x="2498" y="80"/>
                    <a:pt x="2408" y="99"/>
                    <a:pt x="2303" y="146"/>
                  </a:cubicBezTo>
                  <a:cubicBezTo>
                    <a:pt x="2223" y="54"/>
                    <a:pt x="2105" y="1"/>
                    <a:pt x="1983" y="1"/>
                  </a:cubicBezTo>
                  <a:close/>
                </a:path>
              </a:pathLst>
            </a:custGeom>
            <a:solidFill>
              <a:srgbClr val="FF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2" name="Google Shape;1122;p42"/>
            <p:cNvSpPr/>
            <p:nvPr/>
          </p:nvSpPr>
          <p:spPr>
            <a:xfrm>
              <a:off x="5743800" y="2329125"/>
              <a:ext cx="17250" cy="32325"/>
            </a:xfrm>
            <a:custGeom>
              <a:avLst/>
              <a:gdLst/>
              <a:ahLst/>
              <a:cxnLst/>
              <a:rect l="l" t="t" r="r" b="b"/>
              <a:pathLst>
                <a:path w="690" h="1293" extrusionOk="0">
                  <a:moveTo>
                    <a:pt x="152" y="1"/>
                  </a:moveTo>
                  <a:cubicBezTo>
                    <a:pt x="100" y="1"/>
                    <a:pt x="52" y="18"/>
                    <a:pt x="16" y="60"/>
                  </a:cubicBezTo>
                  <a:cubicBezTo>
                    <a:pt x="0" y="75"/>
                    <a:pt x="16" y="95"/>
                    <a:pt x="33" y="95"/>
                  </a:cubicBezTo>
                  <a:cubicBezTo>
                    <a:pt x="39" y="95"/>
                    <a:pt x="45" y="92"/>
                    <a:pt x="50" y="87"/>
                  </a:cubicBezTo>
                  <a:cubicBezTo>
                    <a:pt x="75" y="62"/>
                    <a:pt x="111" y="48"/>
                    <a:pt x="148" y="48"/>
                  </a:cubicBezTo>
                  <a:cubicBezTo>
                    <a:pt x="161" y="48"/>
                    <a:pt x="174" y="50"/>
                    <a:pt x="186" y="53"/>
                  </a:cubicBezTo>
                  <a:cubicBezTo>
                    <a:pt x="295" y="87"/>
                    <a:pt x="492" y="285"/>
                    <a:pt x="642" y="1272"/>
                  </a:cubicBezTo>
                  <a:cubicBezTo>
                    <a:pt x="649" y="1279"/>
                    <a:pt x="656" y="1293"/>
                    <a:pt x="670" y="1293"/>
                  </a:cubicBezTo>
                  <a:lnTo>
                    <a:pt x="670" y="1286"/>
                  </a:lnTo>
                  <a:cubicBezTo>
                    <a:pt x="683" y="1286"/>
                    <a:pt x="690" y="1279"/>
                    <a:pt x="690" y="1266"/>
                  </a:cubicBezTo>
                  <a:cubicBezTo>
                    <a:pt x="567" y="496"/>
                    <a:pt x="404" y="67"/>
                    <a:pt x="200" y="6"/>
                  </a:cubicBezTo>
                  <a:cubicBezTo>
                    <a:pt x="183" y="2"/>
                    <a:pt x="167" y="1"/>
                    <a:pt x="152" y="1"/>
                  </a:cubicBezTo>
                  <a:close/>
                </a:path>
              </a:pathLst>
            </a:custGeom>
            <a:solidFill>
              <a:srgbClr val="100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3" name="Google Shape;1123;p42"/>
            <p:cNvSpPr/>
            <p:nvPr/>
          </p:nvSpPr>
          <p:spPr>
            <a:xfrm>
              <a:off x="5758150" y="2351275"/>
              <a:ext cx="34250" cy="18025"/>
            </a:xfrm>
            <a:custGeom>
              <a:avLst/>
              <a:gdLst/>
              <a:ahLst/>
              <a:cxnLst/>
              <a:rect l="l" t="t" r="r" b="b"/>
              <a:pathLst>
                <a:path w="1370" h="721" extrusionOk="0">
                  <a:moveTo>
                    <a:pt x="215" y="1"/>
                  </a:moveTo>
                  <a:cubicBezTo>
                    <a:pt x="97" y="1"/>
                    <a:pt x="23" y="19"/>
                    <a:pt x="21" y="19"/>
                  </a:cubicBezTo>
                  <a:cubicBezTo>
                    <a:pt x="7" y="25"/>
                    <a:pt x="0" y="32"/>
                    <a:pt x="7" y="46"/>
                  </a:cubicBezTo>
                  <a:cubicBezTo>
                    <a:pt x="7" y="60"/>
                    <a:pt x="21" y="66"/>
                    <a:pt x="34" y="66"/>
                  </a:cubicBezTo>
                  <a:cubicBezTo>
                    <a:pt x="36" y="64"/>
                    <a:pt x="108" y="46"/>
                    <a:pt x="222" y="46"/>
                  </a:cubicBezTo>
                  <a:cubicBezTo>
                    <a:pt x="479" y="46"/>
                    <a:pt x="951" y="138"/>
                    <a:pt x="1328" y="713"/>
                  </a:cubicBezTo>
                  <a:cubicBezTo>
                    <a:pt x="1328" y="720"/>
                    <a:pt x="1335" y="720"/>
                    <a:pt x="1342" y="720"/>
                  </a:cubicBezTo>
                  <a:lnTo>
                    <a:pt x="1356" y="720"/>
                  </a:lnTo>
                  <a:cubicBezTo>
                    <a:pt x="1369" y="713"/>
                    <a:pt x="1369" y="700"/>
                    <a:pt x="1362" y="686"/>
                  </a:cubicBezTo>
                  <a:cubicBezTo>
                    <a:pt x="971" y="92"/>
                    <a:pt x="482" y="1"/>
                    <a:pt x="215" y="1"/>
                  </a:cubicBezTo>
                  <a:close/>
                </a:path>
              </a:pathLst>
            </a:custGeom>
            <a:solidFill>
              <a:srgbClr val="100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4" name="Google Shape;1124;p42"/>
            <p:cNvSpPr/>
            <p:nvPr/>
          </p:nvSpPr>
          <p:spPr>
            <a:xfrm>
              <a:off x="5477175" y="2929650"/>
              <a:ext cx="115825" cy="129625"/>
            </a:xfrm>
            <a:custGeom>
              <a:avLst/>
              <a:gdLst/>
              <a:ahLst/>
              <a:cxnLst/>
              <a:rect l="l" t="t" r="r" b="b"/>
              <a:pathLst>
                <a:path w="4633" h="5185" extrusionOk="0">
                  <a:moveTo>
                    <a:pt x="178" y="1"/>
                  </a:moveTo>
                  <a:lnTo>
                    <a:pt x="1" y="5184"/>
                  </a:lnTo>
                  <a:lnTo>
                    <a:pt x="4210" y="4925"/>
                  </a:lnTo>
                  <a:lnTo>
                    <a:pt x="4632" y="1356"/>
                  </a:lnTo>
                  <a:lnTo>
                    <a:pt x="178" y="1"/>
                  </a:lnTo>
                  <a:close/>
                </a:path>
              </a:pathLst>
            </a:custGeom>
            <a:solidFill>
              <a:srgbClr val="100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5" name="Google Shape;1125;p42"/>
            <p:cNvSpPr/>
            <p:nvPr/>
          </p:nvSpPr>
          <p:spPr>
            <a:xfrm>
              <a:off x="5462375" y="3052775"/>
              <a:ext cx="120050" cy="459425"/>
            </a:xfrm>
            <a:custGeom>
              <a:avLst/>
              <a:gdLst/>
              <a:ahLst/>
              <a:cxnLst/>
              <a:rect l="l" t="t" r="r" b="b"/>
              <a:pathLst>
                <a:path w="4802" h="18377" extrusionOk="0">
                  <a:moveTo>
                    <a:pt x="4802" y="0"/>
                  </a:moveTo>
                  <a:lnTo>
                    <a:pt x="593" y="259"/>
                  </a:lnTo>
                  <a:lnTo>
                    <a:pt x="0" y="18377"/>
                  </a:lnTo>
                  <a:lnTo>
                    <a:pt x="2629" y="18377"/>
                  </a:lnTo>
                  <a:lnTo>
                    <a:pt x="4802" y="0"/>
                  </a:lnTo>
                  <a:close/>
                </a:path>
              </a:pathLst>
            </a:custGeom>
            <a:solidFill>
              <a:srgbClr val="FF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6" name="Google Shape;1126;p42"/>
            <p:cNvSpPr/>
            <p:nvPr/>
          </p:nvSpPr>
          <p:spPr>
            <a:xfrm>
              <a:off x="5592975" y="2948375"/>
              <a:ext cx="113250" cy="103400"/>
            </a:xfrm>
            <a:custGeom>
              <a:avLst/>
              <a:gdLst/>
              <a:ahLst/>
              <a:cxnLst/>
              <a:rect l="l" t="t" r="r" b="b"/>
              <a:pathLst>
                <a:path w="4530" h="4136" extrusionOk="0">
                  <a:moveTo>
                    <a:pt x="4530" y="1"/>
                  </a:moveTo>
                  <a:lnTo>
                    <a:pt x="0" y="607"/>
                  </a:lnTo>
                  <a:lnTo>
                    <a:pt x="266" y="4135"/>
                  </a:lnTo>
                  <a:lnTo>
                    <a:pt x="4482" y="3870"/>
                  </a:lnTo>
                  <a:lnTo>
                    <a:pt x="4530" y="1"/>
                  </a:lnTo>
                  <a:close/>
                </a:path>
              </a:pathLst>
            </a:custGeom>
            <a:solidFill>
              <a:srgbClr val="100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7" name="Google Shape;1127;p42"/>
            <p:cNvSpPr/>
            <p:nvPr/>
          </p:nvSpPr>
          <p:spPr>
            <a:xfrm>
              <a:off x="5599600" y="3045100"/>
              <a:ext cx="105450" cy="467100"/>
            </a:xfrm>
            <a:custGeom>
              <a:avLst/>
              <a:gdLst/>
              <a:ahLst/>
              <a:cxnLst/>
              <a:rect l="l" t="t" r="r" b="b"/>
              <a:pathLst>
                <a:path w="4218" h="18684" extrusionOk="0">
                  <a:moveTo>
                    <a:pt x="4217" y="1"/>
                  </a:moveTo>
                  <a:lnTo>
                    <a:pt x="1" y="266"/>
                  </a:lnTo>
                  <a:lnTo>
                    <a:pt x="1363" y="18684"/>
                  </a:lnTo>
                  <a:lnTo>
                    <a:pt x="3992" y="18684"/>
                  </a:lnTo>
                  <a:lnTo>
                    <a:pt x="4217" y="1"/>
                  </a:lnTo>
                  <a:close/>
                </a:path>
              </a:pathLst>
            </a:custGeom>
            <a:solidFill>
              <a:srgbClr val="FF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8" name="Google Shape;1128;p42"/>
            <p:cNvSpPr/>
            <p:nvPr/>
          </p:nvSpPr>
          <p:spPr>
            <a:xfrm>
              <a:off x="5624975" y="3493800"/>
              <a:ext cx="27800" cy="44975"/>
            </a:xfrm>
            <a:custGeom>
              <a:avLst/>
              <a:gdLst/>
              <a:ahLst/>
              <a:cxnLst/>
              <a:rect l="l" t="t" r="r" b="b"/>
              <a:pathLst>
                <a:path w="1112" h="1799" extrusionOk="0">
                  <a:moveTo>
                    <a:pt x="151" y="0"/>
                  </a:moveTo>
                  <a:cubicBezTo>
                    <a:pt x="1" y="341"/>
                    <a:pt x="246" y="1791"/>
                    <a:pt x="246" y="1791"/>
                  </a:cubicBezTo>
                  <a:lnTo>
                    <a:pt x="1091" y="1798"/>
                  </a:lnTo>
                  <a:cubicBezTo>
                    <a:pt x="1111" y="1131"/>
                    <a:pt x="702" y="565"/>
                    <a:pt x="151" y="0"/>
                  </a:cubicBez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9" name="Google Shape;1129;p42"/>
            <p:cNvSpPr/>
            <p:nvPr/>
          </p:nvSpPr>
          <p:spPr>
            <a:xfrm>
              <a:off x="5628725" y="3486800"/>
              <a:ext cx="154975" cy="52750"/>
            </a:xfrm>
            <a:custGeom>
              <a:avLst/>
              <a:gdLst/>
              <a:ahLst/>
              <a:cxnLst/>
              <a:rect l="l" t="t" r="r" b="b"/>
              <a:pathLst>
                <a:path w="6199" h="2110" extrusionOk="0">
                  <a:moveTo>
                    <a:pt x="2637" y="1"/>
                  </a:moveTo>
                  <a:cubicBezTo>
                    <a:pt x="2637" y="1"/>
                    <a:pt x="2606" y="268"/>
                    <a:pt x="1342" y="268"/>
                  </a:cubicBezTo>
                  <a:cubicBezTo>
                    <a:pt x="1016" y="268"/>
                    <a:pt x="607" y="250"/>
                    <a:pt x="96" y="205"/>
                  </a:cubicBezTo>
                  <a:cubicBezTo>
                    <a:pt x="55" y="205"/>
                    <a:pt x="21" y="232"/>
                    <a:pt x="1" y="280"/>
                  </a:cubicBezTo>
                  <a:cubicBezTo>
                    <a:pt x="552" y="845"/>
                    <a:pt x="961" y="1411"/>
                    <a:pt x="941" y="2078"/>
                  </a:cubicBezTo>
                  <a:cubicBezTo>
                    <a:pt x="1932" y="2094"/>
                    <a:pt x="3333" y="2110"/>
                    <a:pt x="4645" y="2110"/>
                  </a:cubicBezTo>
                  <a:cubicBezTo>
                    <a:pt x="5027" y="2110"/>
                    <a:pt x="5401" y="2109"/>
                    <a:pt x="5756" y="2106"/>
                  </a:cubicBezTo>
                  <a:cubicBezTo>
                    <a:pt x="5851" y="1574"/>
                    <a:pt x="6001" y="1050"/>
                    <a:pt x="6199" y="546"/>
                  </a:cubicBezTo>
                  <a:cubicBezTo>
                    <a:pt x="5967" y="457"/>
                    <a:pt x="5736" y="389"/>
                    <a:pt x="5490" y="348"/>
                  </a:cubicBezTo>
                  <a:cubicBezTo>
                    <a:pt x="4448" y="151"/>
                    <a:pt x="3502" y="103"/>
                    <a:pt x="26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0" name="Google Shape;1130;p42"/>
            <p:cNvSpPr/>
            <p:nvPr/>
          </p:nvSpPr>
          <p:spPr>
            <a:xfrm>
              <a:off x="5772625" y="3500425"/>
              <a:ext cx="45825" cy="39025"/>
            </a:xfrm>
            <a:custGeom>
              <a:avLst/>
              <a:gdLst/>
              <a:ahLst/>
              <a:cxnLst/>
              <a:rect l="l" t="t" r="r" b="b"/>
              <a:pathLst>
                <a:path w="1833" h="1561" extrusionOk="0">
                  <a:moveTo>
                    <a:pt x="443" y="1"/>
                  </a:moveTo>
                  <a:cubicBezTo>
                    <a:pt x="245" y="505"/>
                    <a:pt x="95" y="1029"/>
                    <a:pt x="0" y="1561"/>
                  </a:cubicBezTo>
                  <a:cubicBezTo>
                    <a:pt x="729" y="1554"/>
                    <a:pt x="1376" y="1540"/>
                    <a:pt x="1832" y="1520"/>
                  </a:cubicBezTo>
                  <a:cubicBezTo>
                    <a:pt x="1696" y="1016"/>
                    <a:pt x="1349" y="375"/>
                    <a:pt x="443" y="1"/>
                  </a:cubicBez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1" name="Google Shape;1131;p42"/>
            <p:cNvSpPr/>
            <p:nvPr/>
          </p:nvSpPr>
          <p:spPr>
            <a:xfrm>
              <a:off x="5631125" y="3538400"/>
              <a:ext cx="189875" cy="11425"/>
            </a:xfrm>
            <a:custGeom>
              <a:avLst/>
              <a:gdLst/>
              <a:ahLst/>
              <a:cxnLst/>
              <a:rect l="l" t="t" r="r" b="b"/>
              <a:pathLst>
                <a:path w="7595" h="457" extrusionOk="0">
                  <a:moveTo>
                    <a:pt x="7492" y="1"/>
                  </a:moveTo>
                  <a:lnTo>
                    <a:pt x="7492" y="1"/>
                  </a:lnTo>
                  <a:cubicBezTo>
                    <a:pt x="6826" y="36"/>
                    <a:pt x="5753" y="47"/>
                    <a:pt x="4605" y="47"/>
                  </a:cubicBezTo>
                  <a:cubicBezTo>
                    <a:pt x="2844" y="47"/>
                    <a:pt x="907" y="20"/>
                    <a:pt x="0" y="7"/>
                  </a:cubicBezTo>
                  <a:lnTo>
                    <a:pt x="0" y="457"/>
                  </a:lnTo>
                  <a:lnTo>
                    <a:pt x="7383" y="457"/>
                  </a:lnTo>
                  <a:cubicBezTo>
                    <a:pt x="7383" y="457"/>
                    <a:pt x="7594" y="409"/>
                    <a:pt x="7492" y="1"/>
                  </a:cubicBez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2" name="Google Shape;1132;p42"/>
            <p:cNvSpPr/>
            <p:nvPr/>
          </p:nvSpPr>
          <p:spPr>
            <a:xfrm>
              <a:off x="5698550" y="3486775"/>
              <a:ext cx="11600" cy="22025"/>
            </a:xfrm>
            <a:custGeom>
              <a:avLst/>
              <a:gdLst/>
              <a:ahLst/>
              <a:cxnLst/>
              <a:rect l="l" t="t" r="r" b="b"/>
              <a:pathLst>
                <a:path w="464" h="881" extrusionOk="0">
                  <a:moveTo>
                    <a:pt x="400" y="0"/>
                  </a:moveTo>
                  <a:cubicBezTo>
                    <a:pt x="385" y="0"/>
                    <a:pt x="371" y="5"/>
                    <a:pt x="361" y="15"/>
                  </a:cubicBezTo>
                  <a:cubicBezTo>
                    <a:pt x="102" y="295"/>
                    <a:pt x="14" y="485"/>
                    <a:pt x="0" y="826"/>
                  </a:cubicBezTo>
                  <a:cubicBezTo>
                    <a:pt x="0" y="853"/>
                    <a:pt x="27" y="881"/>
                    <a:pt x="55" y="881"/>
                  </a:cubicBezTo>
                  <a:cubicBezTo>
                    <a:pt x="89" y="881"/>
                    <a:pt x="109" y="860"/>
                    <a:pt x="116" y="826"/>
                  </a:cubicBezTo>
                  <a:cubicBezTo>
                    <a:pt x="123" y="526"/>
                    <a:pt x="205" y="356"/>
                    <a:pt x="443" y="97"/>
                  </a:cubicBezTo>
                  <a:cubicBezTo>
                    <a:pt x="463" y="77"/>
                    <a:pt x="463" y="43"/>
                    <a:pt x="443" y="15"/>
                  </a:cubicBezTo>
                  <a:cubicBezTo>
                    <a:pt x="429" y="5"/>
                    <a:pt x="414" y="0"/>
                    <a:pt x="400" y="0"/>
                  </a:cubicBez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3" name="Google Shape;1133;p42"/>
            <p:cNvSpPr/>
            <p:nvPr/>
          </p:nvSpPr>
          <p:spPr>
            <a:xfrm>
              <a:off x="5716600" y="3488375"/>
              <a:ext cx="15475" cy="22475"/>
            </a:xfrm>
            <a:custGeom>
              <a:avLst/>
              <a:gdLst/>
              <a:ahLst/>
              <a:cxnLst/>
              <a:rect l="l" t="t" r="r" b="b"/>
              <a:pathLst>
                <a:path w="619" h="899" extrusionOk="0">
                  <a:moveTo>
                    <a:pt x="534" y="1"/>
                  </a:moveTo>
                  <a:cubicBezTo>
                    <a:pt x="527" y="1"/>
                    <a:pt x="519" y="2"/>
                    <a:pt x="511" y="6"/>
                  </a:cubicBezTo>
                  <a:cubicBezTo>
                    <a:pt x="184" y="197"/>
                    <a:pt x="0" y="524"/>
                    <a:pt x="55" y="851"/>
                  </a:cubicBezTo>
                  <a:cubicBezTo>
                    <a:pt x="55" y="878"/>
                    <a:pt x="82" y="898"/>
                    <a:pt x="109" y="898"/>
                  </a:cubicBezTo>
                  <a:lnTo>
                    <a:pt x="116" y="898"/>
                  </a:lnTo>
                  <a:cubicBezTo>
                    <a:pt x="150" y="891"/>
                    <a:pt x="171" y="864"/>
                    <a:pt x="164" y="837"/>
                  </a:cubicBezTo>
                  <a:cubicBezTo>
                    <a:pt x="130" y="626"/>
                    <a:pt x="218" y="306"/>
                    <a:pt x="566" y="108"/>
                  </a:cubicBezTo>
                  <a:cubicBezTo>
                    <a:pt x="619" y="73"/>
                    <a:pt x="585" y="1"/>
                    <a:pt x="534" y="1"/>
                  </a:cubicBez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4" name="Google Shape;1134;p42"/>
            <p:cNvSpPr/>
            <p:nvPr/>
          </p:nvSpPr>
          <p:spPr>
            <a:xfrm>
              <a:off x="5735675" y="3491475"/>
              <a:ext cx="16350" cy="20050"/>
            </a:xfrm>
            <a:custGeom>
              <a:avLst/>
              <a:gdLst/>
              <a:ahLst/>
              <a:cxnLst/>
              <a:rect l="l" t="t" r="r" b="b"/>
              <a:pathLst>
                <a:path w="654" h="802" extrusionOk="0">
                  <a:moveTo>
                    <a:pt x="594" y="0"/>
                  </a:moveTo>
                  <a:cubicBezTo>
                    <a:pt x="587" y="0"/>
                    <a:pt x="580" y="2"/>
                    <a:pt x="572" y="5"/>
                  </a:cubicBezTo>
                  <a:cubicBezTo>
                    <a:pt x="232" y="80"/>
                    <a:pt x="0" y="400"/>
                    <a:pt x="27" y="754"/>
                  </a:cubicBezTo>
                  <a:cubicBezTo>
                    <a:pt x="34" y="781"/>
                    <a:pt x="55" y="801"/>
                    <a:pt x="89" y="801"/>
                  </a:cubicBezTo>
                  <a:lnTo>
                    <a:pt x="95" y="801"/>
                  </a:lnTo>
                  <a:cubicBezTo>
                    <a:pt x="123" y="795"/>
                    <a:pt x="143" y="767"/>
                    <a:pt x="143" y="740"/>
                  </a:cubicBezTo>
                  <a:cubicBezTo>
                    <a:pt x="116" y="440"/>
                    <a:pt x="313" y="175"/>
                    <a:pt x="606" y="114"/>
                  </a:cubicBezTo>
                  <a:cubicBezTo>
                    <a:pt x="634" y="100"/>
                    <a:pt x="654" y="73"/>
                    <a:pt x="647" y="39"/>
                  </a:cubicBezTo>
                  <a:cubicBezTo>
                    <a:pt x="637" y="17"/>
                    <a:pt x="618" y="0"/>
                    <a:pt x="594" y="0"/>
                  </a:cubicBez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5" name="Google Shape;1135;p42"/>
            <p:cNvSpPr/>
            <p:nvPr/>
          </p:nvSpPr>
          <p:spPr>
            <a:xfrm>
              <a:off x="5478025" y="2764325"/>
              <a:ext cx="230425" cy="36450"/>
            </a:xfrm>
            <a:custGeom>
              <a:avLst/>
              <a:gdLst/>
              <a:ahLst/>
              <a:cxnLst/>
              <a:rect l="l" t="t" r="r" b="b"/>
              <a:pathLst>
                <a:path w="9217" h="1458" extrusionOk="0">
                  <a:moveTo>
                    <a:pt x="9053" y="0"/>
                  </a:moveTo>
                  <a:lnTo>
                    <a:pt x="430" y="75"/>
                  </a:lnTo>
                  <a:lnTo>
                    <a:pt x="1" y="1458"/>
                  </a:lnTo>
                  <a:lnTo>
                    <a:pt x="9216" y="886"/>
                  </a:lnTo>
                  <a:lnTo>
                    <a:pt x="9053" y="0"/>
                  </a:lnTo>
                  <a:close/>
                </a:path>
              </a:pathLst>
            </a:custGeom>
            <a:solidFill>
              <a:srgbClr val="100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6" name="Google Shape;1136;p42"/>
            <p:cNvSpPr/>
            <p:nvPr/>
          </p:nvSpPr>
          <p:spPr>
            <a:xfrm>
              <a:off x="5415200" y="2786450"/>
              <a:ext cx="325600" cy="244200"/>
            </a:xfrm>
            <a:custGeom>
              <a:avLst/>
              <a:gdLst/>
              <a:ahLst/>
              <a:cxnLst/>
              <a:rect l="l" t="t" r="r" b="b"/>
              <a:pathLst>
                <a:path w="13024" h="9768" extrusionOk="0">
                  <a:moveTo>
                    <a:pt x="11729" y="1"/>
                  </a:moveTo>
                  <a:lnTo>
                    <a:pt x="2514" y="573"/>
                  </a:lnTo>
                  <a:lnTo>
                    <a:pt x="0" y="9768"/>
                  </a:lnTo>
                  <a:lnTo>
                    <a:pt x="13023" y="9768"/>
                  </a:lnTo>
                  <a:lnTo>
                    <a:pt x="1172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7" name="Google Shape;1137;p42"/>
            <p:cNvSpPr/>
            <p:nvPr/>
          </p:nvSpPr>
          <p:spPr>
            <a:xfrm>
              <a:off x="5356800" y="2378975"/>
              <a:ext cx="480875" cy="390650"/>
            </a:xfrm>
            <a:custGeom>
              <a:avLst/>
              <a:gdLst/>
              <a:ahLst/>
              <a:cxnLst/>
              <a:rect l="l" t="t" r="r" b="b"/>
              <a:pathLst>
                <a:path w="19235" h="15626" extrusionOk="0">
                  <a:moveTo>
                    <a:pt x="18949" y="0"/>
                  </a:moveTo>
                  <a:lnTo>
                    <a:pt x="15278" y="321"/>
                  </a:lnTo>
                  <a:cubicBezTo>
                    <a:pt x="15278" y="321"/>
                    <a:pt x="15073" y="3930"/>
                    <a:pt x="14590" y="4898"/>
                  </a:cubicBezTo>
                  <a:cubicBezTo>
                    <a:pt x="14161" y="5749"/>
                    <a:pt x="11532" y="6682"/>
                    <a:pt x="11532" y="6682"/>
                  </a:cubicBezTo>
                  <a:cubicBezTo>
                    <a:pt x="11532" y="6682"/>
                    <a:pt x="10688" y="7070"/>
                    <a:pt x="9506" y="7070"/>
                  </a:cubicBezTo>
                  <a:cubicBezTo>
                    <a:pt x="8866" y="7070"/>
                    <a:pt x="8128" y="6956"/>
                    <a:pt x="7370" y="6607"/>
                  </a:cubicBezTo>
                  <a:cubicBezTo>
                    <a:pt x="7370" y="6607"/>
                    <a:pt x="5361" y="6655"/>
                    <a:pt x="4720" y="6825"/>
                  </a:cubicBezTo>
                  <a:cubicBezTo>
                    <a:pt x="3596" y="7118"/>
                    <a:pt x="2296" y="9073"/>
                    <a:pt x="2296" y="9073"/>
                  </a:cubicBezTo>
                  <a:lnTo>
                    <a:pt x="0" y="11273"/>
                  </a:lnTo>
                  <a:lnTo>
                    <a:pt x="382" y="14563"/>
                  </a:lnTo>
                  <a:cubicBezTo>
                    <a:pt x="3072" y="12881"/>
                    <a:pt x="3835" y="11273"/>
                    <a:pt x="3835" y="11273"/>
                  </a:cubicBezTo>
                  <a:lnTo>
                    <a:pt x="3835" y="11273"/>
                  </a:lnTo>
                  <a:lnTo>
                    <a:pt x="3596" y="15625"/>
                  </a:lnTo>
                  <a:lnTo>
                    <a:pt x="14808" y="15503"/>
                  </a:lnTo>
                  <a:lnTo>
                    <a:pt x="14317" y="9822"/>
                  </a:lnTo>
                  <a:cubicBezTo>
                    <a:pt x="15625" y="9352"/>
                    <a:pt x="16810" y="8610"/>
                    <a:pt x="17798" y="7643"/>
                  </a:cubicBezTo>
                  <a:cubicBezTo>
                    <a:pt x="19235" y="6219"/>
                    <a:pt x="18949" y="1"/>
                    <a:pt x="189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8" name="Google Shape;1138;p42"/>
            <p:cNvSpPr/>
            <p:nvPr/>
          </p:nvSpPr>
          <p:spPr>
            <a:xfrm>
              <a:off x="5466100" y="2347375"/>
              <a:ext cx="221575" cy="255075"/>
            </a:xfrm>
            <a:custGeom>
              <a:avLst/>
              <a:gdLst/>
              <a:ahLst/>
              <a:cxnLst/>
              <a:rect l="l" t="t" r="r" b="b"/>
              <a:pathLst>
                <a:path w="8863" h="10203" extrusionOk="0">
                  <a:moveTo>
                    <a:pt x="4752" y="0"/>
                  </a:moveTo>
                  <a:cubicBezTo>
                    <a:pt x="3941" y="0"/>
                    <a:pt x="1927" y="257"/>
                    <a:pt x="1322" y="2722"/>
                  </a:cubicBezTo>
                  <a:cubicBezTo>
                    <a:pt x="628" y="5562"/>
                    <a:pt x="1" y="9915"/>
                    <a:pt x="1" y="9915"/>
                  </a:cubicBezTo>
                  <a:cubicBezTo>
                    <a:pt x="1138" y="9921"/>
                    <a:pt x="2276" y="10010"/>
                    <a:pt x="3400" y="10187"/>
                  </a:cubicBezTo>
                  <a:cubicBezTo>
                    <a:pt x="3402" y="10187"/>
                    <a:pt x="3403" y="10187"/>
                    <a:pt x="3405" y="10187"/>
                  </a:cubicBezTo>
                  <a:cubicBezTo>
                    <a:pt x="3628" y="10187"/>
                    <a:pt x="3863" y="8178"/>
                    <a:pt x="3863" y="8178"/>
                  </a:cubicBezTo>
                  <a:cubicBezTo>
                    <a:pt x="3993" y="8161"/>
                    <a:pt x="4116" y="8154"/>
                    <a:pt x="4235" y="8154"/>
                  </a:cubicBezTo>
                  <a:cubicBezTo>
                    <a:pt x="4753" y="8154"/>
                    <a:pt x="5185" y="8287"/>
                    <a:pt x="5770" y="8287"/>
                  </a:cubicBezTo>
                  <a:cubicBezTo>
                    <a:pt x="5792" y="8287"/>
                    <a:pt x="5815" y="8287"/>
                    <a:pt x="5838" y="8287"/>
                  </a:cubicBezTo>
                  <a:cubicBezTo>
                    <a:pt x="5839" y="8287"/>
                    <a:pt x="5839" y="8287"/>
                    <a:pt x="5840" y="8287"/>
                  </a:cubicBezTo>
                  <a:cubicBezTo>
                    <a:pt x="6164" y="8287"/>
                    <a:pt x="5927" y="10187"/>
                    <a:pt x="6056" y="10187"/>
                  </a:cubicBezTo>
                  <a:cubicBezTo>
                    <a:pt x="6569" y="10187"/>
                    <a:pt x="7452" y="10202"/>
                    <a:pt x="8112" y="10202"/>
                  </a:cubicBezTo>
                  <a:cubicBezTo>
                    <a:pt x="8442" y="10202"/>
                    <a:pt x="8717" y="10198"/>
                    <a:pt x="8862" y="10187"/>
                  </a:cubicBezTo>
                  <a:cubicBezTo>
                    <a:pt x="8862" y="10187"/>
                    <a:pt x="8651" y="5365"/>
                    <a:pt x="8433" y="3451"/>
                  </a:cubicBezTo>
                  <a:cubicBezTo>
                    <a:pt x="8324" y="2477"/>
                    <a:pt x="7922" y="256"/>
                    <a:pt x="5096" y="18"/>
                  </a:cubicBezTo>
                  <a:cubicBezTo>
                    <a:pt x="5096" y="18"/>
                    <a:pt x="4966" y="0"/>
                    <a:pt x="4752" y="0"/>
                  </a:cubicBez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9" name="Google Shape;1139;p42"/>
            <p:cNvSpPr/>
            <p:nvPr/>
          </p:nvSpPr>
          <p:spPr>
            <a:xfrm>
              <a:off x="5556875" y="2508225"/>
              <a:ext cx="59950" cy="34575"/>
            </a:xfrm>
            <a:custGeom>
              <a:avLst/>
              <a:gdLst/>
              <a:ahLst/>
              <a:cxnLst/>
              <a:rect l="l" t="t" r="r" b="b"/>
              <a:pathLst>
                <a:path w="2398" h="1383" extrusionOk="0">
                  <a:moveTo>
                    <a:pt x="2398" y="0"/>
                  </a:moveTo>
                  <a:lnTo>
                    <a:pt x="0" y="21"/>
                  </a:lnTo>
                  <a:lnTo>
                    <a:pt x="184" y="1383"/>
                  </a:lnTo>
                  <a:lnTo>
                    <a:pt x="2296" y="981"/>
                  </a:lnTo>
                  <a:lnTo>
                    <a:pt x="2398" y="0"/>
                  </a:lnTo>
                  <a:close/>
                </a:path>
              </a:pathLst>
            </a:custGeom>
            <a:solidFill>
              <a:srgbClr val="100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40" name="Google Shape;1140;p42"/>
            <p:cNvSpPr/>
            <p:nvPr/>
          </p:nvSpPr>
          <p:spPr>
            <a:xfrm>
              <a:off x="5561475" y="2532725"/>
              <a:ext cx="52975" cy="23475"/>
            </a:xfrm>
            <a:custGeom>
              <a:avLst/>
              <a:gdLst/>
              <a:ahLst/>
              <a:cxnLst/>
              <a:rect l="l" t="t" r="r" b="b"/>
              <a:pathLst>
                <a:path w="2119" h="939" extrusionOk="0">
                  <a:moveTo>
                    <a:pt x="2119" y="1"/>
                  </a:moveTo>
                  <a:lnTo>
                    <a:pt x="0" y="403"/>
                  </a:lnTo>
                  <a:lnTo>
                    <a:pt x="41" y="764"/>
                  </a:lnTo>
                  <a:cubicBezTo>
                    <a:pt x="293" y="852"/>
                    <a:pt x="552" y="907"/>
                    <a:pt x="818" y="920"/>
                  </a:cubicBezTo>
                  <a:cubicBezTo>
                    <a:pt x="958" y="932"/>
                    <a:pt x="1098" y="938"/>
                    <a:pt x="1238" y="938"/>
                  </a:cubicBezTo>
                  <a:cubicBezTo>
                    <a:pt x="1500" y="938"/>
                    <a:pt x="1761" y="917"/>
                    <a:pt x="2023" y="873"/>
                  </a:cubicBezTo>
                  <a:lnTo>
                    <a:pt x="2119" y="1"/>
                  </a:lnTo>
                  <a:close/>
                </a:path>
              </a:pathLst>
            </a:custGeom>
            <a:solidFill>
              <a:srgbClr val="FF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41" name="Google Shape;1141;p42"/>
            <p:cNvSpPr/>
            <p:nvPr/>
          </p:nvSpPr>
          <p:spPr>
            <a:xfrm>
              <a:off x="5509700" y="2352900"/>
              <a:ext cx="153450" cy="175475"/>
            </a:xfrm>
            <a:custGeom>
              <a:avLst/>
              <a:gdLst/>
              <a:ahLst/>
              <a:cxnLst/>
              <a:rect l="l" t="t" r="r" b="b"/>
              <a:pathLst>
                <a:path w="6138" h="7019" extrusionOk="0">
                  <a:moveTo>
                    <a:pt x="3189" y="0"/>
                  </a:moveTo>
                  <a:cubicBezTo>
                    <a:pt x="1721" y="0"/>
                    <a:pt x="417" y="1370"/>
                    <a:pt x="212" y="3189"/>
                  </a:cubicBezTo>
                  <a:cubicBezTo>
                    <a:pt x="1" y="5123"/>
                    <a:pt x="1104" y="6826"/>
                    <a:pt x="2677" y="7003"/>
                  </a:cubicBezTo>
                  <a:cubicBezTo>
                    <a:pt x="2766" y="7013"/>
                    <a:pt x="2855" y="7018"/>
                    <a:pt x="2942" y="7018"/>
                  </a:cubicBezTo>
                  <a:cubicBezTo>
                    <a:pt x="4411" y="7018"/>
                    <a:pt x="5714" y="5648"/>
                    <a:pt x="5920" y="3829"/>
                  </a:cubicBezTo>
                  <a:cubicBezTo>
                    <a:pt x="6138" y="1895"/>
                    <a:pt x="5034" y="192"/>
                    <a:pt x="3454" y="15"/>
                  </a:cubicBezTo>
                  <a:cubicBezTo>
                    <a:pt x="3365" y="5"/>
                    <a:pt x="3277" y="0"/>
                    <a:pt x="3189" y="0"/>
                  </a:cubicBezTo>
                  <a:close/>
                </a:path>
              </a:pathLst>
            </a:custGeom>
            <a:solidFill>
              <a:srgbClr val="FF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42" name="Google Shape;1142;p42"/>
            <p:cNvSpPr/>
            <p:nvPr/>
          </p:nvSpPr>
          <p:spPr>
            <a:xfrm>
              <a:off x="5497625" y="2428275"/>
              <a:ext cx="39525" cy="45300"/>
            </a:xfrm>
            <a:custGeom>
              <a:avLst/>
              <a:gdLst/>
              <a:ahLst/>
              <a:cxnLst/>
              <a:rect l="l" t="t" r="r" b="b"/>
              <a:pathLst>
                <a:path w="1581" h="1812" extrusionOk="0">
                  <a:moveTo>
                    <a:pt x="829" y="1"/>
                  </a:moveTo>
                  <a:cubicBezTo>
                    <a:pt x="446" y="1"/>
                    <a:pt x="106" y="350"/>
                    <a:pt x="55" y="821"/>
                  </a:cubicBezTo>
                  <a:cubicBezTo>
                    <a:pt x="0" y="1318"/>
                    <a:pt x="279" y="1761"/>
                    <a:pt x="688" y="1809"/>
                  </a:cubicBezTo>
                  <a:cubicBezTo>
                    <a:pt x="709" y="1811"/>
                    <a:pt x="729" y="1812"/>
                    <a:pt x="750" y="1812"/>
                  </a:cubicBezTo>
                  <a:cubicBezTo>
                    <a:pt x="1134" y="1812"/>
                    <a:pt x="1474" y="1456"/>
                    <a:pt x="1526" y="984"/>
                  </a:cubicBezTo>
                  <a:cubicBezTo>
                    <a:pt x="1580" y="487"/>
                    <a:pt x="1301" y="51"/>
                    <a:pt x="892" y="4"/>
                  </a:cubicBezTo>
                  <a:cubicBezTo>
                    <a:pt x="871" y="2"/>
                    <a:pt x="850" y="1"/>
                    <a:pt x="829" y="1"/>
                  </a:cubicBezTo>
                  <a:close/>
                </a:path>
              </a:pathLst>
            </a:custGeom>
            <a:solidFill>
              <a:srgbClr val="FF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43" name="Google Shape;1143;p42"/>
            <p:cNvSpPr/>
            <p:nvPr/>
          </p:nvSpPr>
          <p:spPr>
            <a:xfrm>
              <a:off x="5636400" y="2439825"/>
              <a:ext cx="39525" cy="45200"/>
            </a:xfrm>
            <a:custGeom>
              <a:avLst/>
              <a:gdLst/>
              <a:ahLst/>
              <a:cxnLst/>
              <a:rect l="l" t="t" r="r" b="b"/>
              <a:pathLst>
                <a:path w="1581" h="1808" extrusionOk="0">
                  <a:moveTo>
                    <a:pt x="821" y="1"/>
                  </a:moveTo>
                  <a:cubicBezTo>
                    <a:pt x="441" y="1"/>
                    <a:pt x="106" y="354"/>
                    <a:pt x="55" y="822"/>
                  </a:cubicBezTo>
                  <a:cubicBezTo>
                    <a:pt x="0" y="1319"/>
                    <a:pt x="279" y="1762"/>
                    <a:pt x="688" y="1803"/>
                  </a:cubicBezTo>
                  <a:cubicBezTo>
                    <a:pt x="712" y="1806"/>
                    <a:pt x="736" y="1807"/>
                    <a:pt x="759" y="1807"/>
                  </a:cubicBezTo>
                  <a:cubicBezTo>
                    <a:pt x="1140" y="1807"/>
                    <a:pt x="1475" y="1454"/>
                    <a:pt x="1526" y="986"/>
                  </a:cubicBezTo>
                  <a:cubicBezTo>
                    <a:pt x="1580" y="488"/>
                    <a:pt x="1301" y="53"/>
                    <a:pt x="892" y="5"/>
                  </a:cubicBezTo>
                  <a:cubicBezTo>
                    <a:pt x="868" y="2"/>
                    <a:pt x="845" y="1"/>
                    <a:pt x="821" y="1"/>
                  </a:cubicBezTo>
                  <a:close/>
                </a:path>
              </a:pathLst>
            </a:custGeom>
            <a:solidFill>
              <a:srgbClr val="FF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44" name="Google Shape;1144;p42"/>
            <p:cNvSpPr/>
            <p:nvPr/>
          </p:nvSpPr>
          <p:spPr>
            <a:xfrm>
              <a:off x="5494250" y="2344525"/>
              <a:ext cx="190875" cy="100025"/>
            </a:xfrm>
            <a:custGeom>
              <a:avLst/>
              <a:gdLst/>
              <a:ahLst/>
              <a:cxnLst/>
              <a:rect l="l" t="t" r="r" b="b"/>
              <a:pathLst>
                <a:path w="7635" h="4001" extrusionOk="0">
                  <a:moveTo>
                    <a:pt x="3795" y="1"/>
                  </a:moveTo>
                  <a:cubicBezTo>
                    <a:pt x="1001" y="1"/>
                    <a:pt x="1" y="2942"/>
                    <a:pt x="230" y="3197"/>
                  </a:cubicBezTo>
                  <a:cubicBezTo>
                    <a:pt x="446" y="3441"/>
                    <a:pt x="724" y="3539"/>
                    <a:pt x="1030" y="3539"/>
                  </a:cubicBezTo>
                  <a:cubicBezTo>
                    <a:pt x="2311" y="3539"/>
                    <a:pt x="4106" y="1828"/>
                    <a:pt x="4106" y="1828"/>
                  </a:cubicBezTo>
                  <a:cubicBezTo>
                    <a:pt x="4460" y="1828"/>
                    <a:pt x="4712" y="3885"/>
                    <a:pt x="7219" y="4001"/>
                  </a:cubicBezTo>
                  <a:cubicBezTo>
                    <a:pt x="7219" y="4001"/>
                    <a:pt x="7634" y="500"/>
                    <a:pt x="4392" y="43"/>
                  </a:cubicBezTo>
                  <a:cubicBezTo>
                    <a:pt x="4185" y="14"/>
                    <a:pt x="3986" y="1"/>
                    <a:pt x="3795" y="1"/>
                  </a:cubicBez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45" name="Google Shape;1145;p42"/>
            <p:cNvSpPr/>
            <p:nvPr/>
          </p:nvSpPr>
          <p:spPr>
            <a:xfrm>
              <a:off x="5576975" y="2444125"/>
              <a:ext cx="11925" cy="28175"/>
            </a:xfrm>
            <a:custGeom>
              <a:avLst/>
              <a:gdLst/>
              <a:ahLst/>
              <a:cxnLst/>
              <a:rect l="l" t="t" r="r" b="b"/>
              <a:pathLst>
                <a:path w="477" h="1127" extrusionOk="0">
                  <a:moveTo>
                    <a:pt x="402" y="0"/>
                  </a:moveTo>
                  <a:cubicBezTo>
                    <a:pt x="395" y="0"/>
                    <a:pt x="386" y="7"/>
                    <a:pt x="381" y="17"/>
                  </a:cubicBezTo>
                  <a:cubicBezTo>
                    <a:pt x="313" y="160"/>
                    <a:pt x="0" y="882"/>
                    <a:pt x="41" y="998"/>
                  </a:cubicBezTo>
                  <a:cubicBezTo>
                    <a:pt x="89" y="1113"/>
                    <a:pt x="416" y="1127"/>
                    <a:pt x="456" y="1127"/>
                  </a:cubicBezTo>
                  <a:cubicBezTo>
                    <a:pt x="463" y="1127"/>
                    <a:pt x="477" y="1120"/>
                    <a:pt x="477" y="1107"/>
                  </a:cubicBezTo>
                  <a:cubicBezTo>
                    <a:pt x="477" y="1093"/>
                    <a:pt x="463" y="1086"/>
                    <a:pt x="450" y="1086"/>
                  </a:cubicBezTo>
                  <a:cubicBezTo>
                    <a:pt x="320" y="1079"/>
                    <a:pt x="102" y="1045"/>
                    <a:pt x="82" y="984"/>
                  </a:cubicBezTo>
                  <a:cubicBezTo>
                    <a:pt x="61" y="923"/>
                    <a:pt x="245" y="446"/>
                    <a:pt x="422" y="30"/>
                  </a:cubicBezTo>
                  <a:cubicBezTo>
                    <a:pt x="429" y="24"/>
                    <a:pt x="422" y="10"/>
                    <a:pt x="409" y="3"/>
                  </a:cubicBezTo>
                  <a:cubicBezTo>
                    <a:pt x="407" y="1"/>
                    <a:pt x="405" y="0"/>
                    <a:pt x="402" y="0"/>
                  </a:cubicBezTo>
                  <a:close/>
                </a:path>
              </a:pathLst>
            </a:custGeom>
            <a:solidFill>
              <a:srgbClr val="100E1C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46" name="Google Shape;1146;p42"/>
            <p:cNvSpPr/>
            <p:nvPr/>
          </p:nvSpPr>
          <p:spPr>
            <a:xfrm>
              <a:off x="5608475" y="2435775"/>
              <a:ext cx="24875" cy="11000"/>
            </a:xfrm>
            <a:custGeom>
              <a:avLst/>
              <a:gdLst/>
              <a:ahLst/>
              <a:cxnLst/>
              <a:rect l="l" t="t" r="r" b="b"/>
              <a:pathLst>
                <a:path w="995" h="440" extrusionOk="0">
                  <a:moveTo>
                    <a:pt x="201" y="1"/>
                  </a:moveTo>
                  <a:cubicBezTo>
                    <a:pt x="143" y="1"/>
                    <a:pt x="85" y="6"/>
                    <a:pt x="27" y="17"/>
                  </a:cubicBezTo>
                  <a:cubicBezTo>
                    <a:pt x="7" y="24"/>
                    <a:pt x="0" y="37"/>
                    <a:pt x="7" y="51"/>
                  </a:cubicBezTo>
                  <a:cubicBezTo>
                    <a:pt x="7" y="61"/>
                    <a:pt x="14" y="67"/>
                    <a:pt x="23" y="67"/>
                  </a:cubicBezTo>
                  <a:cubicBezTo>
                    <a:pt x="27" y="67"/>
                    <a:pt x="31" y="67"/>
                    <a:pt x="34" y="65"/>
                  </a:cubicBezTo>
                  <a:cubicBezTo>
                    <a:pt x="89" y="55"/>
                    <a:pt x="144" y="50"/>
                    <a:pt x="199" y="50"/>
                  </a:cubicBezTo>
                  <a:cubicBezTo>
                    <a:pt x="490" y="50"/>
                    <a:pt x="769" y="185"/>
                    <a:pt x="947" y="426"/>
                  </a:cubicBezTo>
                  <a:cubicBezTo>
                    <a:pt x="954" y="432"/>
                    <a:pt x="960" y="439"/>
                    <a:pt x="967" y="439"/>
                  </a:cubicBezTo>
                  <a:cubicBezTo>
                    <a:pt x="974" y="439"/>
                    <a:pt x="974" y="432"/>
                    <a:pt x="981" y="432"/>
                  </a:cubicBezTo>
                  <a:cubicBezTo>
                    <a:pt x="995" y="426"/>
                    <a:pt x="995" y="412"/>
                    <a:pt x="988" y="398"/>
                  </a:cubicBezTo>
                  <a:cubicBezTo>
                    <a:pt x="799" y="147"/>
                    <a:pt x="505" y="1"/>
                    <a:pt x="201" y="1"/>
                  </a:cubicBezTo>
                  <a:close/>
                </a:path>
              </a:pathLst>
            </a:custGeom>
            <a:solidFill>
              <a:srgbClr val="100E1C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47" name="Google Shape;1147;p42"/>
            <p:cNvSpPr/>
            <p:nvPr/>
          </p:nvSpPr>
          <p:spPr>
            <a:xfrm>
              <a:off x="5545975" y="2433075"/>
              <a:ext cx="20125" cy="5000"/>
            </a:xfrm>
            <a:custGeom>
              <a:avLst/>
              <a:gdLst/>
              <a:ahLst/>
              <a:cxnLst/>
              <a:rect l="l" t="t" r="r" b="b"/>
              <a:pathLst>
                <a:path w="805" h="200" extrusionOk="0">
                  <a:moveTo>
                    <a:pt x="385" y="0"/>
                  </a:moveTo>
                  <a:cubicBezTo>
                    <a:pt x="256" y="0"/>
                    <a:pt x="118" y="40"/>
                    <a:pt x="7" y="166"/>
                  </a:cubicBezTo>
                  <a:cubicBezTo>
                    <a:pt x="0" y="179"/>
                    <a:pt x="0" y="186"/>
                    <a:pt x="7" y="200"/>
                  </a:cubicBezTo>
                  <a:lnTo>
                    <a:pt x="21" y="200"/>
                  </a:lnTo>
                  <a:cubicBezTo>
                    <a:pt x="28" y="200"/>
                    <a:pt x="34" y="200"/>
                    <a:pt x="41" y="193"/>
                  </a:cubicBezTo>
                  <a:cubicBezTo>
                    <a:pt x="143" y="79"/>
                    <a:pt x="269" y="43"/>
                    <a:pt x="389" y="43"/>
                  </a:cubicBezTo>
                  <a:cubicBezTo>
                    <a:pt x="590" y="43"/>
                    <a:pt x="770" y="145"/>
                    <a:pt x="770" y="145"/>
                  </a:cubicBezTo>
                  <a:cubicBezTo>
                    <a:pt x="772" y="147"/>
                    <a:pt x="775" y="148"/>
                    <a:pt x="777" y="148"/>
                  </a:cubicBezTo>
                  <a:cubicBezTo>
                    <a:pt x="784" y="148"/>
                    <a:pt x="792" y="143"/>
                    <a:pt x="797" y="139"/>
                  </a:cubicBezTo>
                  <a:cubicBezTo>
                    <a:pt x="804" y="125"/>
                    <a:pt x="797" y="111"/>
                    <a:pt x="791" y="111"/>
                  </a:cubicBezTo>
                  <a:cubicBezTo>
                    <a:pt x="786" y="107"/>
                    <a:pt x="598" y="0"/>
                    <a:pt x="385" y="0"/>
                  </a:cubicBezTo>
                  <a:close/>
                </a:path>
              </a:pathLst>
            </a:custGeom>
            <a:solidFill>
              <a:srgbClr val="100E1C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48" name="Google Shape;1148;p42"/>
            <p:cNvSpPr/>
            <p:nvPr/>
          </p:nvSpPr>
          <p:spPr>
            <a:xfrm>
              <a:off x="5608975" y="2458325"/>
              <a:ext cx="10575" cy="12625"/>
            </a:xfrm>
            <a:custGeom>
              <a:avLst/>
              <a:gdLst/>
              <a:ahLst/>
              <a:cxnLst/>
              <a:rect l="l" t="t" r="r" b="b"/>
              <a:pathLst>
                <a:path w="423" h="505" extrusionOk="0">
                  <a:moveTo>
                    <a:pt x="232" y="0"/>
                  </a:moveTo>
                  <a:cubicBezTo>
                    <a:pt x="110" y="0"/>
                    <a:pt x="7" y="103"/>
                    <a:pt x="7" y="232"/>
                  </a:cubicBezTo>
                  <a:cubicBezTo>
                    <a:pt x="1" y="368"/>
                    <a:pt x="75" y="491"/>
                    <a:pt x="191" y="504"/>
                  </a:cubicBezTo>
                  <a:cubicBezTo>
                    <a:pt x="314" y="498"/>
                    <a:pt x="416" y="396"/>
                    <a:pt x="416" y="266"/>
                  </a:cubicBezTo>
                  <a:cubicBezTo>
                    <a:pt x="423" y="130"/>
                    <a:pt x="348" y="7"/>
                    <a:pt x="232" y="0"/>
                  </a:cubicBezTo>
                  <a:close/>
                </a:path>
              </a:pathLst>
            </a:custGeom>
            <a:solidFill>
              <a:srgbClr val="100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49" name="Google Shape;1149;p42"/>
            <p:cNvSpPr/>
            <p:nvPr/>
          </p:nvSpPr>
          <p:spPr>
            <a:xfrm>
              <a:off x="5548175" y="2453225"/>
              <a:ext cx="10775" cy="12625"/>
            </a:xfrm>
            <a:custGeom>
              <a:avLst/>
              <a:gdLst/>
              <a:ahLst/>
              <a:cxnLst/>
              <a:rect l="l" t="t" r="r" b="b"/>
              <a:pathLst>
                <a:path w="431" h="505" extrusionOk="0">
                  <a:moveTo>
                    <a:pt x="239" y="0"/>
                  </a:moveTo>
                  <a:cubicBezTo>
                    <a:pt x="110" y="7"/>
                    <a:pt x="15" y="109"/>
                    <a:pt x="15" y="239"/>
                  </a:cubicBezTo>
                  <a:cubicBezTo>
                    <a:pt x="1" y="375"/>
                    <a:pt x="83" y="497"/>
                    <a:pt x="192" y="504"/>
                  </a:cubicBezTo>
                  <a:cubicBezTo>
                    <a:pt x="321" y="504"/>
                    <a:pt x="416" y="395"/>
                    <a:pt x="416" y="273"/>
                  </a:cubicBezTo>
                  <a:cubicBezTo>
                    <a:pt x="430" y="130"/>
                    <a:pt x="348" y="14"/>
                    <a:pt x="239" y="0"/>
                  </a:cubicBezTo>
                  <a:close/>
                </a:path>
              </a:pathLst>
            </a:custGeom>
            <a:solidFill>
              <a:srgbClr val="100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50" name="Google Shape;1150;p42"/>
            <p:cNvSpPr/>
            <p:nvPr/>
          </p:nvSpPr>
          <p:spPr>
            <a:xfrm>
              <a:off x="5575100" y="2486425"/>
              <a:ext cx="22325" cy="11475"/>
            </a:xfrm>
            <a:custGeom>
              <a:avLst/>
              <a:gdLst/>
              <a:ahLst/>
              <a:cxnLst/>
              <a:rect l="l" t="t" r="r" b="b"/>
              <a:pathLst>
                <a:path w="893" h="459" extrusionOk="0">
                  <a:moveTo>
                    <a:pt x="872" y="0"/>
                  </a:moveTo>
                  <a:lnTo>
                    <a:pt x="0" y="218"/>
                  </a:lnTo>
                  <a:cubicBezTo>
                    <a:pt x="0" y="218"/>
                    <a:pt x="120" y="459"/>
                    <a:pt x="409" y="459"/>
                  </a:cubicBezTo>
                  <a:cubicBezTo>
                    <a:pt x="464" y="459"/>
                    <a:pt x="525" y="450"/>
                    <a:pt x="593" y="429"/>
                  </a:cubicBezTo>
                  <a:cubicBezTo>
                    <a:pt x="777" y="375"/>
                    <a:pt x="892" y="198"/>
                    <a:pt x="872" y="0"/>
                  </a:cubicBezTo>
                  <a:close/>
                </a:path>
              </a:pathLst>
            </a:custGeom>
            <a:solidFill>
              <a:srgbClr val="100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51" name="Google Shape;1151;p42"/>
            <p:cNvSpPr/>
            <p:nvPr/>
          </p:nvSpPr>
          <p:spPr>
            <a:xfrm>
              <a:off x="5511075" y="2434775"/>
              <a:ext cx="146625" cy="51575"/>
            </a:xfrm>
            <a:custGeom>
              <a:avLst/>
              <a:gdLst/>
              <a:ahLst/>
              <a:cxnLst/>
              <a:rect l="l" t="t" r="r" b="b"/>
              <a:pathLst>
                <a:path w="5865" h="2063" extrusionOk="0">
                  <a:moveTo>
                    <a:pt x="1132" y="176"/>
                  </a:moveTo>
                  <a:cubicBezTo>
                    <a:pt x="1741" y="176"/>
                    <a:pt x="2450" y="433"/>
                    <a:pt x="2261" y="1188"/>
                  </a:cubicBezTo>
                  <a:lnTo>
                    <a:pt x="2255" y="1188"/>
                  </a:lnTo>
                  <a:cubicBezTo>
                    <a:pt x="2196" y="1417"/>
                    <a:pt x="2041" y="1701"/>
                    <a:pt x="1537" y="1701"/>
                  </a:cubicBezTo>
                  <a:cubicBezTo>
                    <a:pt x="1456" y="1701"/>
                    <a:pt x="1367" y="1694"/>
                    <a:pt x="1267" y="1678"/>
                  </a:cubicBezTo>
                  <a:cubicBezTo>
                    <a:pt x="368" y="1542"/>
                    <a:pt x="245" y="677"/>
                    <a:pt x="354" y="418"/>
                  </a:cubicBezTo>
                  <a:cubicBezTo>
                    <a:pt x="412" y="277"/>
                    <a:pt x="752" y="176"/>
                    <a:pt x="1132" y="176"/>
                  </a:cubicBezTo>
                  <a:close/>
                  <a:moveTo>
                    <a:pt x="4562" y="396"/>
                  </a:moveTo>
                  <a:cubicBezTo>
                    <a:pt x="5026" y="396"/>
                    <a:pt x="5484" y="556"/>
                    <a:pt x="5531" y="731"/>
                  </a:cubicBezTo>
                  <a:cubicBezTo>
                    <a:pt x="5606" y="1004"/>
                    <a:pt x="5395" y="1848"/>
                    <a:pt x="4482" y="1889"/>
                  </a:cubicBezTo>
                  <a:cubicBezTo>
                    <a:pt x="4450" y="1891"/>
                    <a:pt x="4418" y="1891"/>
                    <a:pt x="4388" y="1891"/>
                  </a:cubicBezTo>
                  <a:cubicBezTo>
                    <a:pt x="3739" y="1891"/>
                    <a:pt x="3595" y="1550"/>
                    <a:pt x="3556" y="1290"/>
                  </a:cubicBezTo>
                  <a:cubicBezTo>
                    <a:pt x="3464" y="617"/>
                    <a:pt x="4017" y="396"/>
                    <a:pt x="4562" y="396"/>
                  </a:cubicBezTo>
                  <a:close/>
                  <a:moveTo>
                    <a:pt x="1081" y="1"/>
                  </a:moveTo>
                  <a:cubicBezTo>
                    <a:pt x="614" y="1"/>
                    <a:pt x="196" y="125"/>
                    <a:pt x="130" y="302"/>
                  </a:cubicBezTo>
                  <a:cubicBezTo>
                    <a:pt x="0" y="616"/>
                    <a:pt x="150" y="1678"/>
                    <a:pt x="1253" y="1855"/>
                  </a:cubicBezTo>
                  <a:cubicBezTo>
                    <a:pt x="1373" y="1873"/>
                    <a:pt x="1481" y="1882"/>
                    <a:pt x="1578" y="1882"/>
                  </a:cubicBezTo>
                  <a:cubicBezTo>
                    <a:pt x="2208" y="1882"/>
                    <a:pt x="2402" y="1532"/>
                    <a:pt x="2473" y="1249"/>
                  </a:cubicBezTo>
                  <a:cubicBezTo>
                    <a:pt x="2486" y="1181"/>
                    <a:pt x="2500" y="1120"/>
                    <a:pt x="2507" y="1051"/>
                  </a:cubicBezTo>
                  <a:cubicBezTo>
                    <a:pt x="2595" y="1021"/>
                    <a:pt x="2757" y="975"/>
                    <a:pt x="2930" y="975"/>
                  </a:cubicBezTo>
                  <a:cubicBezTo>
                    <a:pt x="3064" y="975"/>
                    <a:pt x="3205" y="1002"/>
                    <a:pt x="3324" y="1085"/>
                  </a:cubicBezTo>
                  <a:cubicBezTo>
                    <a:pt x="3324" y="1167"/>
                    <a:pt x="3324" y="1249"/>
                    <a:pt x="3338" y="1324"/>
                  </a:cubicBezTo>
                  <a:cubicBezTo>
                    <a:pt x="3377" y="1649"/>
                    <a:pt x="3559" y="2062"/>
                    <a:pt x="4360" y="2062"/>
                  </a:cubicBezTo>
                  <a:cubicBezTo>
                    <a:pt x="4397" y="2062"/>
                    <a:pt x="4435" y="2061"/>
                    <a:pt x="4475" y="2059"/>
                  </a:cubicBezTo>
                  <a:cubicBezTo>
                    <a:pt x="5599" y="2012"/>
                    <a:pt x="5865" y="970"/>
                    <a:pt x="5769" y="636"/>
                  </a:cubicBezTo>
                  <a:cubicBezTo>
                    <a:pt x="5709" y="420"/>
                    <a:pt x="5144" y="222"/>
                    <a:pt x="4572" y="222"/>
                  </a:cubicBezTo>
                  <a:cubicBezTo>
                    <a:pt x="4045" y="222"/>
                    <a:pt x="3512" y="390"/>
                    <a:pt x="3365" y="868"/>
                  </a:cubicBezTo>
                  <a:cubicBezTo>
                    <a:pt x="3225" y="796"/>
                    <a:pt x="3076" y="771"/>
                    <a:pt x="2935" y="771"/>
                  </a:cubicBezTo>
                  <a:cubicBezTo>
                    <a:pt x="2767" y="771"/>
                    <a:pt x="2611" y="807"/>
                    <a:pt x="2500" y="840"/>
                  </a:cubicBezTo>
                  <a:cubicBezTo>
                    <a:pt x="2422" y="224"/>
                    <a:pt x="1707" y="1"/>
                    <a:pt x="10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52" name="Google Shape;1152;p42"/>
            <p:cNvSpPr/>
            <p:nvPr/>
          </p:nvSpPr>
          <p:spPr>
            <a:xfrm>
              <a:off x="5756450" y="2323800"/>
              <a:ext cx="64200" cy="33975"/>
            </a:xfrm>
            <a:custGeom>
              <a:avLst/>
              <a:gdLst/>
              <a:ahLst/>
              <a:cxnLst/>
              <a:rect l="l" t="t" r="r" b="b"/>
              <a:pathLst>
                <a:path w="2568" h="1359" extrusionOk="0">
                  <a:moveTo>
                    <a:pt x="633" y="1"/>
                  </a:moveTo>
                  <a:cubicBezTo>
                    <a:pt x="633" y="14"/>
                    <a:pt x="633" y="103"/>
                    <a:pt x="647" y="225"/>
                  </a:cubicBezTo>
                  <a:cubicBezTo>
                    <a:pt x="647" y="491"/>
                    <a:pt x="633" y="913"/>
                    <a:pt x="504" y="1056"/>
                  </a:cubicBezTo>
                  <a:cubicBezTo>
                    <a:pt x="484" y="1084"/>
                    <a:pt x="450" y="1104"/>
                    <a:pt x="409" y="1104"/>
                  </a:cubicBezTo>
                  <a:cubicBezTo>
                    <a:pt x="341" y="1104"/>
                    <a:pt x="272" y="1077"/>
                    <a:pt x="232" y="1022"/>
                  </a:cubicBezTo>
                  <a:cubicBezTo>
                    <a:pt x="41" y="825"/>
                    <a:pt x="75" y="328"/>
                    <a:pt x="75" y="321"/>
                  </a:cubicBezTo>
                  <a:cubicBezTo>
                    <a:pt x="75" y="307"/>
                    <a:pt x="68" y="300"/>
                    <a:pt x="55" y="300"/>
                  </a:cubicBezTo>
                  <a:cubicBezTo>
                    <a:pt x="41" y="300"/>
                    <a:pt x="34" y="307"/>
                    <a:pt x="34" y="321"/>
                  </a:cubicBezTo>
                  <a:cubicBezTo>
                    <a:pt x="34" y="341"/>
                    <a:pt x="0" y="838"/>
                    <a:pt x="204" y="1056"/>
                  </a:cubicBezTo>
                  <a:cubicBezTo>
                    <a:pt x="259" y="1111"/>
                    <a:pt x="334" y="1145"/>
                    <a:pt x="416" y="1145"/>
                  </a:cubicBezTo>
                  <a:cubicBezTo>
                    <a:pt x="463" y="1145"/>
                    <a:pt x="511" y="1124"/>
                    <a:pt x="545" y="1084"/>
                  </a:cubicBezTo>
                  <a:cubicBezTo>
                    <a:pt x="633" y="995"/>
                    <a:pt x="674" y="791"/>
                    <a:pt x="688" y="586"/>
                  </a:cubicBezTo>
                  <a:cubicBezTo>
                    <a:pt x="736" y="954"/>
                    <a:pt x="845" y="1349"/>
                    <a:pt x="1063" y="1356"/>
                  </a:cubicBezTo>
                  <a:cubicBezTo>
                    <a:pt x="1117" y="1356"/>
                    <a:pt x="1172" y="1336"/>
                    <a:pt x="1206" y="1302"/>
                  </a:cubicBezTo>
                  <a:cubicBezTo>
                    <a:pt x="1308" y="1199"/>
                    <a:pt x="1362" y="981"/>
                    <a:pt x="1396" y="750"/>
                  </a:cubicBezTo>
                  <a:cubicBezTo>
                    <a:pt x="1430" y="1050"/>
                    <a:pt x="1512" y="1329"/>
                    <a:pt x="1696" y="1356"/>
                  </a:cubicBezTo>
                  <a:lnTo>
                    <a:pt x="1730" y="1356"/>
                  </a:lnTo>
                  <a:cubicBezTo>
                    <a:pt x="1778" y="1356"/>
                    <a:pt x="1819" y="1342"/>
                    <a:pt x="1853" y="1315"/>
                  </a:cubicBezTo>
                  <a:cubicBezTo>
                    <a:pt x="1962" y="1213"/>
                    <a:pt x="2016" y="988"/>
                    <a:pt x="2050" y="757"/>
                  </a:cubicBezTo>
                  <a:cubicBezTo>
                    <a:pt x="2077" y="1050"/>
                    <a:pt x="2139" y="1336"/>
                    <a:pt x="2289" y="1356"/>
                  </a:cubicBezTo>
                  <a:cubicBezTo>
                    <a:pt x="2295" y="1358"/>
                    <a:pt x="2302" y="1359"/>
                    <a:pt x="2309" y="1359"/>
                  </a:cubicBezTo>
                  <a:cubicBezTo>
                    <a:pt x="2332" y="1359"/>
                    <a:pt x="2356" y="1350"/>
                    <a:pt x="2377" y="1329"/>
                  </a:cubicBezTo>
                  <a:cubicBezTo>
                    <a:pt x="2568" y="1159"/>
                    <a:pt x="2513" y="198"/>
                    <a:pt x="2513" y="157"/>
                  </a:cubicBezTo>
                  <a:cubicBezTo>
                    <a:pt x="2513" y="144"/>
                    <a:pt x="2500" y="137"/>
                    <a:pt x="2486" y="137"/>
                  </a:cubicBezTo>
                  <a:cubicBezTo>
                    <a:pt x="2473" y="137"/>
                    <a:pt x="2466" y="150"/>
                    <a:pt x="2466" y="164"/>
                  </a:cubicBezTo>
                  <a:cubicBezTo>
                    <a:pt x="2479" y="430"/>
                    <a:pt x="2493" y="1165"/>
                    <a:pt x="2350" y="1295"/>
                  </a:cubicBezTo>
                  <a:cubicBezTo>
                    <a:pt x="2329" y="1308"/>
                    <a:pt x="2316" y="1315"/>
                    <a:pt x="2295" y="1315"/>
                  </a:cubicBezTo>
                  <a:cubicBezTo>
                    <a:pt x="2125" y="1288"/>
                    <a:pt x="2077" y="763"/>
                    <a:pt x="2071" y="396"/>
                  </a:cubicBezTo>
                  <a:lnTo>
                    <a:pt x="2071" y="164"/>
                  </a:lnTo>
                  <a:lnTo>
                    <a:pt x="2030" y="164"/>
                  </a:lnTo>
                  <a:lnTo>
                    <a:pt x="2030" y="389"/>
                  </a:lnTo>
                  <a:cubicBezTo>
                    <a:pt x="2023" y="675"/>
                    <a:pt x="1982" y="1138"/>
                    <a:pt x="1825" y="1281"/>
                  </a:cubicBezTo>
                  <a:cubicBezTo>
                    <a:pt x="1797" y="1304"/>
                    <a:pt x="1760" y="1317"/>
                    <a:pt x="1724" y="1317"/>
                  </a:cubicBezTo>
                  <a:cubicBezTo>
                    <a:pt x="1717" y="1317"/>
                    <a:pt x="1710" y="1316"/>
                    <a:pt x="1703" y="1315"/>
                  </a:cubicBezTo>
                  <a:cubicBezTo>
                    <a:pt x="1485" y="1274"/>
                    <a:pt x="1424" y="838"/>
                    <a:pt x="1417" y="477"/>
                  </a:cubicBezTo>
                  <a:cubicBezTo>
                    <a:pt x="1437" y="232"/>
                    <a:pt x="1430" y="21"/>
                    <a:pt x="1430" y="1"/>
                  </a:cubicBezTo>
                  <a:lnTo>
                    <a:pt x="1383" y="1"/>
                  </a:lnTo>
                  <a:cubicBezTo>
                    <a:pt x="1383" y="21"/>
                    <a:pt x="1369" y="225"/>
                    <a:pt x="1369" y="471"/>
                  </a:cubicBezTo>
                  <a:cubicBezTo>
                    <a:pt x="1349" y="777"/>
                    <a:pt x="1301" y="1138"/>
                    <a:pt x="1172" y="1268"/>
                  </a:cubicBezTo>
                  <a:cubicBezTo>
                    <a:pt x="1144" y="1295"/>
                    <a:pt x="1103" y="1315"/>
                    <a:pt x="1063" y="1315"/>
                  </a:cubicBezTo>
                  <a:cubicBezTo>
                    <a:pt x="817" y="1308"/>
                    <a:pt x="722" y="661"/>
                    <a:pt x="688" y="239"/>
                  </a:cubicBezTo>
                  <a:cubicBezTo>
                    <a:pt x="688" y="110"/>
                    <a:pt x="681" y="14"/>
                    <a:pt x="681" y="1"/>
                  </a:cubicBezTo>
                  <a:close/>
                </a:path>
              </a:pathLst>
            </a:custGeom>
            <a:solidFill>
              <a:srgbClr val="100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53" name="Google Shape;1153;p42"/>
            <p:cNvSpPr/>
            <p:nvPr/>
          </p:nvSpPr>
          <p:spPr>
            <a:xfrm>
              <a:off x="5509025" y="3493800"/>
              <a:ext cx="27950" cy="44975"/>
            </a:xfrm>
            <a:custGeom>
              <a:avLst/>
              <a:gdLst/>
              <a:ahLst/>
              <a:cxnLst/>
              <a:rect l="l" t="t" r="r" b="b"/>
              <a:pathLst>
                <a:path w="1118" h="1799" extrusionOk="0">
                  <a:moveTo>
                    <a:pt x="961" y="0"/>
                  </a:moveTo>
                  <a:cubicBezTo>
                    <a:pt x="409" y="565"/>
                    <a:pt x="0" y="1131"/>
                    <a:pt x="28" y="1798"/>
                  </a:cubicBezTo>
                  <a:lnTo>
                    <a:pt x="865" y="1791"/>
                  </a:lnTo>
                  <a:cubicBezTo>
                    <a:pt x="865" y="1791"/>
                    <a:pt x="1117" y="341"/>
                    <a:pt x="961" y="0"/>
                  </a:cubicBez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54" name="Google Shape;1154;p42"/>
            <p:cNvSpPr/>
            <p:nvPr/>
          </p:nvSpPr>
          <p:spPr>
            <a:xfrm>
              <a:off x="5378075" y="3486800"/>
              <a:ext cx="154975" cy="52750"/>
            </a:xfrm>
            <a:custGeom>
              <a:avLst/>
              <a:gdLst/>
              <a:ahLst/>
              <a:cxnLst/>
              <a:rect l="l" t="t" r="r" b="b"/>
              <a:pathLst>
                <a:path w="6199" h="2110" extrusionOk="0">
                  <a:moveTo>
                    <a:pt x="3563" y="1"/>
                  </a:moveTo>
                  <a:cubicBezTo>
                    <a:pt x="2698" y="103"/>
                    <a:pt x="1758" y="151"/>
                    <a:pt x="709" y="348"/>
                  </a:cubicBezTo>
                  <a:cubicBezTo>
                    <a:pt x="471" y="389"/>
                    <a:pt x="232" y="457"/>
                    <a:pt x="1" y="546"/>
                  </a:cubicBezTo>
                  <a:cubicBezTo>
                    <a:pt x="198" y="1050"/>
                    <a:pt x="348" y="1574"/>
                    <a:pt x="450" y="2106"/>
                  </a:cubicBezTo>
                  <a:cubicBezTo>
                    <a:pt x="803" y="2109"/>
                    <a:pt x="1176" y="2110"/>
                    <a:pt x="1557" y="2110"/>
                  </a:cubicBezTo>
                  <a:cubicBezTo>
                    <a:pt x="2867" y="2110"/>
                    <a:pt x="4268" y="2094"/>
                    <a:pt x="5266" y="2078"/>
                  </a:cubicBezTo>
                  <a:cubicBezTo>
                    <a:pt x="5238" y="1411"/>
                    <a:pt x="5647" y="845"/>
                    <a:pt x="6199" y="280"/>
                  </a:cubicBezTo>
                  <a:cubicBezTo>
                    <a:pt x="6178" y="232"/>
                    <a:pt x="6144" y="205"/>
                    <a:pt x="6103" y="205"/>
                  </a:cubicBezTo>
                  <a:cubicBezTo>
                    <a:pt x="5592" y="250"/>
                    <a:pt x="5184" y="268"/>
                    <a:pt x="4857" y="268"/>
                  </a:cubicBezTo>
                  <a:cubicBezTo>
                    <a:pt x="3593" y="268"/>
                    <a:pt x="3563" y="1"/>
                    <a:pt x="3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55" name="Google Shape;1155;p42"/>
            <p:cNvSpPr/>
            <p:nvPr/>
          </p:nvSpPr>
          <p:spPr>
            <a:xfrm>
              <a:off x="5343500" y="3500425"/>
              <a:ext cx="45850" cy="39025"/>
            </a:xfrm>
            <a:custGeom>
              <a:avLst/>
              <a:gdLst/>
              <a:ahLst/>
              <a:cxnLst/>
              <a:rect l="l" t="t" r="r" b="b"/>
              <a:pathLst>
                <a:path w="1834" h="1561" extrusionOk="0">
                  <a:moveTo>
                    <a:pt x="1384" y="1"/>
                  </a:moveTo>
                  <a:cubicBezTo>
                    <a:pt x="478" y="375"/>
                    <a:pt x="130" y="1016"/>
                    <a:pt x="1" y="1520"/>
                  </a:cubicBezTo>
                  <a:cubicBezTo>
                    <a:pt x="457" y="1540"/>
                    <a:pt x="1097" y="1554"/>
                    <a:pt x="1833" y="1561"/>
                  </a:cubicBezTo>
                  <a:cubicBezTo>
                    <a:pt x="1731" y="1029"/>
                    <a:pt x="1581" y="505"/>
                    <a:pt x="1384" y="1"/>
                  </a:cubicBez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56" name="Google Shape;1156;p42"/>
            <p:cNvSpPr/>
            <p:nvPr/>
          </p:nvSpPr>
          <p:spPr>
            <a:xfrm>
              <a:off x="5340775" y="3538400"/>
              <a:ext cx="189900" cy="11425"/>
            </a:xfrm>
            <a:custGeom>
              <a:avLst/>
              <a:gdLst/>
              <a:ahLst/>
              <a:cxnLst/>
              <a:rect l="l" t="t" r="r" b="b"/>
              <a:pathLst>
                <a:path w="7596" h="457" extrusionOk="0">
                  <a:moveTo>
                    <a:pt x="110" y="1"/>
                  </a:moveTo>
                  <a:cubicBezTo>
                    <a:pt x="1" y="409"/>
                    <a:pt x="212" y="457"/>
                    <a:pt x="212" y="457"/>
                  </a:cubicBezTo>
                  <a:lnTo>
                    <a:pt x="7595" y="457"/>
                  </a:lnTo>
                  <a:lnTo>
                    <a:pt x="7595" y="7"/>
                  </a:lnTo>
                  <a:cubicBezTo>
                    <a:pt x="6688" y="20"/>
                    <a:pt x="4752" y="47"/>
                    <a:pt x="2992" y="47"/>
                  </a:cubicBezTo>
                  <a:cubicBezTo>
                    <a:pt x="1845" y="47"/>
                    <a:pt x="774" y="36"/>
                    <a:pt x="110" y="1"/>
                  </a:cubicBez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57" name="Google Shape;1157;p42"/>
            <p:cNvSpPr/>
            <p:nvPr/>
          </p:nvSpPr>
          <p:spPr>
            <a:xfrm>
              <a:off x="5451650" y="3486775"/>
              <a:ext cx="11600" cy="22025"/>
            </a:xfrm>
            <a:custGeom>
              <a:avLst/>
              <a:gdLst/>
              <a:ahLst/>
              <a:cxnLst/>
              <a:rect l="l" t="t" r="r" b="b"/>
              <a:pathLst>
                <a:path w="464" h="881" extrusionOk="0">
                  <a:moveTo>
                    <a:pt x="64" y="0"/>
                  </a:moveTo>
                  <a:cubicBezTo>
                    <a:pt x="49" y="0"/>
                    <a:pt x="34" y="5"/>
                    <a:pt x="20" y="15"/>
                  </a:cubicBezTo>
                  <a:cubicBezTo>
                    <a:pt x="0" y="36"/>
                    <a:pt x="0" y="77"/>
                    <a:pt x="20" y="97"/>
                  </a:cubicBezTo>
                  <a:cubicBezTo>
                    <a:pt x="266" y="349"/>
                    <a:pt x="341" y="520"/>
                    <a:pt x="347" y="826"/>
                  </a:cubicBezTo>
                  <a:cubicBezTo>
                    <a:pt x="354" y="860"/>
                    <a:pt x="375" y="881"/>
                    <a:pt x="409" y="881"/>
                  </a:cubicBezTo>
                  <a:cubicBezTo>
                    <a:pt x="436" y="881"/>
                    <a:pt x="463" y="853"/>
                    <a:pt x="463" y="819"/>
                  </a:cubicBezTo>
                  <a:cubicBezTo>
                    <a:pt x="450" y="485"/>
                    <a:pt x="361" y="288"/>
                    <a:pt x="102" y="15"/>
                  </a:cubicBezTo>
                  <a:cubicBezTo>
                    <a:pt x="92" y="5"/>
                    <a:pt x="78" y="0"/>
                    <a:pt x="64" y="0"/>
                  </a:cubicBez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58" name="Google Shape;1158;p42"/>
            <p:cNvSpPr/>
            <p:nvPr/>
          </p:nvSpPr>
          <p:spPr>
            <a:xfrm>
              <a:off x="5429600" y="3488450"/>
              <a:ext cx="15600" cy="22400"/>
            </a:xfrm>
            <a:custGeom>
              <a:avLst/>
              <a:gdLst/>
              <a:ahLst/>
              <a:cxnLst/>
              <a:rect l="l" t="t" r="r" b="b"/>
              <a:pathLst>
                <a:path w="624" h="896" extrusionOk="0">
                  <a:moveTo>
                    <a:pt x="81" y="0"/>
                  </a:moveTo>
                  <a:cubicBezTo>
                    <a:pt x="30" y="0"/>
                    <a:pt x="1" y="77"/>
                    <a:pt x="58" y="105"/>
                  </a:cubicBezTo>
                  <a:cubicBezTo>
                    <a:pt x="405" y="303"/>
                    <a:pt x="494" y="623"/>
                    <a:pt x="460" y="834"/>
                  </a:cubicBezTo>
                  <a:cubicBezTo>
                    <a:pt x="453" y="861"/>
                    <a:pt x="473" y="895"/>
                    <a:pt x="507" y="895"/>
                  </a:cubicBezTo>
                  <a:lnTo>
                    <a:pt x="514" y="895"/>
                  </a:lnTo>
                  <a:cubicBezTo>
                    <a:pt x="541" y="895"/>
                    <a:pt x="569" y="875"/>
                    <a:pt x="569" y="848"/>
                  </a:cubicBezTo>
                  <a:cubicBezTo>
                    <a:pt x="623" y="527"/>
                    <a:pt x="446" y="194"/>
                    <a:pt x="112" y="10"/>
                  </a:cubicBezTo>
                  <a:cubicBezTo>
                    <a:pt x="101" y="3"/>
                    <a:pt x="91" y="0"/>
                    <a:pt x="81" y="0"/>
                  </a:cubicBez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59" name="Google Shape;1159;p42"/>
            <p:cNvSpPr/>
            <p:nvPr/>
          </p:nvSpPr>
          <p:spPr>
            <a:xfrm>
              <a:off x="5409400" y="3491525"/>
              <a:ext cx="16900" cy="20000"/>
            </a:xfrm>
            <a:custGeom>
              <a:avLst/>
              <a:gdLst/>
              <a:ahLst/>
              <a:cxnLst/>
              <a:rect l="l" t="t" r="r" b="b"/>
              <a:pathLst>
                <a:path w="676" h="800" extrusionOk="0">
                  <a:moveTo>
                    <a:pt x="80" y="0"/>
                  </a:moveTo>
                  <a:cubicBezTo>
                    <a:pt x="23" y="0"/>
                    <a:pt x="0" y="93"/>
                    <a:pt x="69" y="112"/>
                  </a:cubicBezTo>
                  <a:cubicBezTo>
                    <a:pt x="362" y="173"/>
                    <a:pt x="559" y="438"/>
                    <a:pt x="532" y="738"/>
                  </a:cubicBezTo>
                  <a:cubicBezTo>
                    <a:pt x="525" y="765"/>
                    <a:pt x="546" y="799"/>
                    <a:pt x="580" y="799"/>
                  </a:cubicBezTo>
                  <a:lnTo>
                    <a:pt x="587" y="799"/>
                  </a:lnTo>
                  <a:cubicBezTo>
                    <a:pt x="614" y="799"/>
                    <a:pt x="641" y="779"/>
                    <a:pt x="641" y="752"/>
                  </a:cubicBezTo>
                  <a:cubicBezTo>
                    <a:pt x="675" y="398"/>
                    <a:pt x="444" y="78"/>
                    <a:pt x="96" y="3"/>
                  </a:cubicBezTo>
                  <a:cubicBezTo>
                    <a:pt x="90" y="1"/>
                    <a:pt x="85" y="0"/>
                    <a:pt x="80" y="0"/>
                  </a:cubicBez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0" name="Google Shape;1160;p42"/>
            <p:cNvSpPr/>
            <p:nvPr/>
          </p:nvSpPr>
          <p:spPr>
            <a:xfrm>
              <a:off x="6058000" y="3285200"/>
              <a:ext cx="100675" cy="227000"/>
            </a:xfrm>
            <a:custGeom>
              <a:avLst/>
              <a:gdLst/>
              <a:ahLst/>
              <a:cxnLst/>
              <a:rect l="l" t="t" r="r" b="b"/>
              <a:pathLst>
                <a:path w="4027" h="9080" extrusionOk="0">
                  <a:moveTo>
                    <a:pt x="2405" y="0"/>
                  </a:moveTo>
                  <a:lnTo>
                    <a:pt x="1" y="246"/>
                  </a:lnTo>
                  <a:lnTo>
                    <a:pt x="1397" y="9080"/>
                  </a:lnTo>
                  <a:lnTo>
                    <a:pt x="4026" y="9080"/>
                  </a:lnTo>
                  <a:lnTo>
                    <a:pt x="2405" y="0"/>
                  </a:lnTo>
                  <a:close/>
                </a:path>
              </a:pathLst>
            </a:custGeom>
            <a:solidFill>
              <a:srgbClr val="F9B4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1" name="Google Shape;1161;p42"/>
            <p:cNvSpPr/>
            <p:nvPr/>
          </p:nvSpPr>
          <p:spPr>
            <a:xfrm>
              <a:off x="6139575" y="3493800"/>
              <a:ext cx="27950" cy="44975"/>
            </a:xfrm>
            <a:custGeom>
              <a:avLst/>
              <a:gdLst/>
              <a:ahLst/>
              <a:cxnLst/>
              <a:rect l="l" t="t" r="r" b="b"/>
              <a:pathLst>
                <a:path w="1118" h="1799" extrusionOk="0">
                  <a:moveTo>
                    <a:pt x="961" y="0"/>
                  </a:moveTo>
                  <a:cubicBezTo>
                    <a:pt x="409" y="565"/>
                    <a:pt x="0" y="1131"/>
                    <a:pt x="21" y="1798"/>
                  </a:cubicBezTo>
                  <a:lnTo>
                    <a:pt x="865" y="1791"/>
                  </a:lnTo>
                  <a:cubicBezTo>
                    <a:pt x="865" y="1791"/>
                    <a:pt x="1117" y="341"/>
                    <a:pt x="961" y="0"/>
                  </a:cubicBez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2" name="Google Shape;1162;p42"/>
            <p:cNvSpPr/>
            <p:nvPr/>
          </p:nvSpPr>
          <p:spPr>
            <a:xfrm>
              <a:off x="6008625" y="3486800"/>
              <a:ext cx="154975" cy="52750"/>
            </a:xfrm>
            <a:custGeom>
              <a:avLst/>
              <a:gdLst/>
              <a:ahLst/>
              <a:cxnLst/>
              <a:rect l="l" t="t" r="r" b="b"/>
              <a:pathLst>
                <a:path w="6199" h="2110" extrusionOk="0">
                  <a:moveTo>
                    <a:pt x="3563" y="1"/>
                  </a:moveTo>
                  <a:cubicBezTo>
                    <a:pt x="2698" y="103"/>
                    <a:pt x="1751" y="151"/>
                    <a:pt x="709" y="348"/>
                  </a:cubicBezTo>
                  <a:cubicBezTo>
                    <a:pt x="464" y="389"/>
                    <a:pt x="232" y="457"/>
                    <a:pt x="0" y="546"/>
                  </a:cubicBezTo>
                  <a:cubicBezTo>
                    <a:pt x="198" y="1050"/>
                    <a:pt x="348" y="1574"/>
                    <a:pt x="443" y="2106"/>
                  </a:cubicBezTo>
                  <a:cubicBezTo>
                    <a:pt x="798" y="2109"/>
                    <a:pt x="1172" y="2110"/>
                    <a:pt x="1554" y="2110"/>
                  </a:cubicBezTo>
                  <a:cubicBezTo>
                    <a:pt x="2867" y="2110"/>
                    <a:pt x="4268" y="2094"/>
                    <a:pt x="5265" y="2078"/>
                  </a:cubicBezTo>
                  <a:cubicBezTo>
                    <a:pt x="5238" y="1411"/>
                    <a:pt x="5647" y="845"/>
                    <a:pt x="6199" y="280"/>
                  </a:cubicBezTo>
                  <a:cubicBezTo>
                    <a:pt x="6178" y="232"/>
                    <a:pt x="6144" y="205"/>
                    <a:pt x="6103" y="205"/>
                  </a:cubicBezTo>
                  <a:cubicBezTo>
                    <a:pt x="5592" y="250"/>
                    <a:pt x="5183" y="268"/>
                    <a:pt x="4857" y="268"/>
                  </a:cubicBezTo>
                  <a:cubicBezTo>
                    <a:pt x="3593" y="268"/>
                    <a:pt x="3563" y="1"/>
                    <a:pt x="3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3" name="Google Shape;1163;p42"/>
            <p:cNvSpPr/>
            <p:nvPr/>
          </p:nvSpPr>
          <p:spPr>
            <a:xfrm>
              <a:off x="5974050" y="3500425"/>
              <a:ext cx="45825" cy="39025"/>
            </a:xfrm>
            <a:custGeom>
              <a:avLst/>
              <a:gdLst/>
              <a:ahLst/>
              <a:cxnLst/>
              <a:rect l="l" t="t" r="r" b="b"/>
              <a:pathLst>
                <a:path w="1833" h="1561" extrusionOk="0">
                  <a:moveTo>
                    <a:pt x="1390" y="1"/>
                  </a:moveTo>
                  <a:cubicBezTo>
                    <a:pt x="478" y="375"/>
                    <a:pt x="130" y="1016"/>
                    <a:pt x="1" y="1520"/>
                  </a:cubicBezTo>
                  <a:cubicBezTo>
                    <a:pt x="457" y="1540"/>
                    <a:pt x="1104" y="1554"/>
                    <a:pt x="1833" y="1561"/>
                  </a:cubicBezTo>
                  <a:cubicBezTo>
                    <a:pt x="1731" y="1029"/>
                    <a:pt x="1581" y="505"/>
                    <a:pt x="1390" y="1"/>
                  </a:cubicBez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4" name="Google Shape;1164;p42"/>
            <p:cNvSpPr/>
            <p:nvPr/>
          </p:nvSpPr>
          <p:spPr>
            <a:xfrm>
              <a:off x="5971500" y="3538400"/>
              <a:ext cx="189900" cy="11425"/>
            </a:xfrm>
            <a:custGeom>
              <a:avLst/>
              <a:gdLst/>
              <a:ahLst/>
              <a:cxnLst/>
              <a:rect l="l" t="t" r="r" b="b"/>
              <a:pathLst>
                <a:path w="7596" h="457" extrusionOk="0">
                  <a:moveTo>
                    <a:pt x="103" y="1"/>
                  </a:moveTo>
                  <a:lnTo>
                    <a:pt x="103" y="1"/>
                  </a:lnTo>
                  <a:cubicBezTo>
                    <a:pt x="1" y="409"/>
                    <a:pt x="205" y="457"/>
                    <a:pt x="205" y="457"/>
                  </a:cubicBezTo>
                  <a:lnTo>
                    <a:pt x="7595" y="457"/>
                  </a:lnTo>
                  <a:lnTo>
                    <a:pt x="7595" y="7"/>
                  </a:lnTo>
                  <a:cubicBezTo>
                    <a:pt x="6684" y="20"/>
                    <a:pt x="4746" y="47"/>
                    <a:pt x="2985" y="47"/>
                  </a:cubicBezTo>
                  <a:cubicBezTo>
                    <a:pt x="1838" y="47"/>
                    <a:pt x="766" y="36"/>
                    <a:pt x="103" y="1"/>
                  </a:cubicBez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5" name="Google Shape;1165;p42"/>
            <p:cNvSpPr/>
            <p:nvPr/>
          </p:nvSpPr>
          <p:spPr>
            <a:xfrm>
              <a:off x="6083875" y="3488175"/>
              <a:ext cx="8550" cy="19275"/>
            </a:xfrm>
            <a:custGeom>
              <a:avLst/>
              <a:gdLst/>
              <a:ahLst/>
              <a:cxnLst/>
              <a:rect l="l" t="t" r="r" b="b"/>
              <a:pathLst>
                <a:path w="342" h="771" fill="none" extrusionOk="0">
                  <a:moveTo>
                    <a:pt x="342" y="770"/>
                  </a:moveTo>
                  <a:cubicBezTo>
                    <a:pt x="328" y="450"/>
                    <a:pt x="246" y="266"/>
                    <a:pt x="1" y="0"/>
                  </a:cubicBezTo>
                </a:path>
              </a:pathLst>
            </a:custGeom>
            <a:noFill/>
            <a:ln w="1525" cap="rnd" cmpd="sng">
              <a:solidFill>
                <a:srgbClr val="FFFDFA"/>
              </a:solidFill>
              <a:prstDash val="solid"/>
              <a:miter lim="681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6" name="Google Shape;1166;p42"/>
            <p:cNvSpPr/>
            <p:nvPr/>
          </p:nvSpPr>
          <p:spPr>
            <a:xfrm>
              <a:off x="6062250" y="3489875"/>
              <a:ext cx="11775" cy="19600"/>
            </a:xfrm>
            <a:custGeom>
              <a:avLst/>
              <a:gdLst/>
              <a:ahLst/>
              <a:cxnLst/>
              <a:rect l="l" t="t" r="r" b="b"/>
              <a:pathLst>
                <a:path w="471" h="784" fill="none" extrusionOk="0">
                  <a:moveTo>
                    <a:pt x="430" y="784"/>
                  </a:moveTo>
                  <a:cubicBezTo>
                    <a:pt x="471" y="518"/>
                    <a:pt x="348" y="198"/>
                    <a:pt x="1" y="0"/>
                  </a:cubicBezTo>
                </a:path>
              </a:pathLst>
            </a:custGeom>
            <a:noFill/>
            <a:ln w="1525" cap="rnd" cmpd="sng">
              <a:solidFill>
                <a:srgbClr val="FFFDFA"/>
              </a:solidFill>
              <a:prstDash val="solid"/>
              <a:miter lim="681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7" name="Google Shape;1167;p42"/>
            <p:cNvSpPr/>
            <p:nvPr/>
          </p:nvSpPr>
          <p:spPr>
            <a:xfrm>
              <a:off x="6042000" y="3492950"/>
              <a:ext cx="13300" cy="17200"/>
            </a:xfrm>
            <a:custGeom>
              <a:avLst/>
              <a:gdLst/>
              <a:ahLst/>
              <a:cxnLst/>
              <a:rect l="l" t="t" r="r" b="b"/>
              <a:pathLst>
                <a:path w="532" h="688" fill="none" extrusionOk="0">
                  <a:moveTo>
                    <a:pt x="504" y="688"/>
                  </a:moveTo>
                  <a:cubicBezTo>
                    <a:pt x="532" y="361"/>
                    <a:pt x="314" y="68"/>
                    <a:pt x="0" y="0"/>
                  </a:cubicBezTo>
                </a:path>
              </a:pathLst>
            </a:custGeom>
            <a:noFill/>
            <a:ln w="1525" cap="rnd" cmpd="sng">
              <a:solidFill>
                <a:srgbClr val="FFFDFA"/>
              </a:solidFill>
              <a:prstDash val="solid"/>
              <a:miter lim="681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8" name="Google Shape;1168;p42"/>
            <p:cNvSpPr/>
            <p:nvPr/>
          </p:nvSpPr>
          <p:spPr>
            <a:xfrm>
              <a:off x="5836800" y="3408300"/>
              <a:ext cx="81600" cy="103900"/>
            </a:xfrm>
            <a:custGeom>
              <a:avLst/>
              <a:gdLst/>
              <a:ahLst/>
              <a:cxnLst/>
              <a:rect l="l" t="t" r="r" b="b"/>
              <a:pathLst>
                <a:path w="3264" h="4156" extrusionOk="0">
                  <a:moveTo>
                    <a:pt x="3263" y="1"/>
                  </a:moveTo>
                  <a:lnTo>
                    <a:pt x="859" y="246"/>
                  </a:lnTo>
                  <a:lnTo>
                    <a:pt x="1" y="4156"/>
                  </a:lnTo>
                  <a:lnTo>
                    <a:pt x="2630" y="4156"/>
                  </a:lnTo>
                  <a:lnTo>
                    <a:pt x="3263" y="1"/>
                  </a:lnTo>
                  <a:close/>
                </a:path>
              </a:pathLst>
            </a:custGeom>
            <a:solidFill>
              <a:srgbClr val="F9B4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9" name="Google Shape;1169;p42"/>
            <p:cNvSpPr/>
            <p:nvPr/>
          </p:nvSpPr>
          <p:spPr>
            <a:xfrm>
              <a:off x="5883475" y="3493800"/>
              <a:ext cx="27950" cy="44975"/>
            </a:xfrm>
            <a:custGeom>
              <a:avLst/>
              <a:gdLst/>
              <a:ahLst/>
              <a:cxnLst/>
              <a:rect l="l" t="t" r="r" b="b"/>
              <a:pathLst>
                <a:path w="1118" h="1799" extrusionOk="0">
                  <a:moveTo>
                    <a:pt x="961" y="0"/>
                  </a:moveTo>
                  <a:cubicBezTo>
                    <a:pt x="409" y="565"/>
                    <a:pt x="0" y="1131"/>
                    <a:pt x="27" y="1798"/>
                  </a:cubicBezTo>
                  <a:lnTo>
                    <a:pt x="865" y="1791"/>
                  </a:lnTo>
                  <a:cubicBezTo>
                    <a:pt x="865" y="1791"/>
                    <a:pt x="1117" y="341"/>
                    <a:pt x="961" y="0"/>
                  </a:cubicBez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0" name="Google Shape;1170;p42"/>
            <p:cNvSpPr/>
            <p:nvPr/>
          </p:nvSpPr>
          <p:spPr>
            <a:xfrm>
              <a:off x="5752525" y="3486800"/>
              <a:ext cx="154975" cy="52750"/>
            </a:xfrm>
            <a:custGeom>
              <a:avLst/>
              <a:gdLst/>
              <a:ahLst/>
              <a:cxnLst/>
              <a:rect l="l" t="t" r="r" b="b"/>
              <a:pathLst>
                <a:path w="6199" h="2110" extrusionOk="0">
                  <a:moveTo>
                    <a:pt x="3563" y="1"/>
                  </a:moveTo>
                  <a:cubicBezTo>
                    <a:pt x="2698" y="103"/>
                    <a:pt x="1758" y="151"/>
                    <a:pt x="709" y="348"/>
                  </a:cubicBezTo>
                  <a:cubicBezTo>
                    <a:pt x="470" y="389"/>
                    <a:pt x="232" y="457"/>
                    <a:pt x="0" y="546"/>
                  </a:cubicBezTo>
                  <a:cubicBezTo>
                    <a:pt x="198" y="1050"/>
                    <a:pt x="348" y="1574"/>
                    <a:pt x="450" y="2106"/>
                  </a:cubicBezTo>
                  <a:cubicBezTo>
                    <a:pt x="803" y="2109"/>
                    <a:pt x="1176" y="2110"/>
                    <a:pt x="1557" y="2110"/>
                  </a:cubicBezTo>
                  <a:cubicBezTo>
                    <a:pt x="2867" y="2110"/>
                    <a:pt x="4268" y="2094"/>
                    <a:pt x="5265" y="2078"/>
                  </a:cubicBezTo>
                  <a:cubicBezTo>
                    <a:pt x="5238" y="1411"/>
                    <a:pt x="5647" y="845"/>
                    <a:pt x="6199" y="280"/>
                  </a:cubicBezTo>
                  <a:cubicBezTo>
                    <a:pt x="6178" y="232"/>
                    <a:pt x="6144" y="205"/>
                    <a:pt x="6103" y="205"/>
                  </a:cubicBezTo>
                  <a:cubicBezTo>
                    <a:pt x="5592" y="250"/>
                    <a:pt x="5183" y="268"/>
                    <a:pt x="4857" y="268"/>
                  </a:cubicBezTo>
                  <a:cubicBezTo>
                    <a:pt x="3593" y="268"/>
                    <a:pt x="3563" y="1"/>
                    <a:pt x="3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1" name="Google Shape;1171;p42"/>
            <p:cNvSpPr/>
            <p:nvPr/>
          </p:nvSpPr>
          <p:spPr>
            <a:xfrm>
              <a:off x="5717950" y="3500425"/>
              <a:ext cx="45825" cy="39025"/>
            </a:xfrm>
            <a:custGeom>
              <a:avLst/>
              <a:gdLst/>
              <a:ahLst/>
              <a:cxnLst/>
              <a:rect l="l" t="t" r="r" b="b"/>
              <a:pathLst>
                <a:path w="1833" h="1561" extrusionOk="0">
                  <a:moveTo>
                    <a:pt x="1383" y="1"/>
                  </a:moveTo>
                  <a:cubicBezTo>
                    <a:pt x="477" y="375"/>
                    <a:pt x="130" y="1016"/>
                    <a:pt x="1" y="1520"/>
                  </a:cubicBezTo>
                  <a:cubicBezTo>
                    <a:pt x="457" y="1540"/>
                    <a:pt x="1104" y="1554"/>
                    <a:pt x="1833" y="1561"/>
                  </a:cubicBezTo>
                  <a:cubicBezTo>
                    <a:pt x="1731" y="1029"/>
                    <a:pt x="1581" y="505"/>
                    <a:pt x="1383" y="1"/>
                  </a:cubicBez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2" name="Google Shape;1172;p42"/>
            <p:cNvSpPr/>
            <p:nvPr/>
          </p:nvSpPr>
          <p:spPr>
            <a:xfrm>
              <a:off x="5715225" y="3538400"/>
              <a:ext cx="189900" cy="11425"/>
            </a:xfrm>
            <a:custGeom>
              <a:avLst/>
              <a:gdLst/>
              <a:ahLst/>
              <a:cxnLst/>
              <a:rect l="l" t="t" r="r" b="b"/>
              <a:pathLst>
                <a:path w="7596" h="457" extrusionOk="0">
                  <a:moveTo>
                    <a:pt x="110" y="1"/>
                  </a:moveTo>
                  <a:lnTo>
                    <a:pt x="110" y="1"/>
                  </a:lnTo>
                  <a:cubicBezTo>
                    <a:pt x="1" y="409"/>
                    <a:pt x="212" y="457"/>
                    <a:pt x="212" y="457"/>
                  </a:cubicBezTo>
                  <a:lnTo>
                    <a:pt x="7595" y="457"/>
                  </a:lnTo>
                  <a:lnTo>
                    <a:pt x="7595" y="7"/>
                  </a:lnTo>
                  <a:cubicBezTo>
                    <a:pt x="6688" y="20"/>
                    <a:pt x="4752" y="47"/>
                    <a:pt x="2992" y="47"/>
                  </a:cubicBezTo>
                  <a:cubicBezTo>
                    <a:pt x="1845" y="47"/>
                    <a:pt x="773" y="36"/>
                    <a:pt x="110" y="1"/>
                  </a:cubicBez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3" name="Google Shape;1173;p42"/>
            <p:cNvSpPr/>
            <p:nvPr/>
          </p:nvSpPr>
          <p:spPr>
            <a:xfrm>
              <a:off x="5827775" y="3488175"/>
              <a:ext cx="8550" cy="19275"/>
            </a:xfrm>
            <a:custGeom>
              <a:avLst/>
              <a:gdLst/>
              <a:ahLst/>
              <a:cxnLst/>
              <a:rect l="l" t="t" r="r" b="b"/>
              <a:pathLst>
                <a:path w="342" h="771" fill="none" extrusionOk="0">
                  <a:moveTo>
                    <a:pt x="341" y="770"/>
                  </a:moveTo>
                  <a:cubicBezTo>
                    <a:pt x="328" y="450"/>
                    <a:pt x="246" y="266"/>
                    <a:pt x="1" y="0"/>
                  </a:cubicBezTo>
                </a:path>
              </a:pathLst>
            </a:custGeom>
            <a:noFill/>
            <a:ln w="1525" cap="rnd" cmpd="sng">
              <a:solidFill>
                <a:srgbClr val="FFFDFA"/>
              </a:solidFill>
              <a:prstDash val="solid"/>
              <a:miter lim="681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4" name="Google Shape;1174;p42"/>
            <p:cNvSpPr/>
            <p:nvPr/>
          </p:nvSpPr>
          <p:spPr>
            <a:xfrm>
              <a:off x="5806150" y="3489875"/>
              <a:ext cx="11950" cy="19600"/>
            </a:xfrm>
            <a:custGeom>
              <a:avLst/>
              <a:gdLst/>
              <a:ahLst/>
              <a:cxnLst/>
              <a:rect l="l" t="t" r="r" b="b"/>
              <a:pathLst>
                <a:path w="478" h="784" fill="none" extrusionOk="0">
                  <a:moveTo>
                    <a:pt x="430" y="784"/>
                  </a:moveTo>
                  <a:cubicBezTo>
                    <a:pt x="478" y="518"/>
                    <a:pt x="348" y="198"/>
                    <a:pt x="1" y="0"/>
                  </a:cubicBezTo>
                </a:path>
              </a:pathLst>
            </a:custGeom>
            <a:noFill/>
            <a:ln w="1525" cap="rnd" cmpd="sng">
              <a:solidFill>
                <a:srgbClr val="FFFDFA"/>
              </a:solidFill>
              <a:prstDash val="solid"/>
              <a:miter lim="681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5" name="Google Shape;1175;p42"/>
            <p:cNvSpPr/>
            <p:nvPr/>
          </p:nvSpPr>
          <p:spPr>
            <a:xfrm>
              <a:off x="5785900" y="3492950"/>
              <a:ext cx="13300" cy="17200"/>
            </a:xfrm>
            <a:custGeom>
              <a:avLst/>
              <a:gdLst/>
              <a:ahLst/>
              <a:cxnLst/>
              <a:rect l="l" t="t" r="r" b="b"/>
              <a:pathLst>
                <a:path w="532" h="688" fill="none" extrusionOk="0">
                  <a:moveTo>
                    <a:pt x="504" y="688"/>
                  </a:moveTo>
                  <a:cubicBezTo>
                    <a:pt x="532" y="361"/>
                    <a:pt x="321" y="68"/>
                    <a:pt x="0" y="0"/>
                  </a:cubicBezTo>
                </a:path>
              </a:pathLst>
            </a:custGeom>
            <a:noFill/>
            <a:ln w="1525" cap="rnd" cmpd="sng">
              <a:solidFill>
                <a:srgbClr val="FFFDFA"/>
              </a:solidFill>
              <a:prstDash val="solid"/>
              <a:miter lim="681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6" name="Google Shape;1176;p42"/>
            <p:cNvSpPr/>
            <p:nvPr/>
          </p:nvSpPr>
          <p:spPr>
            <a:xfrm>
              <a:off x="5865425" y="2764325"/>
              <a:ext cx="235525" cy="28100"/>
            </a:xfrm>
            <a:custGeom>
              <a:avLst/>
              <a:gdLst/>
              <a:ahLst/>
              <a:cxnLst/>
              <a:rect l="l" t="t" r="r" b="b"/>
              <a:pathLst>
                <a:path w="9421" h="1124" extrusionOk="0">
                  <a:moveTo>
                    <a:pt x="450" y="0"/>
                  </a:moveTo>
                  <a:cubicBezTo>
                    <a:pt x="450" y="0"/>
                    <a:pt x="279" y="361"/>
                    <a:pt x="0" y="1124"/>
                  </a:cubicBezTo>
                  <a:lnTo>
                    <a:pt x="9420" y="824"/>
                  </a:lnTo>
                  <a:cubicBezTo>
                    <a:pt x="9202" y="327"/>
                    <a:pt x="9073" y="75"/>
                    <a:pt x="9073" y="75"/>
                  </a:cubicBezTo>
                  <a:lnTo>
                    <a:pt x="450" y="0"/>
                  </a:lnTo>
                  <a:close/>
                </a:path>
              </a:pathLst>
            </a:custGeom>
            <a:solidFill>
              <a:srgbClr val="100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7" name="Google Shape;1177;p42"/>
            <p:cNvSpPr/>
            <p:nvPr/>
          </p:nvSpPr>
          <p:spPr>
            <a:xfrm>
              <a:off x="5752525" y="2784925"/>
              <a:ext cx="471300" cy="666150"/>
            </a:xfrm>
            <a:custGeom>
              <a:avLst/>
              <a:gdLst/>
              <a:ahLst/>
              <a:cxnLst/>
              <a:rect l="l" t="t" r="r" b="b"/>
              <a:pathLst>
                <a:path w="18852" h="26646" extrusionOk="0">
                  <a:moveTo>
                    <a:pt x="13936" y="0"/>
                  </a:moveTo>
                  <a:lnTo>
                    <a:pt x="4523" y="300"/>
                  </a:lnTo>
                  <a:cubicBezTo>
                    <a:pt x="3508" y="3072"/>
                    <a:pt x="1049" y="11143"/>
                    <a:pt x="0" y="26646"/>
                  </a:cubicBezTo>
                  <a:lnTo>
                    <a:pt x="7445" y="26523"/>
                  </a:lnTo>
                  <a:lnTo>
                    <a:pt x="9420" y="7152"/>
                  </a:lnTo>
                  <a:lnTo>
                    <a:pt x="11273" y="26012"/>
                  </a:lnTo>
                  <a:cubicBezTo>
                    <a:pt x="11273" y="26012"/>
                    <a:pt x="13087" y="26061"/>
                    <a:pt x="14934" y="26061"/>
                  </a:cubicBezTo>
                  <a:cubicBezTo>
                    <a:pt x="16874" y="26061"/>
                    <a:pt x="18851" y="26007"/>
                    <a:pt x="18806" y="25787"/>
                  </a:cubicBezTo>
                  <a:cubicBezTo>
                    <a:pt x="18629" y="24936"/>
                    <a:pt x="16879" y="9372"/>
                    <a:pt x="139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8" name="Google Shape;1178;p42"/>
            <p:cNvSpPr/>
            <p:nvPr/>
          </p:nvSpPr>
          <p:spPr>
            <a:xfrm>
              <a:off x="5964175" y="2508225"/>
              <a:ext cx="59975" cy="35600"/>
            </a:xfrm>
            <a:custGeom>
              <a:avLst/>
              <a:gdLst/>
              <a:ahLst/>
              <a:cxnLst/>
              <a:rect l="l" t="t" r="r" b="b"/>
              <a:pathLst>
                <a:path w="2399" h="1424" extrusionOk="0">
                  <a:moveTo>
                    <a:pt x="1" y="0"/>
                  </a:moveTo>
                  <a:lnTo>
                    <a:pt x="151" y="1424"/>
                  </a:lnTo>
                  <a:lnTo>
                    <a:pt x="2248" y="1178"/>
                  </a:lnTo>
                  <a:lnTo>
                    <a:pt x="2398" y="2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00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9" name="Google Shape;1179;p42"/>
            <p:cNvSpPr/>
            <p:nvPr/>
          </p:nvSpPr>
          <p:spPr>
            <a:xfrm>
              <a:off x="5967925" y="2537675"/>
              <a:ext cx="52475" cy="18525"/>
            </a:xfrm>
            <a:custGeom>
              <a:avLst/>
              <a:gdLst/>
              <a:ahLst/>
              <a:cxnLst/>
              <a:rect l="l" t="t" r="r" b="b"/>
              <a:pathLst>
                <a:path w="2099" h="741" extrusionOk="0">
                  <a:moveTo>
                    <a:pt x="2098" y="0"/>
                  </a:moveTo>
                  <a:lnTo>
                    <a:pt x="1" y="246"/>
                  </a:lnTo>
                  <a:lnTo>
                    <a:pt x="48" y="675"/>
                  </a:lnTo>
                  <a:cubicBezTo>
                    <a:pt x="306" y="719"/>
                    <a:pt x="566" y="740"/>
                    <a:pt x="827" y="740"/>
                  </a:cubicBezTo>
                  <a:cubicBezTo>
                    <a:pt x="967" y="740"/>
                    <a:pt x="1107" y="734"/>
                    <a:pt x="1247" y="722"/>
                  </a:cubicBezTo>
                  <a:cubicBezTo>
                    <a:pt x="1513" y="709"/>
                    <a:pt x="1771" y="654"/>
                    <a:pt x="2023" y="566"/>
                  </a:cubicBezTo>
                  <a:lnTo>
                    <a:pt x="2098" y="0"/>
                  </a:lnTo>
                  <a:close/>
                </a:path>
              </a:pathLst>
            </a:custGeom>
            <a:solidFill>
              <a:srgbClr val="F9B4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0" name="Google Shape;1180;p42"/>
            <p:cNvSpPr/>
            <p:nvPr/>
          </p:nvSpPr>
          <p:spPr>
            <a:xfrm>
              <a:off x="5832050" y="2542225"/>
              <a:ext cx="309250" cy="28850"/>
            </a:xfrm>
            <a:custGeom>
              <a:avLst/>
              <a:gdLst/>
              <a:ahLst/>
              <a:cxnLst/>
              <a:rect l="l" t="t" r="r" b="b"/>
              <a:pathLst>
                <a:path w="12370" h="1154" extrusionOk="0">
                  <a:moveTo>
                    <a:pt x="10059" y="0"/>
                  </a:moveTo>
                  <a:cubicBezTo>
                    <a:pt x="9187" y="0"/>
                    <a:pt x="8317" y="84"/>
                    <a:pt x="8317" y="84"/>
                  </a:cubicBezTo>
                  <a:cubicBezTo>
                    <a:pt x="7568" y="428"/>
                    <a:pt x="6901" y="540"/>
                    <a:pt x="6350" y="540"/>
                  </a:cubicBezTo>
                  <a:cubicBezTo>
                    <a:pt x="5315" y="540"/>
                    <a:pt x="4686" y="145"/>
                    <a:pt x="4686" y="145"/>
                  </a:cubicBezTo>
                  <a:cubicBezTo>
                    <a:pt x="4686" y="145"/>
                    <a:pt x="4041" y="108"/>
                    <a:pt x="3352" y="108"/>
                  </a:cubicBezTo>
                  <a:cubicBezTo>
                    <a:pt x="2798" y="108"/>
                    <a:pt x="2216" y="132"/>
                    <a:pt x="1921" y="220"/>
                  </a:cubicBezTo>
                  <a:cubicBezTo>
                    <a:pt x="1437" y="363"/>
                    <a:pt x="749" y="718"/>
                    <a:pt x="0" y="1153"/>
                  </a:cubicBezTo>
                  <a:cubicBezTo>
                    <a:pt x="824" y="1145"/>
                    <a:pt x="1646" y="1145"/>
                    <a:pt x="2467" y="1145"/>
                  </a:cubicBezTo>
                  <a:lnTo>
                    <a:pt x="2467" y="1145"/>
                  </a:lnTo>
                  <a:cubicBezTo>
                    <a:pt x="5750" y="1145"/>
                    <a:pt x="9018" y="1145"/>
                    <a:pt x="12369" y="622"/>
                  </a:cubicBezTo>
                  <a:cubicBezTo>
                    <a:pt x="12124" y="459"/>
                    <a:pt x="11865" y="316"/>
                    <a:pt x="11606" y="186"/>
                  </a:cubicBezTo>
                  <a:cubicBezTo>
                    <a:pt x="11296" y="42"/>
                    <a:pt x="10677" y="0"/>
                    <a:pt x="100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1" name="Google Shape;1181;p42"/>
            <p:cNvSpPr/>
            <p:nvPr/>
          </p:nvSpPr>
          <p:spPr>
            <a:xfrm>
              <a:off x="5773625" y="2557600"/>
              <a:ext cx="415525" cy="50925"/>
            </a:xfrm>
            <a:custGeom>
              <a:avLst/>
              <a:gdLst/>
              <a:ahLst/>
              <a:cxnLst/>
              <a:rect l="l" t="t" r="r" b="b"/>
              <a:pathLst>
                <a:path w="16621" h="2037" extrusionOk="0">
                  <a:moveTo>
                    <a:pt x="14706" y="0"/>
                  </a:moveTo>
                  <a:cubicBezTo>
                    <a:pt x="10517" y="661"/>
                    <a:pt x="6458" y="498"/>
                    <a:pt x="2337" y="538"/>
                  </a:cubicBezTo>
                  <a:cubicBezTo>
                    <a:pt x="1568" y="988"/>
                    <a:pt x="743" y="1526"/>
                    <a:pt x="1" y="2030"/>
                  </a:cubicBezTo>
                  <a:cubicBezTo>
                    <a:pt x="487" y="2034"/>
                    <a:pt x="972" y="2036"/>
                    <a:pt x="1458" y="2036"/>
                  </a:cubicBezTo>
                  <a:cubicBezTo>
                    <a:pt x="6529" y="2036"/>
                    <a:pt x="11592" y="1809"/>
                    <a:pt x="16620" y="1349"/>
                  </a:cubicBezTo>
                  <a:cubicBezTo>
                    <a:pt x="16007" y="859"/>
                    <a:pt x="15374" y="409"/>
                    <a:pt x="147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2" name="Google Shape;1182;p42"/>
            <p:cNvSpPr/>
            <p:nvPr/>
          </p:nvSpPr>
          <p:spPr>
            <a:xfrm>
              <a:off x="5730725" y="2591300"/>
              <a:ext cx="504575" cy="49400"/>
            </a:xfrm>
            <a:custGeom>
              <a:avLst/>
              <a:gdLst/>
              <a:ahLst/>
              <a:cxnLst/>
              <a:rect l="l" t="t" r="r" b="b"/>
              <a:pathLst>
                <a:path w="20183" h="1976" extrusionOk="0">
                  <a:moveTo>
                    <a:pt x="18329" y="1"/>
                  </a:moveTo>
                  <a:cubicBezTo>
                    <a:pt x="13307" y="461"/>
                    <a:pt x="8245" y="688"/>
                    <a:pt x="3169" y="688"/>
                  </a:cubicBezTo>
                  <a:cubicBezTo>
                    <a:pt x="2683" y="688"/>
                    <a:pt x="2197" y="686"/>
                    <a:pt x="1710" y="682"/>
                  </a:cubicBezTo>
                  <a:cubicBezTo>
                    <a:pt x="1022" y="1145"/>
                    <a:pt x="416" y="1581"/>
                    <a:pt x="1" y="1881"/>
                  </a:cubicBezTo>
                  <a:cubicBezTo>
                    <a:pt x="1200" y="1840"/>
                    <a:pt x="2400" y="1824"/>
                    <a:pt x="3598" y="1824"/>
                  </a:cubicBezTo>
                  <a:cubicBezTo>
                    <a:pt x="7333" y="1824"/>
                    <a:pt x="11061" y="1975"/>
                    <a:pt x="14774" y="1975"/>
                  </a:cubicBezTo>
                  <a:cubicBezTo>
                    <a:pt x="16581" y="1975"/>
                    <a:pt x="18384" y="1940"/>
                    <a:pt x="20182" y="1833"/>
                  </a:cubicBezTo>
                  <a:cubicBezTo>
                    <a:pt x="19705" y="1193"/>
                    <a:pt x="19024" y="553"/>
                    <a:pt x="183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3" name="Google Shape;1183;p42"/>
            <p:cNvSpPr/>
            <p:nvPr/>
          </p:nvSpPr>
          <p:spPr>
            <a:xfrm>
              <a:off x="5840550" y="2678325"/>
              <a:ext cx="295475" cy="46100"/>
            </a:xfrm>
            <a:custGeom>
              <a:avLst/>
              <a:gdLst/>
              <a:ahLst/>
              <a:cxnLst/>
              <a:rect l="l" t="t" r="r" b="b"/>
              <a:pathLst>
                <a:path w="11819" h="1844" extrusionOk="0">
                  <a:moveTo>
                    <a:pt x="11818" y="0"/>
                  </a:moveTo>
                  <a:lnTo>
                    <a:pt x="11818" y="0"/>
                  </a:lnTo>
                  <a:cubicBezTo>
                    <a:pt x="9251" y="259"/>
                    <a:pt x="6670" y="389"/>
                    <a:pt x="4090" y="389"/>
                  </a:cubicBezTo>
                  <a:cubicBezTo>
                    <a:pt x="2726" y="389"/>
                    <a:pt x="1362" y="353"/>
                    <a:pt x="1" y="280"/>
                  </a:cubicBezTo>
                  <a:lnTo>
                    <a:pt x="1" y="280"/>
                  </a:lnTo>
                  <a:lnTo>
                    <a:pt x="8" y="1826"/>
                  </a:lnTo>
                  <a:cubicBezTo>
                    <a:pt x="738" y="1837"/>
                    <a:pt x="1469" y="1844"/>
                    <a:pt x="2199" y="1844"/>
                  </a:cubicBezTo>
                  <a:cubicBezTo>
                    <a:pt x="5415" y="1844"/>
                    <a:pt x="8622" y="1719"/>
                    <a:pt x="11798" y="1335"/>
                  </a:cubicBezTo>
                  <a:lnTo>
                    <a:pt x="1181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4" name="Google Shape;1184;p42"/>
            <p:cNvSpPr/>
            <p:nvPr/>
          </p:nvSpPr>
          <p:spPr>
            <a:xfrm>
              <a:off x="5840725" y="2711875"/>
              <a:ext cx="294775" cy="57925"/>
            </a:xfrm>
            <a:custGeom>
              <a:avLst/>
              <a:gdLst/>
              <a:ahLst/>
              <a:cxnLst/>
              <a:rect l="l" t="t" r="r" b="b"/>
              <a:pathLst>
                <a:path w="11791" h="2317" extrusionOk="0">
                  <a:moveTo>
                    <a:pt x="11791" y="0"/>
                  </a:moveTo>
                  <a:cubicBezTo>
                    <a:pt x="8618" y="377"/>
                    <a:pt x="5413" y="502"/>
                    <a:pt x="2199" y="502"/>
                  </a:cubicBezTo>
                  <a:cubicBezTo>
                    <a:pt x="1467" y="502"/>
                    <a:pt x="734" y="495"/>
                    <a:pt x="1" y="484"/>
                  </a:cubicBezTo>
                  <a:lnTo>
                    <a:pt x="1" y="484"/>
                  </a:lnTo>
                  <a:lnTo>
                    <a:pt x="7" y="2187"/>
                  </a:lnTo>
                  <a:lnTo>
                    <a:pt x="11743" y="2316"/>
                  </a:lnTo>
                  <a:lnTo>
                    <a:pt x="1179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5" name="Google Shape;1185;p42"/>
            <p:cNvSpPr/>
            <p:nvPr/>
          </p:nvSpPr>
          <p:spPr>
            <a:xfrm>
              <a:off x="5723075" y="2721075"/>
              <a:ext cx="50750" cy="29475"/>
            </a:xfrm>
            <a:custGeom>
              <a:avLst/>
              <a:gdLst/>
              <a:ahLst/>
              <a:cxnLst/>
              <a:rect l="l" t="t" r="r" b="b"/>
              <a:pathLst>
                <a:path w="2030" h="1179" extrusionOk="0">
                  <a:moveTo>
                    <a:pt x="0" y="0"/>
                  </a:moveTo>
                  <a:lnTo>
                    <a:pt x="102" y="1178"/>
                  </a:lnTo>
                  <a:lnTo>
                    <a:pt x="2030" y="61"/>
                  </a:lnTo>
                  <a:cubicBezTo>
                    <a:pt x="1349" y="41"/>
                    <a:pt x="674" y="2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6" name="Google Shape;1186;p42"/>
            <p:cNvSpPr/>
            <p:nvPr/>
          </p:nvSpPr>
          <p:spPr>
            <a:xfrm>
              <a:off x="5718975" y="2674925"/>
              <a:ext cx="119575" cy="47700"/>
            </a:xfrm>
            <a:custGeom>
              <a:avLst/>
              <a:gdLst/>
              <a:ahLst/>
              <a:cxnLst/>
              <a:rect l="l" t="t" r="r" b="b"/>
              <a:pathLst>
                <a:path w="4783" h="1908" extrusionOk="0">
                  <a:moveTo>
                    <a:pt x="1" y="0"/>
                  </a:moveTo>
                  <a:lnTo>
                    <a:pt x="164" y="1846"/>
                  </a:lnTo>
                  <a:cubicBezTo>
                    <a:pt x="838" y="1867"/>
                    <a:pt x="1519" y="1887"/>
                    <a:pt x="2194" y="1907"/>
                  </a:cubicBezTo>
                  <a:lnTo>
                    <a:pt x="4782" y="416"/>
                  </a:lnTo>
                  <a:cubicBezTo>
                    <a:pt x="3181" y="327"/>
                    <a:pt x="1588" y="191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7" name="Google Shape;1187;p42"/>
            <p:cNvSpPr/>
            <p:nvPr/>
          </p:nvSpPr>
          <p:spPr>
            <a:xfrm>
              <a:off x="6149100" y="2663675"/>
              <a:ext cx="105100" cy="44825"/>
            </a:xfrm>
            <a:custGeom>
              <a:avLst/>
              <a:gdLst/>
              <a:ahLst/>
              <a:cxnLst/>
              <a:rect l="l" t="t" r="r" b="b"/>
              <a:pathLst>
                <a:path w="4204" h="1793" extrusionOk="0">
                  <a:moveTo>
                    <a:pt x="4033" y="1"/>
                  </a:moveTo>
                  <a:cubicBezTo>
                    <a:pt x="2698" y="212"/>
                    <a:pt x="1349" y="389"/>
                    <a:pt x="1" y="532"/>
                  </a:cubicBezTo>
                  <a:lnTo>
                    <a:pt x="879" y="1268"/>
                  </a:lnTo>
                  <a:lnTo>
                    <a:pt x="505" y="1792"/>
                  </a:lnTo>
                  <a:cubicBezTo>
                    <a:pt x="1738" y="1622"/>
                    <a:pt x="2970" y="1404"/>
                    <a:pt x="4190" y="1145"/>
                  </a:cubicBezTo>
                  <a:cubicBezTo>
                    <a:pt x="4203" y="791"/>
                    <a:pt x="4162" y="443"/>
                    <a:pt x="4067" y="103"/>
                  </a:cubicBezTo>
                  <a:cubicBezTo>
                    <a:pt x="4060" y="69"/>
                    <a:pt x="4047" y="35"/>
                    <a:pt x="40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8" name="Google Shape;1188;p42"/>
            <p:cNvSpPr/>
            <p:nvPr/>
          </p:nvSpPr>
          <p:spPr>
            <a:xfrm>
              <a:off x="6132075" y="2726175"/>
              <a:ext cx="67275" cy="74425"/>
            </a:xfrm>
            <a:custGeom>
              <a:avLst/>
              <a:gdLst/>
              <a:ahLst/>
              <a:cxnLst/>
              <a:rect l="l" t="t" r="r" b="b"/>
              <a:pathLst>
                <a:path w="2691" h="2977" extrusionOk="0">
                  <a:moveTo>
                    <a:pt x="668" y="0"/>
                  </a:moveTo>
                  <a:lnTo>
                    <a:pt x="382" y="402"/>
                  </a:lnTo>
                  <a:cubicBezTo>
                    <a:pt x="1" y="402"/>
                    <a:pt x="1002" y="2977"/>
                    <a:pt x="1002" y="2977"/>
                  </a:cubicBezTo>
                  <a:cubicBezTo>
                    <a:pt x="1594" y="2718"/>
                    <a:pt x="2166" y="2398"/>
                    <a:pt x="2691" y="2017"/>
                  </a:cubicBezTo>
                  <a:cubicBezTo>
                    <a:pt x="1962" y="1431"/>
                    <a:pt x="1342" y="675"/>
                    <a:pt x="6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9" name="Google Shape;1189;p42"/>
            <p:cNvSpPr/>
            <p:nvPr/>
          </p:nvSpPr>
          <p:spPr>
            <a:xfrm>
              <a:off x="6148775" y="2722250"/>
              <a:ext cx="84800" cy="54350"/>
            </a:xfrm>
            <a:custGeom>
              <a:avLst/>
              <a:gdLst/>
              <a:ahLst/>
              <a:cxnLst/>
              <a:rect l="l" t="t" r="r" b="b"/>
              <a:pathLst>
                <a:path w="3392" h="2174" extrusionOk="0">
                  <a:moveTo>
                    <a:pt x="116" y="1"/>
                  </a:moveTo>
                  <a:lnTo>
                    <a:pt x="0" y="157"/>
                  </a:lnTo>
                  <a:cubicBezTo>
                    <a:pt x="674" y="832"/>
                    <a:pt x="1294" y="1588"/>
                    <a:pt x="2023" y="2174"/>
                  </a:cubicBezTo>
                  <a:cubicBezTo>
                    <a:pt x="2541" y="1813"/>
                    <a:pt x="2997" y="1377"/>
                    <a:pt x="3392" y="886"/>
                  </a:cubicBezTo>
                  <a:cubicBezTo>
                    <a:pt x="2268" y="723"/>
                    <a:pt x="1165" y="430"/>
                    <a:pt x="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0" name="Google Shape;1190;p42"/>
            <p:cNvSpPr/>
            <p:nvPr/>
          </p:nvSpPr>
          <p:spPr>
            <a:xfrm>
              <a:off x="6151650" y="2692275"/>
              <a:ext cx="102200" cy="52150"/>
            </a:xfrm>
            <a:custGeom>
              <a:avLst/>
              <a:gdLst/>
              <a:ahLst/>
              <a:cxnLst/>
              <a:rect l="l" t="t" r="r" b="b"/>
              <a:pathLst>
                <a:path w="4088" h="2086" extrusionOk="0">
                  <a:moveTo>
                    <a:pt x="4088" y="1"/>
                  </a:moveTo>
                  <a:lnTo>
                    <a:pt x="4088" y="1"/>
                  </a:lnTo>
                  <a:cubicBezTo>
                    <a:pt x="2862" y="260"/>
                    <a:pt x="1636" y="478"/>
                    <a:pt x="396" y="648"/>
                  </a:cubicBezTo>
                  <a:lnTo>
                    <a:pt x="1" y="1200"/>
                  </a:lnTo>
                  <a:cubicBezTo>
                    <a:pt x="1050" y="1629"/>
                    <a:pt x="2153" y="1922"/>
                    <a:pt x="3277" y="2085"/>
                  </a:cubicBezTo>
                  <a:cubicBezTo>
                    <a:pt x="3727" y="1499"/>
                    <a:pt x="4060" y="798"/>
                    <a:pt x="40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1" name="Google Shape;1191;p42"/>
            <p:cNvSpPr/>
            <p:nvPr/>
          </p:nvSpPr>
          <p:spPr>
            <a:xfrm>
              <a:off x="5716600" y="2636900"/>
              <a:ext cx="533325" cy="51225"/>
            </a:xfrm>
            <a:custGeom>
              <a:avLst/>
              <a:gdLst/>
              <a:ahLst/>
              <a:cxnLst/>
              <a:rect l="l" t="t" r="r" b="b"/>
              <a:pathLst>
                <a:path w="21333" h="2049" extrusionOk="0">
                  <a:moveTo>
                    <a:pt x="4161" y="0"/>
                  </a:moveTo>
                  <a:cubicBezTo>
                    <a:pt x="2963" y="0"/>
                    <a:pt x="1764" y="16"/>
                    <a:pt x="566" y="57"/>
                  </a:cubicBezTo>
                  <a:cubicBezTo>
                    <a:pt x="211" y="316"/>
                    <a:pt x="0" y="472"/>
                    <a:pt x="0" y="472"/>
                  </a:cubicBezTo>
                  <a:lnTo>
                    <a:pt x="89" y="1521"/>
                  </a:lnTo>
                  <a:cubicBezTo>
                    <a:pt x="1683" y="1712"/>
                    <a:pt x="3276" y="1848"/>
                    <a:pt x="4877" y="1937"/>
                  </a:cubicBezTo>
                  <a:lnTo>
                    <a:pt x="4959" y="1889"/>
                  </a:lnTo>
                  <a:lnTo>
                    <a:pt x="4959" y="1944"/>
                  </a:lnTo>
                  <a:cubicBezTo>
                    <a:pt x="6301" y="2013"/>
                    <a:pt x="7645" y="2048"/>
                    <a:pt x="8989" y="2048"/>
                  </a:cubicBezTo>
                  <a:cubicBezTo>
                    <a:pt x="11587" y="2048"/>
                    <a:pt x="14186" y="1918"/>
                    <a:pt x="16776" y="1657"/>
                  </a:cubicBezTo>
                  <a:lnTo>
                    <a:pt x="16790" y="1174"/>
                  </a:lnTo>
                  <a:lnTo>
                    <a:pt x="17301" y="1603"/>
                  </a:lnTo>
                  <a:cubicBezTo>
                    <a:pt x="18649" y="1460"/>
                    <a:pt x="19991" y="1283"/>
                    <a:pt x="21333" y="1072"/>
                  </a:cubicBezTo>
                  <a:cubicBezTo>
                    <a:pt x="21197" y="690"/>
                    <a:pt x="20999" y="329"/>
                    <a:pt x="20747" y="9"/>
                  </a:cubicBezTo>
                  <a:cubicBezTo>
                    <a:pt x="18949" y="116"/>
                    <a:pt x="17145" y="151"/>
                    <a:pt x="15338" y="151"/>
                  </a:cubicBezTo>
                  <a:cubicBezTo>
                    <a:pt x="11624" y="151"/>
                    <a:pt x="7894" y="0"/>
                    <a:pt x="41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2" name="Google Shape;1192;p42"/>
            <p:cNvSpPr/>
            <p:nvPr/>
          </p:nvSpPr>
          <p:spPr>
            <a:xfrm>
              <a:off x="5857575" y="2363300"/>
              <a:ext cx="122975" cy="165550"/>
            </a:xfrm>
            <a:custGeom>
              <a:avLst/>
              <a:gdLst/>
              <a:ahLst/>
              <a:cxnLst/>
              <a:rect l="l" t="t" r="r" b="b"/>
              <a:pathLst>
                <a:path w="4919" h="6622" extrusionOk="0">
                  <a:moveTo>
                    <a:pt x="4449" y="1"/>
                  </a:moveTo>
                  <a:cubicBezTo>
                    <a:pt x="3740" y="42"/>
                    <a:pt x="3052" y="280"/>
                    <a:pt x="2480" y="702"/>
                  </a:cubicBezTo>
                  <a:cubicBezTo>
                    <a:pt x="2235" y="886"/>
                    <a:pt x="1922" y="1540"/>
                    <a:pt x="1670" y="1840"/>
                  </a:cubicBezTo>
                  <a:cubicBezTo>
                    <a:pt x="1350" y="2214"/>
                    <a:pt x="975" y="2214"/>
                    <a:pt x="689" y="2827"/>
                  </a:cubicBezTo>
                  <a:cubicBezTo>
                    <a:pt x="505" y="3223"/>
                    <a:pt x="689" y="3665"/>
                    <a:pt x="525" y="4190"/>
                  </a:cubicBezTo>
                  <a:cubicBezTo>
                    <a:pt x="430" y="4510"/>
                    <a:pt x="151" y="4775"/>
                    <a:pt x="69" y="5157"/>
                  </a:cubicBezTo>
                  <a:cubicBezTo>
                    <a:pt x="1" y="5470"/>
                    <a:pt x="123" y="5892"/>
                    <a:pt x="69" y="6240"/>
                  </a:cubicBezTo>
                  <a:cubicBezTo>
                    <a:pt x="69" y="6240"/>
                    <a:pt x="3904" y="6458"/>
                    <a:pt x="4919" y="6621"/>
                  </a:cubicBezTo>
                  <a:lnTo>
                    <a:pt x="4449" y="1"/>
                  </a:lnTo>
                  <a:close/>
                </a:path>
              </a:pathLst>
            </a:custGeom>
            <a:solidFill>
              <a:srgbClr val="BD57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3" name="Google Shape;1193;p42"/>
            <p:cNvSpPr/>
            <p:nvPr/>
          </p:nvSpPr>
          <p:spPr>
            <a:xfrm>
              <a:off x="6011700" y="2363300"/>
              <a:ext cx="122950" cy="165550"/>
            </a:xfrm>
            <a:custGeom>
              <a:avLst/>
              <a:gdLst/>
              <a:ahLst/>
              <a:cxnLst/>
              <a:rect l="l" t="t" r="r" b="b"/>
              <a:pathLst>
                <a:path w="4918" h="6622" extrusionOk="0">
                  <a:moveTo>
                    <a:pt x="470" y="1"/>
                  </a:moveTo>
                  <a:lnTo>
                    <a:pt x="0" y="6621"/>
                  </a:lnTo>
                  <a:cubicBezTo>
                    <a:pt x="1015" y="6458"/>
                    <a:pt x="4850" y="6240"/>
                    <a:pt x="4850" y="6240"/>
                  </a:cubicBezTo>
                  <a:cubicBezTo>
                    <a:pt x="4795" y="5892"/>
                    <a:pt x="4918" y="5470"/>
                    <a:pt x="4850" y="5157"/>
                  </a:cubicBezTo>
                  <a:cubicBezTo>
                    <a:pt x="4768" y="4775"/>
                    <a:pt x="4489" y="4510"/>
                    <a:pt x="4393" y="4190"/>
                  </a:cubicBezTo>
                  <a:cubicBezTo>
                    <a:pt x="4237" y="3665"/>
                    <a:pt x="4414" y="3223"/>
                    <a:pt x="4230" y="2827"/>
                  </a:cubicBezTo>
                  <a:cubicBezTo>
                    <a:pt x="3944" y="2214"/>
                    <a:pt x="3569" y="2214"/>
                    <a:pt x="3256" y="1840"/>
                  </a:cubicBezTo>
                  <a:cubicBezTo>
                    <a:pt x="3004" y="1540"/>
                    <a:pt x="2684" y="886"/>
                    <a:pt x="2438" y="702"/>
                  </a:cubicBezTo>
                  <a:cubicBezTo>
                    <a:pt x="1866" y="280"/>
                    <a:pt x="1178" y="42"/>
                    <a:pt x="470" y="1"/>
                  </a:cubicBezTo>
                  <a:close/>
                </a:path>
              </a:pathLst>
            </a:custGeom>
            <a:solidFill>
              <a:srgbClr val="BD57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4" name="Google Shape;1194;p42"/>
            <p:cNvSpPr/>
            <p:nvPr/>
          </p:nvSpPr>
          <p:spPr>
            <a:xfrm>
              <a:off x="5902375" y="2359725"/>
              <a:ext cx="186650" cy="172700"/>
            </a:xfrm>
            <a:custGeom>
              <a:avLst/>
              <a:gdLst/>
              <a:ahLst/>
              <a:cxnLst/>
              <a:rect l="l" t="t" r="r" b="b"/>
              <a:pathLst>
                <a:path w="7466" h="6908" extrusionOk="0">
                  <a:moveTo>
                    <a:pt x="3708" y="0"/>
                  </a:moveTo>
                  <a:cubicBezTo>
                    <a:pt x="1815" y="0"/>
                    <a:pt x="227" y="1404"/>
                    <a:pt x="116" y="3229"/>
                  </a:cubicBezTo>
                  <a:cubicBezTo>
                    <a:pt x="0" y="5136"/>
                    <a:pt x="1519" y="6778"/>
                    <a:pt x="3522" y="6900"/>
                  </a:cubicBezTo>
                  <a:cubicBezTo>
                    <a:pt x="3601" y="6905"/>
                    <a:pt x="3680" y="6908"/>
                    <a:pt x="3758" y="6908"/>
                  </a:cubicBezTo>
                  <a:cubicBezTo>
                    <a:pt x="5651" y="6908"/>
                    <a:pt x="7238" y="5503"/>
                    <a:pt x="7350" y="3672"/>
                  </a:cubicBezTo>
                  <a:cubicBezTo>
                    <a:pt x="7465" y="1772"/>
                    <a:pt x="5940" y="130"/>
                    <a:pt x="3944" y="8"/>
                  </a:cubicBezTo>
                  <a:cubicBezTo>
                    <a:pt x="3865" y="3"/>
                    <a:pt x="3786" y="0"/>
                    <a:pt x="3708" y="0"/>
                  </a:cubicBezTo>
                  <a:close/>
                </a:path>
              </a:pathLst>
            </a:custGeom>
            <a:solidFill>
              <a:srgbClr val="BD57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5" name="Google Shape;1195;p42"/>
            <p:cNvSpPr/>
            <p:nvPr/>
          </p:nvSpPr>
          <p:spPr>
            <a:xfrm>
              <a:off x="5923150" y="2360200"/>
              <a:ext cx="146800" cy="175875"/>
            </a:xfrm>
            <a:custGeom>
              <a:avLst/>
              <a:gdLst/>
              <a:ahLst/>
              <a:cxnLst/>
              <a:rect l="l" t="t" r="r" b="b"/>
              <a:pathLst>
                <a:path w="5872" h="7035" extrusionOk="0">
                  <a:moveTo>
                    <a:pt x="2895" y="1"/>
                  </a:moveTo>
                  <a:cubicBezTo>
                    <a:pt x="2868" y="1"/>
                    <a:pt x="2841" y="1"/>
                    <a:pt x="2813" y="2"/>
                  </a:cubicBezTo>
                  <a:cubicBezTo>
                    <a:pt x="1226" y="64"/>
                    <a:pt x="0" y="1678"/>
                    <a:pt x="68" y="3619"/>
                  </a:cubicBezTo>
                  <a:cubicBezTo>
                    <a:pt x="135" y="5511"/>
                    <a:pt x="803" y="7034"/>
                    <a:pt x="2893" y="7034"/>
                  </a:cubicBezTo>
                  <a:cubicBezTo>
                    <a:pt x="2947" y="7034"/>
                    <a:pt x="3002" y="7033"/>
                    <a:pt x="3058" y="7031"/>
                  </a:cubicBezTo>
                  <a:cubicBezTo>
                    <a:pt x="5122" y="6956"/>
                    <a:pt x="5871" y="5356"/>
                    <a:pt x="5803" y="3415"/>
                  </a:cubicBezTo>
                  <a:cubicBezTo>
                    <a:pt x="5743" y="1514"/>
                    <a:pt x="4440" y="1"/>
                    <a:pt x="2895" y="1"/>
                  </a:cubicBezTo>
                  <a:close/>
                </a:path>
              </a:pathLst>
            </a:custGeom>
            <a:solidFill>
              <a:srgbClr val="F9B4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6" name="Google Shape;1196;p42"/>
            <p:cNvSpPr/>
            <p:nvPr/>
          </p:nvSpPr>
          <p:spPr>
            <a:xfrm>
              <a:off x="6046775" y="2453550"/>
              <a:ext cx="37825" cy="45325"/>
            </a:xfrm>
            <a:custGeom>
              <a:avLst/>
              <a:gdLst/>
              <a:ahLst/>
              <a:cxnLst/>
              <a:rect l="l" t="t" r="r" b="b"/>
              <a:pathLst>
                <a:path w="1513" h="1813" extrusionOk="0">
                  <a:moveTo>
                    <a:pt x="749" y="0"/>
                  </a:moveTo>
                  <a:cubicBezTo>
                    <a:pt x="743" y="0"/>
                    <a:pt x="736" y="1"/>
                    <a:pt x="729" y="1"/>
                  </a:cubicBezTo>
                  <a:cubicBezTo>
                    <a:pt x="327" y="14"/>
                    <a:pt x="0" y="430"/>
                    <a:pt x="21" y="934"/>
                  </a:cubicBezTo>
                  <a:cubicBezTo>
                    <a:pt x="34" y="1423"/>
                    <a:pt x="370" y="1813"/>
                    <a:pt x="770" y="1813"/>
                  </a:cubicBezTo>
                  <a:cubicBezTo>
                    <a:pt x="777" y="1813"/>
                    <a:pt x="783" y="1813"/>
                    <a:pt x="790" y="1813"/>
                  </a:cubicBezTo>
                  <a:cubicBezTo>
                    <a:pt x="1199" y="1799"/>
                    <a:pt x="1512" y="1377"/>
                    <a:pt x="1499" y="879"/>
                  </a:cubicBezTo>
                  <a:cubicBezTo>
                    <a:pt x="1478" y="391"/>
                    <a:pt x="1149" y="0"/>
                    <a:pt x="749" y="0"/>
                  </a:cubicBezTo>
                  <a:close/>
                </a:path>
              </a:pathLst>
            </a:custGeom>
            <a:solidFill>
              <a:srgbClr val="F9B4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7" name="Google Shape;1197;p42"/>
            <p:cNvSpPr/>
            <p:nvPr/>
          </p:nvSpPr>
          <p:spPr>
            <a:xfrm>
              <a:off x="5909525" y="2453550"/>
              <a:ext cx="37825" cy="45325"/>
            </a:xfrm>
            <a:custGeom>
              <a:avLst/>
              <a:gdLst/>
              <a:ahLst/>
              <a:cxnLst/>
              <a:rect l="l" t="t" r="r" b="b"/>
              <a:pathLst>
                <a:path w="1513" h="1813" extrusionOk="0">
                  <a:moveTo>
                    <a:pt x="743" y="0"/>
                  </a:moveTo>
                  <a:cubicBezTo>
                    <a:pt x="736" y="0"/>
                    <a:pt x="729" y="1"/>
                    <a:pt x="722" y="1"/>
                  </a:cubicBezTo>
                  <a:cubicBezTo>
                    <a:pt x="320" y="14"/>
                    <a:pt x="0" y="430"/>
                    <a:pt x="21" y="934"/>
                  </a:cubicBezTo>
                  <a:cubicBezTo>
                    <a:pt x="34" y="1423"/>
                    <a:pt x="370" y="1813"/>
                    <a:pt x="770" y="1813"/>
                  </a:cubicBezTo>
                  <a:cubicBezTo>
                    <a:pt x="777" y="1813"/>
                    <a:pt x="784" y="1813"/>
                    <a:pt x="790" y="1813"/>
                  </a:cubicBezTo>
                  <a:cubicBezTo>
                    <a:pt x="1199" y="1799"/>
                    <a:pt x="1512" y="1377"/>
                    <a:pt x="1499" y="879"/>
                  </a:cubicBezTo>
                  <a:cubicBezTo>
                    <a:pt x="1479" y="391"/>
                    <a:pt x="1143" y="0"/>
                    <a:pt x="743" y="0"/>
                  </a:cubicBezTo>
                  <a:close/>
                </a:path>
              </a:pathLst>
            </a:custGeom>
            <a:solidFill>
              <a:srgbClr val="F9B4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8" name="Google Shape;1198;p42"/>
            <p:cNvSpPr/>
            <p:nvPr/>
          </p:nvSpPr>
          <p:spPr>
            <a:xfrm>
              <a:off x="5904575" y="2360400"/>
              <a:ext cx="174400" cy="97950"/>
            </a:xfrm>
            <a:custGeom>
              <a:avLst/>
              <a:gdLst/>
              <a:ahLst/>
              <a:cxnLst/>
              <a:rect l="l" t="t" r="r" b="b"/>
              <a:pathLst>
                <a:path w="6976" h="3918" extrusionOk="0">
                  <a:moveTo>
                    <a:pt x="3517" y="0"/>
                  </a:moveTo>
                  <a:cubicBezTo>
                    <a:pt x="3439" y="0"/>
                    <a:pt x="3359" y="3"/>
                    <a:pt x="3277" y="8"/>
                  </a:cubicBezTo>
                  <a:cubicBezTo>
                    <a:pt x="1" y="219"/>
                    <a:pt x="76" y="3917"/>
                    <a:pt x="76" y="3917"/>
                  </a:cubicBezTo>
                  <a:cubicBezTo>
                    <a:pt x="539" y="3856"/>
                    <a:pt x="3277" y="3413"/>
                    <a:pt x="5021" y="3393"/>
                  </a:cubicBezTo>
                  <a:cubicBezTo>
                    <a:pt x="5136" y="3393"/>
                    <a:pt x="5368" y="2555"/>
                    <a:pt x="5368" y="2555"/>
                  </a:cubicBezTo>
                  <a:cubicBezTo>
                    <a:pt x="5368" y="2555"/>
                    <a:pt x="5388" y="3366"/>
                    <a:pt x="5477" y="3366"/>
                  </a:cubicBezTo>
                  <a:cubicBezTo>
                    <a:pt x="5480" y="3366"/>
                    <a:pt x="5483" y="3366"/>
                    <a:pt x="5485" y="3366"/>
                  </a:cubicBezTo>
                  <a:cubicBezTo>
                    <a:pt x="5946" y="3366"/>
                    <a:pt x="6975" y="3917"/>
                    <a:pt x="6975" y="3917"/>
                  </a:cubicBezTo>
                  <a:cubicBezTo>
                    <a:pt x="6975" y="3917"/>
                    <a:pt x="6574" y="0"/>
                    <a:pt x="3517" y="0"/>
                  </a:cubicBezTo>
                  <a:close/>
                </a:path>
              </a:pathLst>
            </a:custGeom>
            <a:solidFill>
              <a:srgbClr val="BD57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9" name="Google Shape;1199;p42"/>
            <p:cNvSpPr/>
            <p:nvPr/>
          </p:nvSpPr>
          <p:spPr>
            <a:xfrm>
              <a:off x="6018325" y="2466500"/>
              <a:ext cx="12125" cy="10350"/>
            </a:xfrm>
            <a:custGeom>
              <a:avLst/>
              <a:gdLst/>
              <a:ahLst/>
              <a:cxnLst/>
              <a:rect l="l" t="t" r="r" b="b"/>
              <a:pathLst>
                <a:path w="485" h="414" extrusionOk="0">
                  <a:moveTo>
                    <a:pt x="212" y="0"/>
                  </a:moveTo>
                  <a:cubicBezTo>
                    <a:pt x="89" y="21"/>
                    <a:pt x="1" y="130"/>
                    <a:pt x="14" y="259"/>
                  </a:cubicBezTo>
                  <a:cubicBezTo>
                    <a:pt x="39" y="357"/>
                    <a:pt x="125" y="414"/>
                    <a:pt x="213" y="414"/>
                  </a:cubicBezTo>
                  <a:cubicBezTo>
                    <a:pt x="272" y="414"/>
                    <a:pt x="332" y="389"/>
                    <a:pt x="375" y="334"/>
                  </a:cubicBezTo>
                  <a:cubicBezTo>
                    <a:pt x="484" y="205"/>
                    <a:pt x="389" y="0"/>
                    <a:pt x="212" y="0"/>
                  </a:cubicBezTo>
                  <a:close/>
                </a:path>
              </a:pathLst>
            </a:custGeom>
            <a:solidFill>
              <a:srgbClr val="100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00" name="Google Shape;1200;p42"/>
            <p:cNvSpPr/>
            <p:nvPr/>
          </p:nvSpPr>
          <p:spPr>
            <a:xfrm>
              <a:off x="5956175" y="2465475"/>
              <a:ext cx="12125" cy="10350"/>
            </a:xfrm>
            <a:custGeom>
              <a:avLst/>
              <a:gdLst/>
              <a:ahLst/>
              <a:cxnLst/>
              <a:rect l="l" t="t" r="r" b="b"/>
              <a:pathLst>
                <a:path w="485" h="414" extrusionOk="0">
                  <a:moveTo>
                    <a:pt x="219" y="1"/>
                  </a:moveTo>
                  <a:cubicBezTo>
                    <a:pt x="89" y="14"/>
                    <a:pt x="1" y="130"/>
                    <a:pt x="14" y="253"/>
                  </a:cubicBezTo>
                  <a:cubicBezTo>
                    <a:pt x="39" y="355"/>
                    <a:pt x="128" y="413"/>
                    <a:pt x="219" y="413"/>
                  </a:cubicBezTo>
                  <a:cubicBezTo>
                    <a:pt x="278" y="413"/>
                    <a:pt x="339" y="388"/>
                    <a:pt x="382" y="334"/>
                  </a:cubicBezTo>
                  <a:cubicBezTo>
                    <a:pt x="484" y="198"/>
                    <a:pt x="389" y="1"/>
                    <a:pt x="219" y="1"/>
                  </a:cubicBezTo>
                  <a:close/>
                </a:path>
              </a:pathLst>
            </a:custGeom>
            <a:solidFill>
              <a:srgbClr val="100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01" name="Google Shape;1201;p42"/>
            <p:cNvSpPr/>
            <p:nvPr/>
          </p:nvSpPr>
          <p:spPr>
            <a:xfrm>
              <a:off x="5988025" y="2451675"/>
              <a:ext cx="11250" cy="33400"/>
            </a:xfrm>
            <a:custGeom>
              <a:avLst/>
              <a:gdLst/>
              <a:ahLst/>
              <a:cxnLst/>
              <a:rect l="l" t="t" r="r" b="b"/>
              <a:pathLst>
                <a:path w="450" h="1336" fill="none" extrusionOk="0">
                  <a:moveTo>
                    <a:pt x="273" y="1"/>
                  </a:moveTo>
                  <a:cubicBezTo>
                    <a:pt x="273" y="1"/>
                    <a:pt x="0" y="1097"/>
                    <a:pt x="55" y="1213"/>
                  </a:cubicBezTo>
                  <a:cubicBezTo>
                    <a:pt x="102" y="1336"/>
                    <a:pt x="450" y="1302"/>
                    <a:pt x="450" y="1302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681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02" name="Google Shape;1202;p42"/>
            <p:cNvSpPr/>
            <p:nvPr/>
          </p:nvSpPr>
          <p:spPr>
            <a:xfrm>
              <a:off x="5993125" y="2491200"/>
              <a:ext cx="18600" cy="10575"/>
            </a:xfrm>
            <a:custGeom>
              <a:avLst/>
              <a:gdLst/>
              <a:ahLst/>
              <a:cxnLst/>
              <a:rect l="l" t="t" r="r" b="b"/>
              <a:pathLst>
                <a:path w="744" h="423" fill="none" extrusionOk="0">
                  <a:moveTo>
                    <a:pt x="743" y="0"/>
                  </a:moveTo>
                  <a:cubicBezTo>
                    <a:pt x="743" y="0"/>
                    <a:pt x="402" y="422"/>
                    <a:pt x="1" y="177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681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03" name="Google Shape;1203;p42"/>
            <p:cNvSpPr/>
            <p:nvPr/>
          </p:nvSpPr>
          <p:spPr>
            <a:xfrm>
              <a:off x="6018675" y="2449125"/>
              <a:ext cx="22825" cy="11600"/>
            </a:xfrm>
            <a:custGeom>
              <a:avLst/>
              <a:gdLst/>
              <a:ahLst/>
              <a:cxnLst/>
              <a:rect l="l" t="t" r="r" b="b"/>
              <a:pathLst>
                <a:path w="913" h="464" fill="none" extrusionOk="0">
                  <a:moveTo>
                    <a:pt x="913" y="464"/>
                  </a:moveTo>
                  <a:cubicBezTo>
                    <a:pt x="715" y="164"/>
                    <a:pt x="361" y="1"/>
                    <a:pt x="0" y="48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681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04" name="Google Shape;1204;p42"/>
            <p:cNvSpPr/>
            <p:nvPr/>
          </p:nvSpPr>
          <p:spPr>
            <a:xfrm>
              <a:off x="5944775" y="2449300"/>
              <a:ext cx="23675" cy="10575"/>
            </a:xfrm>
            <a:custGeom>
              <a:avLst/>
              <a:gdLst/>
              <a:ahLst/>
              <a:cxnLst/>
              <a:rect l="l" t="t" r="r" b="b"/>
              <a:pathLst>
                <a:path w="947" h="423" fill="none" extrusionOk="0">
                  <a:moveTo>
                    <a:pt x="947" y="75"/>
                  </a:moveTo>
                  <a:cubicBezTo>
                    <a:pt x="586" y="0"/>
                    <a:pt x="218" y="137"/>
                    <a:pt x="0" y="423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681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05" name="Google Shape;1205;p42"/>
            <p:cNvSpPr/>
            <p:nvPr/>
          </p:nvSpPr>
          <p:spPr>
            <a:xfrm>
              <a:off x="5844650" y="2769600"/>
              <a:ext cx="82600" cy="86850"/>
            </a:xfrm>
            <a:custGeom>
              <a:avLst/>
              <a:gdLst/>
              <a:ahLst/>
              <a:cxnLst/>
              <a:rect l="l" t="t" r="r" b="b"/>
              <a:pathLst>
                <a:path w="3304" h="3474" fill="none" extrusionOk="0">
                  <a:moveTo>
                    <a:pt x="3304" y="0"/>
                  </a:moveTo>
                  <a:cubicBezTo>
                    <a:pt x="3304" y="0"/>
                    <a:pt x="2473" y="2602"/>
                    <a:pt x="0" y="3474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681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06" name="Google Shape;1206;p42"/>
            <p:cNvSpPr/>
            <p:nvPr/>
          </p:nvSpPr>
          <p:spPr>
            <a:xfrm>
              <a:off x="6051375" y="2782375"/>
              <a:ext cx="67625" cy="74600"/>
            </a:xfrm>
            <a:custGeom>
              <a:avLst/>
              <a:gdLst/>
              <a:ahLst/>
              <a:cxnLst/>
              <a:rect l="l" t="t" r="r" b="b"/>
              <a:pathLst>
                <a:path w="2705" h="2984" fill="none" extrusionOk="0">
                  <a:moveTo>
                    <a:pt x="2704" y="2983"/>
                  </a:moveTo>
                  <a:cubicBezTo>
                    <a:pt x="2704" y="2983"/>
                    <a:pt x="879" y="2241"/>
                    <a:pt x="0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681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07" name="Google Shape;1207;p42"/>
            <p:cNvSpPr/>
            <p:nvPr/>
          </p:nvSpPr>
          <p:spPr>
            <a:xfrm>
              <a:off x="5932500" y="2948375"/>
              <a:ext cx="86375" cy="26950"/>
            </a:xfrm>
            <a:custGeom>
              <a:avLst/>
              <a:gdLst/>
              <a:ahLst/>
              <a:cxnLst/>
              <a:rect l="l" t="t" r="r" b="b"/>
              <a:pathLst>
                <a:path w="3455" h="1078" fill="none" extrusionOk="0">
                  <a:moveTo>
                    <a:pt x="3454" y="1077"/>
                  </a:move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681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08" name="Google Shape;1208;p42"/>
            <p:cNvSpPr/>
            <p:nvPr/>
          </p:nvSpPr>
          <p:spPr>
            <a:xfrm>
              <a:off x="5940500" y="2964400"/>
              <a:ext cx="42775" cy="31525"/>
            </a:xfrm>
            <a:custGeom>
              <a:avLst/>
              <a:gdLst/>
              <a:ahLst/>
              <a:cxnLst/>
              <a:rect l="l" t="t" r="r" b="b"/>
              <a:pathLst>
                <a:path w="1711" h="1261" fill="none" extrusionOk="0">
                  <a:moveTo>
                    <a:pt x="1711" y="0"/>
                  </a:moveTo>
                  <a:lnTo>
                    <a:pt x="1" y="126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681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09" name="Google Shape;1209;p42"/>
            <p:cNvSpPr/>
            <p:nvPr/>
          </p:nvSpPr>
          <p:spPr>
            <a:xfrm>
              <a:off x="5990400" y="2783900"/>
              <a:ext cx="25" cy="128925"/>
            </a:xfrm>
            <a:custGeom>
              <a:avLst/>
              <a:gdLst/>
              <a:ahLst/>
              <a:cxnLst/>
              <a:rect l="l" t="t" r="r" b="b"/>
              <a:pathLst>
                <a:path w="1" h="5157" fill="none" extrusionOk="0">
                  <a:moveTo>
                    <a:pt x="1" y="0"/>
                  </a:moveTo>
                  <a:lnTo>
                    <a:pt x="1" y="5156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681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0" name="Google Shape;1210;p42"/>
            <p:cNvSpPr/>
            <p:nvPr/>
          </p:nvSpPr>
          <p:spPr>
            <a:xfrm>
              <a:off x="5968275" y="2775050"/>
              <a:ext cx="22150" cy="133675"/>
            </a:xfrm>
            <a:custGeom>
              <a:avLst/>
              <a:gdLst/>
              <a:ahLst/>
              <a:cxnLst/>
              <a:rect l="l" t="t" r="r" b="b"/>
              <a:pathLst>
                <a:path w="886" h="5347" fill="none" extrusionOk="0">
                  <a:moveTo>
                    <a:pt x="886" y="5177"/>
                  </a:moveTo>
                  <a:cubicBezTo>
                    <a:pt x="886" y="5177"/>
                    <a:pt x="170" y="5347"/>
                    <a:pt x="89" y="3705"/>
                  </a:cubicBezTo>
                  <a:cubicBezTo>
                    <a:pt x="0" y="2064"/>
                    <a:pt x="89" y="0"/>
                    <a:pt x="89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681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1" name="Google Shape;1211;p42"/>
            <p:cNvSpPr/>
            <p:nvPr/>
          </p:nvSpPr>
          <p:spPr>
            <a:xfrm>
              <a:off x="6078450" y="2736225"/>
              <a:ext cx="78675" cy="80725"/>
            </a:xfrm>
            <a:custGeom>
              <a:avLst/>
              <a:gdLst/>
              <a:ahLst/>
              <a:cxnLst/>
              <a:rect l="l" t="t" r="r" b="b"/>
              <a:pathLst>
                <a:path w="3147" h="3229" extrusionOk="0">
                  <a:moveTo>
                    <a:pt x="2527" y="0"/>
                  </a:moveTo>
                  <a:cubicBezTo>
                    <a:pt x="2527" y="0"/>
                    <a:pt x="552" y="116"/>
                    <a:pt x="375" y="566"/>
                  </a:cubicBezTo>
                  <a:cubicBezTo>
                    <a:pt x="313" y="688"/>
                    <a:pt x="402" y="831"/>
                    <a:pt x="538" y="831"/>
                  </a:cubicBezTo>
                  <a:cubicBezTo>
                    <a:pt x="538" y="831"/>
                    <a:pt x="0" y="1172"/>
                    <a:pt x="443" y="1662"/>
                  </a:cubicBezTo>
                  <a:cubicBezTo>
                    <a:pt x="443" y="1662"/>
                    <a:pt x="354" y="1703"/>
                    <a:pt x="429" y="2044"/>
                  </a:cubicBezTo>
                  <a:cubicBezTo>
                    <a:pt x="477" y="2248"/>
                    <a:pt x="722" y="2309"/>
                    <a:pt x="722" y="2309"/>
                  </a:cubicBezTo>
                  <a:cubicBezTo>
                    <a:pt x="531" y="2772"/>
                    <a:pt x="981" y="2841"/>
                    <a:pt x="981" y="2841"/>
                  </a:cubicBezTo>
                  <a:cubicBezTo>
                    <a:pt x="872" y="2881"/>
                    <a:pt x="892" y="3229"/>
                    <a:pt x="1103" y="3229"/>
                  </a:cubicBezTo>
                  <a:cubicBezTo>
                    <a:pt x="2432" y="3229"/>
                    <a:pt x="3147" y="2575"/>
                    <a:pt x="3147" y="2575"/>
                  </a:cubicBezTo>
                  <a:lnTo>
                    <a:pt x="2527" y="0"/>
                  </a:lnTo>
                  <a:close/>
                </a:path>
              </a:pathLst>
            </a:custGeom>
            <a:solidFill>
              <a:srgbClr val="F9B4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2" name="Google Shape;1212;p42"/>
            <p:cNvSpPr/>
            <p:nvPr/>
          </p:nvSpPr>
          <p:spPr>
            <a:xfrm>
              <a:off x="6084575" y="2750700"/>
              <a:ext cx="37650" cy="69500"/>
            </a:xfrm>
            <a:custGeom>
              <a:avLst/>
              <a:gdLst/>
              <a:ahLst/>
              <a:cxnLst/>
              <a:rect l="l" t="t" r="r" b="b"/>
              <a:pathLst>
                <a:path w="1506" h="2780" fill="none" extrusionOk="0">
                  <a:moveTo>
                    <a:pt x="130" y="0"/>
                  </a:moveTo>
                  <a:cubicBezTo>
                    <a:pt x="130" y="0"/>
                    <a:pt x="34" y="170"/>
                    <a:pt x="293" y="252"/>
                  </a:cubicBezTo>
                  <a:cubicBezTo>
                    <a:pt x="293" y="252"/>
                    <a:pt x="0" y="484"/>
                    <a:pt x="27" y="729"/>
                  </a:cubicBezTo>
                  <a:cubicBezTo>
                    <a:pt x="41" y="838"/>
                    <a:pt x="130" y="1104"/>
                    <a:pt x="320" y="1049"/>
                  </a:cubicBezTo>
                  <a:cubicBezTo>
                    <a:pt x="320" y="1049"/>
                    <a:pt x="48" y="1124"/>
                    <a:pt x="184" y="1465"/>
                  </a:cubicBezTo>
                  <a:cubicBezTo>
                    <a:pt x="320" y="1812"/>
                    <a:pt x="504" y="1703"/>
                    <a:pt x="504" y="1703"/>
                  </a:cubicBezTo>
                  <a:cubicBezTo>
                    <a:pt x="504" y="1703"/>
                    <a:pt x="375" y="1798"/>
                    <a:pt x="450" y="2044"/>
                  </a:cubicBezTo>
                  <a:cubicBezTo>
                    <a:pt x="531" y="2296"/>
                    <a:pt x="858" y="2241"/>
                    <a:pt x="858" y="2241"/>
                  </a:cubicBezTo>
                  <a:cubicBezTo>
                    <a:pt x="722" y="2262"/>
                    <a:pt x="647" y="2411"/>
                    <a:pt x="715" y="2534"/>
                  </a:cubicBezTo>
                  <a:cubicBezTo>
                    <a:pt x="818" y="2779"/>
                    <a:pt x="1505" y="2595"/>
                    <a:pt x="1505" y="2595"/>
                  </a:cubicBezTo>
                </a:path>
              </a:pathLst>
            </a:custGeom>
            <a:noFill/>
            <a:ln w="500" cap="rnd" cmpd="sng">
              <a:solidFill>
                <a:srgbClr val="100E1C"/>
              </a:solidFill>
              <a:prstDash val="solid"/>
              <a:miter lim="681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3" name="Google Shape;1213;p42"/>
            <p:cNvSpPr/>
            <p:nvPr/>
          </p:nvSpPr>
          <p:spPr>
            <a:xfrm>
              <a:off x="5917175" y="2576500"/>
              <a:ext cx="138475" cy="128425"/>
            </a:xfrm>
            <a:custGeom>
              <a:avLst/>
              <a:gdLst/>
              <a:ahLst/>
              <a:cxnLst/>
              <a:rect l="l" t="t" r="r" b="b"/>
              <a:pathLst>
                <a:path w="5539" h="5137" extrusionOk="0">
                  <a:moveTo>
                    <a:pt x="3610" y="1"/>
                  </a:moveTo>
                  <a:cubicBezTo>
                    <a:pt x="2609" y="1"/>
                    <a:pt x="2446" y="1764"/>
                    <a:pt x="2446" y="1764"/>
                  </a:cubicBezTo>
                  <a:cubicBezTo>
                    <a:pt x="2446" y="1764"/>
                    <a:pt x="1668" y="446"/>
                    <a:pt x="1055" y="446"/>
                  </a:cubicBezTo>
                  <a:cubicBezTo>
                    <a:pt x="851" y="446"/>
                    <a:pt x="665" y="592"/>
                    <a:pt x="532" y="981"/>
                  </a:cubicBezTo>
                  <a:cubicBezTo>
                    <a:pt x="1" y="2541"/>
                    <a:pt x="2276" y="5136"/>
                    <a:pt x="2276" y="5136"/>
                  </a:cubicBezTo>
                  <a:cubicBezTo>
                    <a:pt x="2276" y="5136"/>
                    <a:pt x="5538" y="981"/>
                    <a:pt x="4292" y="225"/>
                  </a:cubicBezTo>
                  <a:cubicBezTo>
                    <a:pt x="4030" y="67"/>
                    <a:pt x="3804" y="1"/>
                    <a:pt x="36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4" name="Google Shape;1214;p42"/>
            <p:cNvSpPr/>
            <p:nvPr/>
          </p:nvSpPr>
          <p:spPr>
            <a:xfrm>
              <a:off x="4830800" y="2570375"/>
              <a:ext cx="75675" cy="94050"/>
            </a:xfrm>
            <a:custGeom>
              <a:avLst/>
              <a:gdLst/>
              <a:ahLst/>
              <a:cxnLst/>
              <a:rect l="l" t="t" r="r" b="b"/>
              <a:pathLst>
                <a:path w="3027" h="3762" extrusionOk="0">
                  <a:moveTo>
                    <a:pt x="1942" y="0"/>
                  </a:moveTo>
                  <a:cubicBezTo>
                    <a:pt x="790" y="184"/>
                    <a:pt x="0" y="2793"/>
                    <a:pt x="1165" y="3440"/>
                  </a:cubicBezTo>
                  <a:cubicBezTo>
                    <a:pt x="1417" y="3598"/>
                    <a:pt x="1899" y="3761"/>
                    <a:pt x="2210" y="3761"/>
                  </a:cubicBezTo>
                  <a:cubicBezTo>
                    <a:pt x="2370" y="3761"/>
                    <a:pt x="2484" y="3718"/>
                    <a:pt x="2500" y="3610"/>
                  </a:cubicBezTo>
                  <a:cubicBezTo>
                    <a:pt x="2548" y="3290"/>
                    <a:pt x="2330" y="3263"/>
                    <a:pt x="2330" y="3263"/>
                  </a:cubicBezTo>
                  <a:lnTo>
                    <a:pt x="2330" y="3263"/>
                  </a:lnTo>
                  <a:cubicBezTo>
                    <a:pt x="2337" y="3263"/>
                    <a:pt x="2346" y="3263"/>
                    <a:pt x="2354" y="3263"/>
                  </a:cubicBezTo>
                  <a:cubicBezTo>
                    <a:pt x="2490" y="3263"/>
                    <a:pt x="2729" y="3209"/>
                    <a:pt x="2793" y="3011"/>
                  </a:cubicBezTo>
                  <a:cubicBezTo>
                    <a:pt x="2882" y="2718"/>
                    <a:pt x="2602" y="2486"/>
                    <a:pt x="2480" y="2405"/>
                  </a:cubicBezTo>
                  <a:lnTo>
                    <a:pt x="2480" y="2405"/>
                  </a:lnTo>
                  <a:cubicBezTo>
                    <a:pt x="2480" y="2405"/>
                    <a:pt x="2496" y="2407"/>
                    <a:pt x="2523" y="2407"/>
                  </a:cubicBezTo>
                  <a:cubicBezTo>
                    <a:pt x="2611" y="2407"/>
                    <a:pt x="2809" y="2375"/>
                    <a:pt x="2841" y="2091"/>
                  </a:cubicBezTo>
                  <a:cubicBezTo>
                    <a:pt x="2868" y="1819"/>
                    <a:pt x="2568" y="1669"/>
                    <a:pt x="2568" y="1669"/>
                  </a:cubicBezTo>
                  <a:cubicBezTo>
                    <a:pt x="2677" y="1662"/>
                    <a:pt x="2779" y="1594"/>
                    <a:pt x="2834" y="1499"/>
                  </a:cubicBezTo>
                  <a:cubicBezTo>
                    <a:pt x="3011" y="1151"/>
                    <a:pt x="1908" y="709"/>
                    <a:pt x="1908" y="709"/>
                  </a:cubicBezTo>
                  <a:lnTo>
                    <a:pt x="1908" y="709"/>
                  </a:lnTo>
                  <a:cubicBezTo>
                    <a:pt x="1908" y="709"/>
                    <a:pt x="2032" y="720"/>
                    <a:pt x="2191" y="720"/>
                  </a:cubicBezTo>
                  <a:cubicBezTo>
                    <a:pt x="2529" y="720"/>
                    <a:pt x="3026" y="669"/>
                    <a:pt x="2827" y="354"/>
                  </a:cubicBezTo>
                  <a:cubicBezTo>
                    <a:pt x="2738" y="205"/>
                    <a:pt x="2357" y="82"/>
                    <a:pt x="1942" y="0"/>
                  </a:cubicBezTo>
                  <a:close/>
                </a:path>
              </a:pathLst>
            </a:custGeom>
            <a:solidFill>
              <a:srgbClr val="BD57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5" name="Google Shape;1215;p42"/>
            <p:cNvSpPr/>
            <p:nvPr/>
          </p:nvSpPr>
          <p:spPr>
            <a:xfrm>
              <a:off x="4859925" y="2570200"/>
              <a:ext cx="48875" cy="101675"/>
            </a:xfrm>
            <a:custGeom>
              <a:avLst/>
              <a:gdLst/>
              <a:ahLst/>
              <a:cxnLst/>
              <a:rect l="l" t="t" r="r" b="b"/>
              <a:pathLst>
                <a:path w="1955" h="4067" fill="none" extrusionOk="0">
                  <a:moveTo>
                    <a:pt x="777" y="0"/>
                  </a:moveTo>
                  <a:cubicBezTo>
                    <a:pt x="1192" y="82"/>
                    <a:pt x="1573" y="205"/>
                    <a:pt x="1662" y="348"/>
                  </a:cubicBezTo>
                  <a:cubicBezTo>
                    <a:pt x="1955" y="825"/>
                    <a:pt x="743" y="716"/>
                    <a:pt x="743" y="716"/>
                  </a:cubicBezTo>
                  <a:cubicBezTo>
                    <a:pt x="743" y="716"/>
                    <a:pt x="1798" y="927"/>
                    <a:pt x="1669" y="1499"/>
                  </a:cubicBezTo>
                  <a:cubicBezTo>
                    <a:pt x="1628" y="1683"/>
                    <a:pt x="1240" y="1635"/>
                    <a:pt x="1240" y="1635"/>
                  </a:cubicBezTo>
                  <a:cubicBezTo>
                    <a:pt x="1240" y="1635"/>
                    <a:pt x="1696" y="1826"/>
                    <a:pt x="1669" y="2166"/>
                  </a:cubicBezTo>
                  <a:cubicBezTo>
                    <a:pt x="1628" y="2527"/>
                    <a:pt x="1206" y="2391"/>
                    <a:pt x="1206" y="2391"/>
                  </a:cubicBezTo>
                  <a:cubicBezTo>
                    <a:pt x="1328" y="2473"/>
                    <a:pt x="1703" y="2718"/>
                    <a:pt x="1635" y="3011"/>
                  </a:cubicBezTo>
                  <a:cubicBezTo>
                    <a:pt x="1573" y="3236"/>
                    <a:pt x="1213" y="3256"/>
                    <a:pt x="1083" y="3249"/>
                  </a:cubicBezTo>
                  <a:cubicBezTo>
                    <a:pt x="1083" y="3249"/>
                    <a:pt x="1492" y="3317"/>
                    <a:pt x="1410" y="3631"/>
                  </a:cubicBezTo>
                  <a:cubicBezTo>
                    <a:pt x="1294" y="4067"/>
                    <a:pt x="382" y="3678"/>
                    <a:pt x="0" y="3440"/>
                  </a:cubicBezTo>
                </a:path>
              </a:pathLst>
            </a:custGeom>
            <a:noFill/>
            <a:ln w="1350" cap="rnd" cmpd="sng">
              <a:solidFill>
                <a:srgbClr val="100E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216" name="Google Shape;1216;p42"/>
          <p:cNvSpPr/>
          <p:nvPr/>
        </p:nvSpPr>
        <p:spPr>
          <a:xfrm flipH="1">
            <a:off x="224775" y="3342877"/>
            <a:ext cx="674817" cy="667141"/>
          </a:xfrm>
          <a:custGeom>
            <a:avLst/>
            <a:gdLst/>
            <a:ahLst/>
            <a:cxnLst/>
            <a:rect l="l" t="t" r="r" b="b"/>
            <a:pathLst>
              <a:path w="22240" h="21987" extrusionOk="0">
                <a:moveTo>
                  <a:pt x="12690" y="0"/>
                </a:moveTo>
                <a:lnTo>
                  <a:pt x="10394" y="5940"/>
                </a:lnTo>
                <a:lnTo>
                  <a:pt x="6635" y="477"/>
                </a:lnTo>
                <a:lnTo>
                  <a:pt x="8201" y="7908"/>
                </a:lnTo>
                <a:lnTo>
                  <a:pt x="1172" y="5681"/>
                </a:lnTo>
                <a:lnTo>
                  <a:pt x="1172" y="5681"/>
                </a:lnTo>
                <a:lnTo>
                  <a:pt x="6165" y="10061"/>
                </a:lnTo>
                <a:lnTo>
                  <a:pt x="1" y="12526"/>
                </a:lnTo>
                <a:lnTo>
                  <a:pt x="6614" y="13132"/>
                </a:lnTo>
                <a:lnTo>
                  <a:pt x="2957" y="17961"/>
                </a:lnTo>
                <a:lnTo>
                  <a:pt x="8780" y="15360"/>
                </a:lnTo>
                <a:lnTo>
                  <a:pt x="9216" y="21987"/>
                </a:lnTo>
                <a:lnTo>
                  <a:pt x="11838" y="15877"/>
                </a:lnTo>
                <a:lnTo>
                  <a:pt x="16089" y="20986"/>
                </a:lnTo>
                <a:lnTo>
                  <a:pt x="15714" y="14787"/>
                </a:lnTo>
                <a:lnTo>
                  <a:pt x="21061" y="16143"/>
                </a:lnTo>
                <a:lnTo>
                  <a:pt x="21061" y="16143"/>
                </a:lnTo>
                <a:lnTo>
                  <a:pt x="16068" y="11763"/>
                </a:lnTo>
                <a:lnTo>
                  <a:pt x="22239" y="9298"/>
                </a:lnTo>
                <a:lnTo>
                  <a:pt x="15905" y="8712"/>
                </a:lnTo>
                <a:lnTo>
                  <a:pt x="19160" y="3065"/>
                </a:lnTo>
                <a:lnTo>
                  <a:pt x="13126" y="6628"/>
                </a:lnTo>
                <a:lnTo>
                  <a:pt x="1269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7" name="Google Shape;1217;p42"/>
          <p:cNvSpPr/>
          <p:nvPr/>
        </p:nvSpPr>
        <p:spPr>
          <a:xfrm flipH="1">
            <a:off x="8595094" y="2327747"/>
            <a:ext cx="345943" cy="342008"/>
          </a:xfrm>
          <a:custGeom>
            <a:avLst/>
            <a:gdLst/>
            <a:ahLst/>
            <a:cxnLst/>
            <a:rect l="l" t="t" r="r" b="b"/>
            <a:pathLst>
              <a:path w="22240" h="21987" extrusionOk="0">
                <a:moveTo>
                  <a:pt x="12690" y="0"/>
                </a:moveTo>
                <a:lnTo>
                  <a:pt x="10394" y="5940"/>
                </a:lnTo>
                <a:lnTo>
                  <a:pt x="6635" y="477"/>
                </a:lnTo>
                <a:lnTo>
                  <a:pt x="8201" y="7908"/>
                </a:lnTo>
                <a:lnTo>
                  <a:pt x="1172" y="5681"/>
                </a:lnTo>
                <a:lnTo>
                  <a:pt x="1172" y="5681"/>
                </a:lnTo>
                <a:lnTo>
                  <a:pt x="6165" y="10061"/>
                </a:lnTo>
                <a:lnTo>
                  <a:pt x="1" y="12526"/>
                </a:lnTo>
                <a:lnTo>
                  <a:pt x="6614" y="13132"/>
                </a:lnTo>
                <a:lnTo>
                  <a:pt x="2957" y="17961"/>
                </a:lnTo>
                <a:lnTo>
                  <a:pt x="8780" y="15360"/>
                </a:lnTo>
                <a:lnTo>
                  <a:pt x="9216" y="21987"/>
                </a:lnTo>
                <a:lnTo>
                  <a:pt x="11838" y="15877"/>
                </a:lnTo>
                <a:lnTo>
                  <a:pt x="16089" y="20986"/>
                </a:lnTo>
                <a:lnTo>
                  <a:pt x="15714" y="14787"/>
                </a:lnTo>
                <a:lnTo>
                  <a:pt x="21061" y="16143"/>
                </a:lnTo>
                <a:lnTo>
                  <a:pt x="21061" y="16143"/>
                </a:lnTo>
                <a:lnTo>
                  <a:pt x="16068" y="11763"/>
                </a:lnTo>
                <a:lnTo>
                  <a:pt x="22239" y="9298"/>
                </a:lnTo>
                <a:lnTo>
                  <a:pt x="15905" y="8712"/>
                </a:lnTo>
                <a:lnTo>
                  <a:pt x="19160" y="3065"/>
                </a:lnTo>
                <a:lnTo>
                  <a:pt x="13126" y="6628"/>
                </a:lnTo>
                <a:lnTo>
                  <a:pt x="1269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p38"/>
          <p:cNvSpPr txBox="1">
            <a:spLocks noGrp="1"/>
          </p:cNvSpPr>
          <p:nvPr>
            <p:ph type="title"/>
          </p:nvPr>
        </p:nvSpPr>
        <p:spPr>
          <a:xfrm>
            <a:off x="2290050" y="3175950"/>
            <a:ext cx="4563900" cy="5319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err="1">
                <a:solidFill>
                  <a:schemeClr val="accent3"/>
                </a:solidFill>
              </a:rPr>
              <a:t>Today’s</a:t>
            </a:r>
            <a:r>
              <a:rPr lang="hr-HR" dirty="0">
                <a:solidFill>
                  <a:schemeClr val="accent3"/>
                </a:solidFill>
              </a:rPr>
              <a:t> </a:t>
            </a:r>
            <a:r>
              <a:rPr lang="hr-HR" dirty="0" err="1">
                <a:solidFill>
                  <a:schemeClr val="accent3"/>
                </a:solidFill>
              </a:rPr>
              <a:t>famous</a:t>
            </a:r>
            <a:r>
              <a:rPr lang="hr-HR" dirty="0">
                <a:solidFill>
                  <a:schemeClr val="accent3"/>
                </a:solidFill>
              </a:rPr>
              <a:t> </a:t>
            </a:r>
            <a:r>
              <a:rPr lang="hr-HR" dirty="0" err="1">
                <a:solidFill>
                  <a:schemeClr val="accent3"/>
                </a:solidFill>
              </a:rPr>
              <a:t>saying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747" name="Google Shape;747;p38"/>
          <p:cNvSpPr txBox="1">
            <a:spLocks noGrp="1"/>
          </p:cNvSpPr>
          <p:nvPr>
            <p:ph type="subTitle" idx="1"/>
          </p:nvPr>
        </p:nvSpPr>
        <p:spPr>
          <a:xfrm>
            <a:off x="1458150" y="1435650"/>
            <a:ext cx="6227700" cy="174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 dirty="0">
                <a:latin typeface="Lexend Deca Light" charset="0"/>
              </a:rPr>
              <a:t>“</a:t>
            </a:r>
            <a:r>
              <a:rPr lang="hr-HR" sz="3500" dirty="0">
                <a:solidFill>
                  <a:srgbClr val="411342"/>
                </a:solidFill>
                <a:latin typeface="Lexend Deca Light" charset="0"/>
              </a:rPr>
              <a:t>W</a:t>
            </a:r>
            <a:r>
              <a:rPr lang="en-US" sz="3500" b="0" i="0" dirty="0">
                <a:solidFill>
                  <a:srgbClr val="411342"/>
                </a:solidFill>
                <a:effectLst/>
                <a:latin typeface="Lexend Deca Light" charset="0"/>
              </a:rPr>
              <a:t>omen’s rights are human rights</a:t>
            </a:r>
            <a:r>
              <a:rPr lang="en-GB" sz="3500" dirty="0">
                <a:latin typeface="Lexend Deca Light" charset="0"/>
              </a:rPr>
              <a:t>.”</a:t>
            </a:r>
            <a:endParaRPr sz="3500" dirty="0">
              <a:latin typeface="Lexend Deca Light" charset="0"/>
            </a:endParaRPr>
          </a:p>
        </p:txBody>
      </p:sp>
      <p:sp>
        <p:nvSpPr>
          <p:cNvPr id="748" name="Google Shape;748;p38"/>
          <p:cNvSpPr/>
          <p:nvPr/>
        </p:nvSpPr>
        <p:spPr>
          <a:xfrm>
            <a:off x="7848582" y="3198657"/>
            <a:ext cx="1245940" cy="1231767"/>
          </a:xfrm>
          <a:custGeom>
            <a:avLst/>
            <a:gdLst/>
            <a:ahLst/>
            <a:cxnLst/>
            <a:rect l="l" t="t" r="r" b="b"/>
            <a:pathLst>
              <a:path w="22240" h="21987" extrusionOk="0">
                <a:moveTo>
                  <a:pt x="12690" y="0"/>
                </a:moveTo>
                <a:lnTo>
                  <a:pt x="10394" y="5940"/>
                </a:lnTo>
                <a:lnTo>
                  <a:pt x="6635" y="477"/>
                </a:lnTo>
                <a:lnTo>
                  <a:pt x="8201" y="7908"/>
                </a:lnTo>
                <a:lnTo>
                  <a:pt x="1172" y="5681"/>
                </a:lnTo>
                <a:lnTo>
                  <a:pt x="1172" y="5681"/>
                </a:lnTo>
                <a:lnTo>
                  <a:pt x="6165" y="10061"/>
                </a:lnTo>
                <a:lnTo>
                  <a:pt x="1" y="12526"/>
                </a:lnTo>
                <a:lnTo>
                  <a:pt x="6614" y="13132"/>
                </a:lnTo>
                <a:lnTo>
                  <a:pt x="2957" y="17961"/>
                </a:lnTo>
                <a:lnTo>
                  <a:pt x="8780" y="15360"/>
                </a:lnTo>
                <a:lnTo>
                  <a:pt x="9216" y="21987"/>
                </a:lnTo>
                <a:lnTo>
                  <a:pt x="11838" y="15877"/>
                </a:lnTo>
                <a:lnTo>
                  <a:pt x="16089" y="20986"/>
                </a:lnTo>
                <a:lnTo>
                  <a:pt x="15714" y="14787"/>
                </a:lnTo>
                <a:lnTo>
                  <a:pt x="21061" y="16143"/>
                </a:lnTo>
                <a:lnTo>
                  <a:pt x="21061" y="16143"/>
                </a:lnTo>
                <a:lnTo>
                  <a:pt x="16068" y="11763"/>
                </a:lnTo>
                <a:lnTo>
                  <a:pt x="22239" y="9298"/>
                </a:lnTo>
                <a:lnTo>
                  <a:pt x="15905" y="8712"/>
                </a:lnTo>
                <a:lnTo>
                  <a:pt x="19160" y="3065"/>
                </a:lnTo>
                <a:lnTo>
                  <a:pt x="13126" y="6628"/>
                </a:lnTo>
                <a:lnTo>
                  <a:pt x="1269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9" name="Google Shape;749;p38"/>
          <p:cNvSpPr/>
          <p:nvPr/>
        </p:nvSpPr>
        <p:spPr>
          <a:xfrm>
            <a:off x="-53575" y="2358492"/>
            <a:ext cx="674817" cy="667141"/>
          </a:xfrm>
          <a:custGeom>
            <a:avLst/>
            <a:gdLst/>
            <a:ahLst/>
            <a:cxnLst/>
            <a:rect l="l" t="t" r="r" b="b"/>
            <a:pathLst>
              <a:path w="22240" h="21987" extrusionOk="0">
                <a:moveTo>
                  <a:pt x="12690" y="0"/>
                </a:moveTo>
                <a:lnTo>
                  <a:pt x="10394" y="5940"/>
                </a:lnTo>
                <a:lnTo>
                  <a:pt x="6635" y="477"/>
                </a:lnTo>
                <a:lnTo>
                  <a:pt x="8201" y="7908"/>
                </a:lnTo>
                <a:lnTo>
                  <a:pt x="1172" y="5681"/>
                </a:lnTo>
                <a:lnTo>
                  <a:pt x="1172" y="5681"/>
                </a:lnTo>
                <a:lnTo>
                  <a:pt x="6165" y="10061"/>
                </a:lnTo>
                <a:lnTo>
                  <a:pt x="1" y="12526"/>
                </a:lnTo>
                <a:lnTo>
                  <a:pt x="6614" y="13132"/>
                </a:lnTo>
                <a:lnTo>
                  <a:pt x="2957" y="17961"/>
                </a:lnTo>
                <a:lnTo>
                  <a:pt x="8780" y="15360"/>
                </a:lnTo>
                <a:lnTo>
                  <a:pt x="9216" y="21987"/>
                </a:lnTo>
                <a:lnTo>
                  <a:pt x="11838" y="15877"/>
                </a:lnTo>
                <a:lnTo>
                  <a:pt x="16089" y="20986"/>
                </a:lnTo>
                <a:lnTo>
                  <a:pt x="15714" y="14787"/>
                </a:lnTo>
                <a:lnTo>
                  <a:pt x="21061" y="16143"/>
                </a:lnTo>
                <a:lnTo>
                  <a:pt x="21061" y="16143"/>
                </a:lnTo>
                <a:lnTo>
                  <a:pt x="16068" y="11763"/>
                </a:lnTo>
                <a:lnTo>
                  <a:pt x="22239" y="9298"/>
                </a:lnTo>
                <a:lnTo>
                  <a:pt x="15905" y="8712"/>
                </a:lnTo>
                <a:lnTo>
                  <a:pt x="19160" y="3065"/>
                </a:lnTo>
                <a:lnTo>
                  <a:pt x="13126" y="6628"/>
                </a:lnTo>
                <a:lnTo>
                  <a:pt x="1269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" name="Google Shape;1643;p51"/>
          <p:cNvGrpSpPr/>
          <p:nvPr/>
        </p:nvGrpSpPr>
        <p:grpSpPr>
          <a:xfrm>
            <a:off x="-532392" y="2286000"/>
            <a:ext cx="3144177" cy="2857500"/>
            <a:chOff x="3589026" y="2049227"/>
            <a:chExt cx="2418815" cy="2007934"/>
          </a:xfrm>
        </p:grpSpPr>
        <p:sp>
          <p:nvSpPr>
            <p:cNvPr id="3" name="Google Shape;1644;p51"/>
            <p:cNvSpPr/>
            <p:nvPr/>
          </p:nvSpPr>
          <p:spPr>
            <a:xfrm>
              <a:off x="4060223" y="3646533"/>
              <a:ext cx="151158" cy="341542"/>
            </a:xfrm>
            <a:custGeom>
              <a:avLst/>
              <a:gdLst/>
              <a:ahLst/>
              <a:cxnLst/>
              <a:rect l="l" t="t" r="r" b="b"/>
              <a:pathLst>
                <a:path w="1595" h="3604" extrusionOk="0">
                  <a:moveTo>
                    <a:pt x="641" y="1"/>
                  </a:moveTo>
                  <a:lnTo>
                    <a:pt x="1" y="3604"/>
                  </a:lnTo>
                  <a:lnTo>
                    <a:pt x="1043" y="3604"/>
                  </a:lnTo>
                  <a:lnTo>
                    <a:pt x="1595" y="103"/>
                  </a:lnTo>
                  <a:lnTo>
                    <a:pt x="641" y="1"/>
                  </a:lnTo>
                  <a:close/>
                </a:path>
              </a:pathLst>
            </a:custGeom>
            <a:solidFill>
              <a:srgbClr val="BD57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" name="Google Shape;1645;p51"/>
            <p:cNvSpPr/>
            <p:nvPr/>
          </p:nvSpPr>
          <p:spPr>
            <a:xfrm>
              <a:off x="4046671" y="3960213"/>
              <a:ext cx="42078" cy="67948"/>
            </a:xfrm>
            <a:custGeom>
              <a:avLst/>
              <a:gdLst/>
              <a:ahLst/>
              <a:cxnLst/>
              <a:rect l="l" t="t" r="r" b="b"/>
              <a:pathLst>
                <a:path w="444" h="717" extrusionOk="0">
                  <a:moveTo>
                    <a:pt x="69" y="1"/>
                  </a:moveTo>
                  <a:lnTo>
                    <a:pt x="69" y="1"/>
                  </a:lnTo>
                  <a:cubicBezTo>
                    <a:pt x="1" y="137"/>
                    <a:pt x="103" y="709"/>
                    <a:pt x="103" y="709"/>
                  </a:cubicBezTo>
                  <a:lnTo>
                    <a:pt x="437" y="716"/>
                  </a:lnTo>
                  <a:cubicBezTo>
                    <a:pt x="444" y="450"/>
                    <a:pt x="287" y="226"/>
                    <a:pt x="69" y="1"/>
                  </a:cubicBez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" name="Google Shape;1646;p51"/>
            <p:cNvSpPr/>
            <p:nvPr/>
          </p:nvSpPr>
          <p:spPr>
            <a:xfrm>
              <a:off x="4053115" y="3949315"/>
              <a:ext cx="232471" cy="79699"/>
            </a:xfrm>
            <a:custGeom>
              <a:avLst/>
              <a:gdLst/>
              <a:ahLst/>
              <a:cxnLst/>
              <a:rect l="l" t="t" r="r" b="b"/>
              <a:pathLst>
                <a:path w="2453" h="841" extrusionOk="0">
                  <a:moveTo>
                    <a:pt x="1043" y="0"/>
                  </a:moveTo>
                  <a:cubicBezTo>
                    <a:pt x="1043" y="0"/>
                    <a:pt x="1030" y="111"/>
                    <a:pt x="507" y="111"/>
                  </a:cubicBezTo>
                  <a:cubicBezTo>
                    <a:pt x="381" y="111"/>
                    <a:pt x="226" y="104"/>
                    <a:pt x="35" y="89"/>
                  </a:cubicBezTo>
                  <a:cubicBezTo>
                    <a:pt x="32" y="87"/>
                    <a:pt x="30" y="87"/>
                    <a:pt x="28" y="87"/>
                  </a:cubicBezTo>
                  <a:cubicBezTo>
                    <a:pt x="17" y="87"/>
                    <a:pt x="6" y="98"/>
                    <a:pt x="1" y="109"/>
                  </a:cubicBezTo>
                  <a:cubicBezTo>
                    <a:pt x="219" y="334"/>
                    <a:pt x="376" y="559"/>
                    <a:pt x="369" y="824"/>
                  </a:cubicBezTo>
                  <a:cubicBezTo>
                    <a:pt x="743" y="834"/>
                    <a:pt x="1259" y="841"/>
                    <a:pt x="1752" y="841"/>
                  </a:cubicBezTo>
                  <a:cubicBezTo>
                    <a:pt x="1932" y="841"/>
                    <a:pt x="2110" y="840"/>
                    <a:pt x="2276" y="838"/>
                  </a:cubicBezTo>
                  <a:cubicBezTo>
                    <a:pt x="2317" y="627"/>
                    <a:pt x="2378" y="416"/>
                    <a:pt x="2453" y="218"/>
                  </a:cubicBezTo>
                  <a:cubicBezTo>
                    <a:pt x="2364" y="184"/>
                    <a:pt x="2269" y="157"/>
                    <a:pt x="2174" y="136"/>
                  </a:cubicBezTo>
                  <a:cubicBezTo>
                    <a:pt x="1758" y="61"/>
                    <a:pt x="1384" y="41"/>
                    <a:pt x="1043" y="0"/>
                  </a:cubicBezTo>
                  <a:close/>
                </a:path>
              </a:pathLst>
            </a:custGeom>
            <a:solidFill>
              <a:srgbClr val="100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" name="Google Shape;1647;p51"/>
            <p:cNvSpPr/>
            <p:nvPr/>
          </p:nvSpPr>
          <p:spPr>
            <a:xfrm>
              <a:off x="4268717" y="3970543"/>
              <a:ext cx="69182" cy="58187"/>
            </a:xfrm>
            <a:custGeom>
              <a:avLst/>
              <a:gdLst/>
              <a:ahLst/>
              <a:cxnLst/>
              <a:rect l="l" t="t" r="r" b="b"/>
              <a:pathLst>
                <a:path w="730" h="614" extrusionOk="0">
                  <a:moveTo>
                    <a:pt x="178" y="1"/>
                  </a:moveTo>
                  <a:cubicBezTo>
                    <a:pt x="103" y="198"/>
                    <a:pt x="42" y="403"/>
                    <a:pt x="1" y="614"/>
                  </a:cubicBezTo>
                  <a:cubicBezTo>
                    <a:pt x="294" y="614"/>
                    <a:pt x="553" y="607"/>
                    <a:pt x="730" y="600"/>
                  </a:cubicBezTo>
                  <a:cubicBezTo>
                    <a:pt x="655" y="321"/>
                    <a:pt x="450" y="96"/>
                    <a:pt x="178" y="1"/>
                  </a:cubicBez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" name="Google Shape;1648;p51"/>
            <p:cNvSpPr/>
            <p:nvPr/>
          </p:nvSpPr>
          <p:spPr>
            <a:xfrm>
              <a:off x="4056337" y="4027403"/>
              <a:ext cx="285447" cy="16869"/>
            </a:xfrm>
            <a:custGeom>
              <a:avLst/>
              <a:gdLst/>
              <a:ahLst/>
              <a:cxnLst/>
              <a:rect l="l" t="t" r="r" b="b"/>
              <a:pathLst>
                <a:path w="3012" h="178" extrusionOk="0">
                  <a:moveTo>
                    <a:pt x="1" y="0"/>
                  </a:moveTo>
                  <a:lnTo>
                    <a:pt x="1" y="177"/>
                  </a:lnTo>
                  <a:lnTo>
                    <a:pt x="2930" y="177"/>
                  </a:lnTo>
                  <a:cubicBezTo>
                    <a:pt x="2930" y="177"/>
                    <a:pt x="3012" y="157"/>
                    <a:pt x="2971" y="0"/>
                  </a:cubicBezTo>
                  <a:lnTo>
                    <a:pt x="2971" y="0"/>
                  </a:lnTo>
                  <a:cubicBezTo>
                    <a:pt x="2725" y="13"/>
                    <a:pt x="2338" y="17"/>
                    <a:pt x="1918" y="17"/>
                  </a:cubicBezTo>
                  <a:cubicBezTo>
                    <a:pt x="1196" y="17"/>
                    <a:pt x="375" y="5"/>
                    <a:pt x="1" y="0"/>
                  </a:cubicBez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" name="Google Shape;1649;p51"/>
            <p:cNvSpPr/>
            <p:nvPr/>
          </p:nvSpPr>
          <p:spPr>
            <a:xfrm>
              <a:off x="4159637" y="3951874"/>
              <a:ext cx="12983" cy="29094"/>
            </a:xfrm>
            <a:custGeom>
              <a:avLst/>
              <a:gdLst/>
              <a:ahLst/>
              <a:cxnLst/>
              <a:rect l="l" t="t" r="r" b="b"/>
              <a:pathLst>
                <a:path w="137" h="307" fill="none" extrusionOk="0">
                  <a:moveTo>
                    <a:pt x="1" y="307"/>
                  </a:moveTo>
                  <a:cubicBezTo>
                    <a:pt x="1" y="191"/>
                    <a:pt x="55" y="75"/>
                    <a:pt x="137" y="0"/>
                  </a:cubicBezTo>
                </a:path>
              </a:pathLst>
            </a:custGeom>
            <a:noFill/>
            <a:ln w="500" cap="rnd" cmpd="sng">
              <a:solidFill>
                <a:srgbClr val="FFFDFA"/>
              </a:solidFill>
              <a:prstDash val="solid"/>
              <a:miter lim="681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" name="Google Shape;1650;p51"/>
            <p:cNvSpPr/>
            <p:nvPr/>
          </p:nvSpPr>
          <p:spPr>
            <a:xfrm>
              <a:off x="4187404" y="3954432"/>
              <a:ext cx="17532" cy="29188"/>
            </a:xfrm>
            <a:custGeom>
              <a:avLst/>
              <a:gdLst/>
              <a:ahLst/>
              <a:cxnLst/>
              <a:rect l="l" t="t" r="r" b="b"/>
              <a:pathLst>
                <a:path w="185" h="308" fill="none" extrusionOk="0">
                  <a:moveTo>
                    <a:pt x="14" y="307"/>
                  </a:moveTo>
                  <a:cubicBezTo>
                    <a:pt x="1" y="178"/>
                    <a:pt x="69" y="55"/>
                    <a:pt x="185" y="1"/>
                  </a:cubicBezTo>
                </a:path>
              </a:pathLst>
            </a:custGeom>
            <a:noFill/>
            <a:ln w="500" cap="rnd" cmpd="sng">
              <a:solidFill>
                <a:srgbClr val="FFFDFA"/>
              </a:solidFill>
              <a:prstDash val="solid"/>
              <a:miter lim="681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" name="Google Shape;1651;p51"/>
            <p:cNvSpPr/>
            <p:nvPr/>
          </p:nvSpPr>
          <p:spPr>
            <a:xfrm>
              <a:off x="4215835" y="3958981"/>
              <a:ext cx="20091" cy="25872"/>
            </a:xfrm>
            <a:custGeom>
              <a:avLst/>
              <a:gdLst/>
              <a:ahLst/>
              <a:cxnLst/>
              <a:rect l="l" t="t" r="r" b="b"/>
              <a:pathLst>
                <a:path w="212" h="273" fill="none" extrusionOk="0">
                  <a:moveTo>
                    <a:pt x="7" y="273"/>
                  </a:moveTo>
                  <a:cubicBezTo>
                    <a:pt x="0" y="143"/>
                    <a:pt x="82" y="27"/>
                    <a:pt x="211" y="0"/>
                  </a:cubicBezTo>
                </a:path>
              </a:pathLst>
            </a:custGeom>
            <a:noFill/>
            <a:ln w="500" cap="rnd" cmpd="sng">
              <a:solidFill>
                <a:srgbClr val="FFFDFA"/>
              </a:solidFill>
              <a:prstDash val="solid"/>
              <a:miter lim="681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" name="Google Shape;1652;p51"/>
            <p:cNvSpPr/>
            <p:nvPr/>
          </p:nvSpPr>
          <p:spPr>
            <a:xfrm>
              <a:off x="4421770" y="3831803"/>
              <a:ext cx="122727" cy="156272"/>
            </a:xfrm>
            <a:custGeom>
              <a:avLst/>
              <a:gdLst/>
              <a:ahLst/>
              <a:cxnLst/>
              <a:rect l="l" t="t" r="r" b="b"/>
              <a:pathLst>
                <a:path w="1295" h="1649" extrusionOk="0">
                  <a:moveTo>
                    <a:pt x="0" y="0"/>
                  </a:moveTo>
                  <a:lnTo>
                    <a:pt x="252" y="1649"/>
                  </a:lnTo>
                  <a:lnTo>
                    <a:pt x="1294" y="1649"/>
                  </a:lnTo>
                  <a:lnTo>
                    <a:pt x="954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57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" name="Google Shape;1653;p51"/>
            <p:cNvSpPr/>
            <p:nvPr/>
          </p:nvSpPr>
          <p:spPr>
            <a:xfrm>
              <a:off x="4432100" y="3960213"/>
              <a:ext cx="41983" cy="67948"/>
            </a:xfrm>
            <a:custGeom>
              <a:avLst/>
              <a:gdLst/>
              <a:ahLst/>
              <a:cxnLst/>
              <a:rect l="l" t="t" r="r" b="b"/>
              <a:pathLst>
                <a:path w="443" h="717" extrusionOk="0">
                  <a:moveTo>
                    <a:pt x="61" y="1"/>
                  </a:moveTo>
                  <a:cubicBezTo>
                    <a:pt x="0" y="137"/>
                    <a:pt x="95" y="709"/>
                    <a:pt x="95" y="709"/>
                  </a:cubicBezTo>
                  <a:lnTo>
                    <a:pt x="429" y="716"/>
                  </a:lnTo>
                  <a:cubicBezTo>
                    <a:pt x="443" y="450"/>
                    <a:pt x="279" y="226"/>
                    <a:pt x="61" y="1"/>
                  </a:cubicBez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" name="Google Shape;1654;p51"/>
            <p:cNvSpPr/>
            <p:nvPr/>
          </p:nvSpPr>
          <p:spPr>
            <a:xfrm>
              <a:off x="4437881" y="3949315"/>
              <a:ext cx="233134" cy="79699"/>
            </a:xfrm>
            <a:custGeom>
              <a:avLst/>
              <a:gdLst/>
              <a:ahLst/>
              <a:cxnLst/>
              <a:rect l="l" t="t" r="r" b="b"/>
              <a:pathLst>
                <a:path w="2460" h="841" extrusionOk="0">
                  <a:moveTo>
                    <a:pt x="1043" y="0"/>
                  </a:moveTo>
                  <a:cubicBezTo>
                    <a:pt x="1043" y="0"/>
                    <a:pt x="1034" y="111"/>
                    <a:pt x="509" y="111"/>
                  </a:cubicBezTo>
                  <a:cubicBezTo>
                    <a:pt x="383" y="111"/>
                    <a:pt x="227" y="104"/>
                    <a:pt x="34" y="89"/>
                  </a:cubicBezTo>
                  <a:cubicBezTo>
                    <a:pt x="32" y="87"/>
                    <a:pt x="30" y="87"/>
                    <a:pt x="28" y="87"/>
                  </a:cubicBezTo>
                  <a:cubicBezTo>
                    <a:pt x="18" y="87"/>
                    <a:pt x="12" y="98"/>
                    <a:pt x="0" y="109"/>
                  </a:cubicBezTo>
                  <a:cubicBezTo>
                    <a:pt x="218" y="334"/>
                    <a:pt x="382" y="559"/>
                    <a:pt x="368" y="824"/>
                  </a:cubicBezTo>
                  <a:cubicBezTo>
                    <a:pt x="742" y="834"/>
                    <a:pt x="1258" y="841"/>
                    <a:pt x="1754" y="841"/>
                  </a:cubicBezTo>
                  <a:cubicBezTo>
                    <a:pt x="1936" y="841"/>
                    <a:pt x="2114" y="840"/>
                    <a:pt x="2282" y="838"/>
                  </a:cubicBezTo>
                  <a:cubicBezTo>
                    <a:pt x="2323" y="627"/>
                    <a:pt x="2377" y="416"/>
                    <a:pt x="2459" y="218"/>
                  </a:cubicBezTo>
                  <a:cubicBezTo>
                    <a:pt x="2364" y="184"/>
                    <a:pt x="2275" y="157"/>
                    <a:pt x="2173" y="136"/>
                  </a:cubicBezTo>
                  <a:cubicBezTo>
                    <a:pt x="1764" y="61"/>
                    <a:pt x="1383" y="41"/>
                    <a:pt x="1043" y="0"/>
                  </a:cubicBezTo>
                  <a:close/>
                </a:path>
              </a:pathLst>
            </a:custGeom>
            <a:solidFill>
              <a:srgbClr val="100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" name="Google Shape;1655;p51"/>
            <p:cNvSpPr/>
            <p:nvPr/>
          </p:nvSpPr>
          <p:spPr>
            <a:xfrm>
              <a:off x="4654146" y="3970543"/>
              <a:ext cx="68519" cy="58187"/>
            </a:xfrm>
            <a:custGeom>
              <a:avLst/>
              <a:gdLst/>
              <a:ahLst/>
              <a:cxnLst/>
              <a:rect l="l" t="t" r="r" b="b"/>
              <a:pathLst>
                <a:path w="723" h="614" extrusionOk="0">
                  <a:moveTo>
                    <a:pt x="177" y="1"/>
                  </a:moveTo>
                  <a:cubicBezTo>
                    <a:pt x="95" y="198"/>
                    <a:pt x="41" y="403"/>
                    <a:pt x="0" y="614"/>
                  </a:cubicBezTo>
                  <a:cubicBezTo>
                    <a:pt x="286" y="614"/>
                    <a:pt x="545" y="607"/>
                    <a:pt x="722" y="600"/>
                  </a:cubicBezTo>
                  <a:cubicBezTo>
                    <a:pt x="654" y="321"/>
                    <a:pt x="450" y="96"/>
                    <a:pt x="177" y="1"/>
                  </a:cubicBez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" name="Google Shape;1656;p51"/>
            <p:cNvSpPr/>
            <p:nvPr/>
          </p:nvSpPr>
          <p:spPr>
            <a:xfrm>
              <a:off x="4441103" y="4027403"/>
              <a:ext cx="286016" cy="16869"/>
            </a:xfrm>
            <a:custGeom>
              <a:avLst/>
              <a:gdLst/>
              <a:ahLst/>
              <a:cxnLst/>
              <a:rect l="l" t="t" r="r" b="b"/>
              <a:pathLst>
                <a:path w="3018" h="178" extrusionOk="0">
                  <a:moveTo>
                    <a:pt x="0" y="0"/>
                  </a:moveTo>
                  <a:lnTo>
                    <a:pt x="0" y="177"/>
                  </a:lnTo>
                  <a:lnTo>
                    <a:pt x="2929" y="177"/>
                  </a:lnTo>
                  <a:cubicBezTo>
                    <a:pt x="2929" y="177"/>
                    <a:pt x="3018" y="157"/>
                    <a:pt x="2970" y="0"/>
                  </a:cubicBezTo>
                  <a:lnTo>
                    <a:pt x="2970" y="0"/>
                  </a:lnTo>
                  <a:cubicBezTo>
                    <a:pt x="2724" y="13"/>
                    <a:pt x="2338" y="17"/>
                    <a:pt x="1919" y="17"/>
                  </a:cubicBezTo>
                  <a:cubicBezTo>
                    <a:pt x="1198" y="17"/>
                    <a:pt x="379" y="5"/>
                    <a:pt x="0" y="0"/>
                  </a:cubicBez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" name="Google Shape;1657;p51"/>
            <p:cNvSpPr/>
            <p:nvPr/>
          </p:nvSpPr>
          <p:spPr>
            <a:xfrm>
              <a:off x="4545066" y="3951874"/>
              <a:ext cx="12983" cy="29094"/>
            </a:xfrm>
            <a:custGeom>
              <a:avLst/>
              <a:gdLst/>
              <a:ahLst/>
              <a:cxnLst/>
              <a:rect l="l" t="t" r="r" b="b"/>
              <a:pathLst>
                <a:path w="137" h="307" fill="none" extrusionOk="0">
                  <a:moveTo>
                    <a:pt x="0" y="307"/>
                  </a:moveTo>
                  <a:cubicBezTo>
                    <a:pt x="0" y="191"/>
                    <a:pt x="48" y="75"/>
                    <a:pt x="136" y="0"/>
                  </a:cubicBezTo>
                </a:path>
              </a:pathLst>
            </a:custGeom>
            <a:noFill/>
            <a:ln w="500" cap="rnd" cmpd="sng">
              <a:solidFill>
                <a:srgbClr val="FFFDFA"/>
              </a:solidFill>
              <a:prstDash val="solid"/>
              <a:miter lim="681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658;p51"/>
            <p:cNvSpPr/>
            <p:nvPr/>
          </p:nvSpPr>
          <p:spPr>
            <a:xfrm>
              <a:off x="4572739" y="3954432"/>
              <a:ext cx="17532" cy="29188"/>
            </a:xfrm>
            <a:custGeom>
              <a:avLst/>
              <a:gdLst/>
              <a:ahLst/>
              <a:cxnLst/>
              <a:rect l="l" t="t" r="r" b="b"/>
              <a:pathLst>
                <a:path w="185" h="308" fill="none" extrusionOk="0">
                  <a:moveTo>
                    <a:pt x="15" y="307"/>
                  </a:moveTo>
                  <a:cubicBezTo>
                    <a:pt x="1" y="178"/>
                    <a:pt x="69" y="55"/>
                    <a:pt x="185" y="1"/>
                  </a:cubicBezTo>
                </a:path>
              </a:pathLst>
            </a:custGeom>
            <a:noFill/>
            <a:ln w="500" cap="rnd" cmpd="sng">
              <a:solidFill>
                <a:srgbClr val="FFFDFA"/>
              </a:solidFill>
              <a:prstDash val="solid"/>
              <a:miter lim="681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" name="Google Shape;1659;p51"/>
            <p:cNvSpPr/>
            <p:nvPr/>
          </p:nvSpPr>
          <p:spPr>
            <a:xfrm>
              <a:off x="4600507" y="3958981"/>
              <a:ext cx="20091" cy="25872"/>
            </a:xfrm>
            <a:custGeom>
              <a:avLst/>
              <a:gdLst/>
              <a:ahLst/>
              <a:cxnLst/>
              <a:rect l="l" t="t" r="r" b="b"/>
              <a:pathLst>
                <a:path w="212" h="273" fill="none" extrusionOk="0">
                  <a:moveTo>
                    <a:pt x="14" y="273"/>
                  </a:moveTo>
                  <a:cubicBezTo>
                    <a:pt x="1" y="143"/>
                    <a:pt x="89" y="27"/>
                    <a:pt x="212" y="0"/>
                  </a:cubicBezTo>
                </a:path>
              </a:pathLst>
            </a:custGeom>
            <a:noFill/>
            <a:ln w="500" cap="rnd" cmpd="sng">
              <a:solidFill>
                <a:srgbClr val="FFFDFA"/>
              </a:solidFill>
              <a:prstDash val="solid"/>
              <a:miter lim="681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" name="Google Shape;1660;p51"/>
            <p:cNvSpPr/>
            <p:nvPr/>
          </p:nvSpPr>
          <p:spPr>
            <a:xfrm>
              <a:off x="4146748" y="2863564"/>
              <a:ext cx="354440" cy="42077"/>
            </a:xfrm>
            <a:custGeom>
              <a:avLst/>
              <a:gdLst/>
              <a:ahLst/>
              <a:cxnLst/>
              <a:rect l="l" t="t" r="r" b="b"/>
              <a:pathLst>
                <a:path w="3740" h="444" extrusionOk="0">
                  <a:moveTo>
                    <a:pt x="3563" y="1"/>
                  </a:moveTo>
                  <a:lnTo>
                    <a:pt x="144" y="28"/>
                  </a:lnTo>
                  <a:cubicBezTo>
                    <a:pt x="144" y="28"/>
                    <a:pt x="89" y="130"/>
                    <a:pt x="1" y="328"/>
                  </a:cubicBezTo>
                  <a:lnTo>
                    <a:pt x="3740" y="443"/>
                  </a:lnTo>
                  <a:cubicBezTo>
                    <a:pt x="3631" y="144"/>
                    <a:pt x="3563" y="1"/>
                    <a:pt x="3563" y="1"/>
                  </a:cubicBezTo>
                  <a:close/>
                </a:path>
              </a:pathLst>
            </a:custGeom>
            <a:solidFill>
              <a:srgbClr val="100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" name="Google Shape;1661;p51"/>
            <p:cNvSpPr/>
            <p:nvPr/>
          </p:nvSpPr>
          <p:spPr>
            <a:xfrm>
              <a:off x="3962420" y="2894553"/>
              <a:ext cx="707932" cy="1001219"/>
            </a:xfrm>
            <a:custGeom>
              <a:avLst/>
              <a:gdLst/>
              <a:ahLst/>
              <a:cxnLst/>
              <a:rect l="l" t="t" r="r" b="b"/>
              <a:pathLst>
                <a:path w="7470" h="10565" extrusionOk="0">
                  <a:moveTo>
                    <a:pt x="1946" y="1"/>
                  </a:moveTo>
                  <a:cubicBezTo>
                    <a:pt x="781" y="3720"/>
                    <a:pt x="93" y="9897"/>
                    <a:pt x="18" y="10231"/>
                  </a:cubicBezTo>
                  <a:cubicBezTo>
                    <a:pt x="1" y="10318"/>
                    <a:pt x="779" y="10339"/>
                    <a:pt x="1546" y="10339"/>
                  </a:cubicBezTo>
                  <a:cubicBezTo>
                    <a:pt x="2283" y="10339"/>
                    <a:pt x="3008" y="10320"/>
                    <a:pt x="3008" y="10320"/>
                  </a:cubicBezTo>
                  <a:lnTo>
                    <a:pt x="3737" y="2834"/>
                  </a:lnTo>
                  <a:lnTo>
                    <a:pt x="4520" y="10517"/>
                  </a:lnTo>
                  <a:lnTo>
                    <a:pt x="7469" y="10565"/>
                  </a:lnTo>
                  <a:cubicBezTo>
                    <a:pt x="7061" y="4421"/>
                    <a:pt x="6087" y="1220"/>
                    <a:pt x="5685" y="116"/>
                  </a:cubicBezTo>
                  <a:lnTo>
                    <a:pt x="19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" name="Google Shape;1662;p51"/>
            <p:cNvSpPr/>
            <p:nvPr/>
          </p:nvSpPr>
          <p:spPr>
            <a:xfrm>
              <a:off x="4408218" y="2871998"/>
              <a:ext cx="123959" cy="130495"/>
            </a:xfrm>
            <a:custGeom>
              <a:avLst/>
              <a:gdLst/>
              <a:ahLst/>
              <a:cxnLst/>
              <a:rect l="l" t="t" r="r" b="b"/>
              <a:pathLst>
                <a:path w="1308" h="1377" fill="none" extrusionOk="0">
                  <a:moveTo>
                    <a:pt x="0" y="0"/>
                  </a:moveTo>
                  <a:cubicBezTo>
                    <a:pt x="0" y="0"/>
                    <a:pt x="327" y="1029"/>
                    <a:pt x="1308" y="1376"/>
                  </a:cubicBezTo>
                </a:path>
              </a:pathLst>
            </a:custGeom>
            <a:noFill/>
            <a:ln w="500" cap="rnd" cmpd="sng">
              <a:solidFill>
                <a:srgbClr val="100E1C"/>
              </a:solidFill>
              <a:prstDash val="solid"/>
              <a:miter lim="681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" name="Google Shape;1663;p51"/>
            <p:cNvSpPr/>
            <p:nvPr/>
          </p:nvSpPr>
          <p:spPr>
            <a:xfrm>
              <a:off x="4119644" y="2890667"/>
              <a:ext cx="102067" cy="112394"/>
            </a:xfrm>
            <a:custGeom>
              <a:avLst/>
              <a:gdLst/>
              <a:ahLst/>
              <a:cxnLst/>
              <a:rect l="l" t="t" r="r" b="b"/>
              <a:pathLst>
                <a:path w="1077" h="1186" fill="none" extrusionOk="0">
                  <a:moveTo>
                    <a:pt x="0" y="1186"/>
                  </a:moveTo>
                  <a:cubicBezTo>
                    <a:pt x="498" y="941"/>
                    <a:pt x="886" y="518"/>
                    <a:pt x="1077" y="1"/>
                  </a:cubicBezTo>
                </a:path>
              </a:pathLst>
            </a:custGeom>
            <a:noFill/>
            <a:ln w="500" cap="rnd" cmpd="sng">
              <a:solidFill>
                <a:srgbClr val="100E1C"/>
              </a:solidFill>
              <a:prstDash val="solid"/>
              <a:miter lim="681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" name="Google Shape;1664;p51"/>
            <p:cNvSpPr/>
            <p:nvPr/>
          </p:nvSpPr>
          <p:spPr>
            <a:xfrm>
              <a:off x="4270707" y="3140474"/>
              <a:ext cx="129172" cy="40087"/>
            </a:xfrm>
            <a:custGeom>
              <a:avLst/>
              <a:gdLst/>
              <a:ahLst/>
              <a:cxnLst/>
              <a:rect l="l" t="t" r="r" b="b"/>
              <a:pathLst>
                <a:path w="1363" h="423" fill="none" extrusionOk="0">
                  <a:moveTo>
                    <a:pt x="0" y="423"/>
                  </a:moveTo>
                  <a:lnTo>
                    <a:pt x="1363" y="1"/>
                  </a:lnTo>
                </a:path>
              </a:pathLst>
            </a:custGeom>
            <a:noFill/>
            <a:ln w="500" cap="rnd" cmpd="sng">
              <a:solidFill>
                <a:srgbClr val="100E1C"/>
              </a:solidFill>
              <a:prstDash val="solid"/>
              <a:miter lim="681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" name="Google Shape;1665;p51"/>
            <p:cNvSpPr/>
            <p:nvPr/>
          </p:nvSpPr>
          <p:spPr>
            <a:xfrm>
              <a:off x="4323589" y="3164356"/>
              <a:ext cx="64633" cy="47194"/>
            </a:xfrm>
            <a:custGeom>
              <a:avLst/>
              <a:gdLst/>
              <a:ahLst/>
              <a:cxnLst/>
              <a:rect l="l" t="t" r="r" b="b"/>
              <a:pathLst>
                <a:path w="682" h="498" fill="none" extrusionOk="0">
                  <a:moveTo>
                    <a:pt x="1" y="1"/>
                  </a:moveTo>
                  <a:lnTo>
                    <a:pt x="682" y="498"/>
                  </a:lnTo>
                </a:path>
              </a:pathLst>
            </a:custGeom>
            <a:noFill/>
            <a:ln w="500" cap="rnd" cmpd="sng">
              <a:solidFill>
                <a:srgbClr val="100E1C"/>
              </a:solidFill>
              <a:prstDash val="solid"/>
              <a:miter lim="681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" name="Google Shape;1666;p51"/>
            <p:cNvSpPr/>
            <p:nvPr/>
          </p:nvSpPr>
          <p:spPr>
            <a:xfrm>
              <a:off x="4313259" y="2893321"/>
              <a:ext cx="95" cy="193705"/>
            </a:xfrm>
            <a:custGeom>
              <a:avLst/>
              <a:gdLst/>
              <a:ahLst/>
              <a:cxnLst/>
              <a:rect l="l" t="t" r="r" b="b"/>
              <a:pathLst>
                <a:path w="1" h="2044" fill="none" extrusionOk="0">
                  <a:moveTo>
                    <a:pt x="1" y="0"/>
                  </a:moveTo>
                  <a:lnTo>
                    <a:pt x="1" y="2043"/>
                  </a:lnTo>
                </a:path>
              </a:pathLst>
            </a:custGeom>
            <a:noFill/>
            <a:ln w="500" cap="rnd" cmpd="sng">
              <a:solidFill>
                <a:srgbClr val="100E1C"/>
              </a:solidFill>
              <a:prstDash val="solid"/>
              <a:miter lim="681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" name="Google Shape;1667;p51"/>
            <p:cNvSpPr/>
            <p:nvPr/>
          </p:nvSpPr>
          <p:spPr>
            <a:xfrm>
              <a:off x="4313259" y="2879674"/>
              <a:ext cx="33075" cy="200907"/>
            </a:xfrm>
            <a:custGeom>
              <a:avLst/>
              <a:gdLst/>
              <a:ahLst/>
              <a:cxnLst/>
              <a:rect l="l" t="t" r="r" b="b"/>
              <a:pathLst>
                <a:path w="349" h="2120" fill="none" extrusionOk="0">
                  <a:moveTo>
                    <a:pt x="1" y="2051"/>
                  </a:moveTo>
                  <a:cubicBezTo>
                    <a:pt x="1" y="2051"/>
                    <a:pt x="287" y="2119"/>
                    <a:pt x="314" y="1472"/>
                  </a:cubicBezTo>
                  <a:cubicBezTo>
                    <a:pt x="348" y="818"/>
                    <a:pt x="314" y="1"/>
                    <a:pt x="314" y="1"/>
                  </a:cubicBezTo>
                </a:path>
              </a:pathLst>
            </a:custGeom>
            <a:noFill/>
            <a:ln w="500" cap="rnd" cmpd="sng">
              <a:solidFill>
                <a:srgbClr val="100E1C"/>
              </a:solidFill>
              <a:prstDash val="solid"/>
              <a:miter lim="681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" name="Google Shape;1668;p51"/>
            <p:cNvSpPr/>
            <p:nvPr/>
          </p:nvSpPr>
          <p:spPr>
            <a:xfrm>
              <a:off x="4956842" y="2421379"/>
              <a:ext cx="214370" cy="175699"/>
            </a:xfrm>
            <a:custGeom>
              <a:avLst/>
              <a:gdLst/>
              <a:ahLst/>
              <a:cxnLst/>
              <a:rect l="l" t="t" r="r" b="b"/>
              <a:pathLst>
                <a:path w="2262" h="1854" extrusionOk="0">
                  <a:moveTo>
                    <a:pt x="1327" y="0"/>
                  </a:moveTo>
                  <a:cubicBezTo>
                    <a:pt x="1052" y="0"/>
                    <a:pt x="362" y="335"/>
                    <a:pt x="362" y="335"/>
                  </a:cubicBezTo>
                  <a:lnTo>
                    <a:pt x="1" y="1854"/>
                  </a:lnTo>
                  <a:cubicBezTo>
                    <a:pt x="1" y="1854"/>
                    <a:pt x="757" y="1752"/>
                    <a:pt x="975" y="1704"/>
                  </a:cubicBezTo>
                  <a:cubicBezTo>
                    <a:pt x="975" y="1704"/>
                    <a:pt x="1038" y="1706"/>
                    <a:pt x="1133" y="1706"/>
                  </a:cubicBezTo>
                  <a:cubicBezTo>
                    <a:pt x="1398" y="1706"/>
                    <a:pt x="1907" y="1688"/>
                    <a:pt x="1942" y="1547"/>
                  </a:cubicBezTo>
                  <a:cubicBezTo>
                    <a:pt x="1976" y="1418"/>
                    <a:pt x="1615" y="1377"/>
                    <a:pt x="1376" y="1363"/>
                  </a:cubicBezTo>
                  <a:lnTo>
                    <a:pt x="1376" y="1350"/>
                  </a:lnTo>
                  <a:cubicBezTo>
                    <a:pt x="1669" y="1336"/>
                    <a:pt x="2187" y="1295"/>
                    <a:pt x="2201" y="1186"/>
                  </a:cubicBezTo>
                  <a:cubicBezTo>
                    <a:pt x="2221" y="1036"/>
                    <a:pt x="1737" y="1009"/>
                    <a:pt x="1431" y="1009"/>
                  </a:cubicBezTo>
                  <a:cubicBezTo>
                    <a:pt x="1751" y="995"/>
                    <a:pt x="2262" y="955"/>
                    <a:pt x="2241" y="778"/>
                  </a:cubicBezTo>
                  <a:cubicBezTo>
                    <a:pt x="2233" y="708"/>
                    <a:pt x="2021" y="686"/>
                    <a:pt x="1788" y="686"/>
                  </a:cubicBezTo>
                  <a:cubicBezTo>
                    <a:pt x="1656" y="686"/>
                    <a:pt x="1517" y="693"/>
                    <a:pt x="1404" y="703"/>
                  </a:cubicBezTo>
                  <a:cubicBezTo>
                    <a:pt x="1676" y="662"/>
                    <a:pt x="2119" y="587"/>
                    <a:pt x="2105" y="464"/>
                  </a:cubicBezTo>
                  <a:cubicBezTo>
                    <a:pt x="2097" y="372"/>
                    <a:pt x="1920" y="346"/>
                    <a:pt x="1719" y="346"/>
                  </a:cubicBezTo>
                  <a:cubicBezTo>
                    <a:pt x="1442" y="346"/>
                    <a:pt x="1118" y="396"/>
                    <a:pt x="1118" y="396"/>
                  </a:cubicBezTo>
                  <a:cubicBezTo>
                    <a:pt x="1118" y="396"/>
                    <a:pt x="1642" y="137"/>
                    <a:pt x="1404" y="15"/>
                  </a:cubicBezTo>
                  <a:cubicBezTo>
                    <a:pt x="1385" y="5"/>
                    <a:pt x="1359" y="0"/>
                    <a:pt x="1327" y="0"/>
                  </a:cubicBezTo>
                  <a:close/>
                </a:path>
              </a:pathLst>
            </a:custGeom>
            <a:solidFill>
              <a:srgbClr val="BD57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" name="Google Shape;1669;p51"/>
            <p:cNvSpPr/>
            <p:nvPr/>
          </p:nvSpPr>
          <p:spPr>
            <a:xfrm>
              <a:off x="5062700" y="2422705"/>
              <a:ext cx="108512" cy="145373"/>
            </a:xfrm>
            <a:custGeom>
              <a:avLst/>
              <a:gdLst/>
              <a:ahLst/>
              <a:cxnLst/>
              <a:rect l="l" t="t" r="r" b="b"/>
              <a:pathLst>
                <a:path w="1145" h="1534" fill="none" extrusionOk="0">
                  <a:moveTo>
                    <a:pt x="287" y="1"/>
                  </a:moveTo>
                  <a:cubicBezTo>
                    <a:pt x="525" y="123"/>
                    <a:pt x="1" y="382"/>
                    <a:pt x="1" y="382"/>
                  </a:cubicBezTo>
                  <a:cubicBezTo>
                    <a:pt x="1" y="382"/>
                    <a:pt x="968" y="232"/>
                    <a:pt x="988" y="450"/>
                  </a:cubicBezTo>
                  <a:cubicBezTo>
                    <a:pt x="1002" y="573"/>
                    <a:pt x="559" y="648"/>
                    <a:pt x="287" y="689"/>
                  </a:cubicBezTo>
                  <a:cubicBezTo>
                    <a:pt x="600" y="661"/>
                    <a:pt x="1111" y="655"/>
                    <a:pt x="1124" y="764"/>
                  </a:cubicBezTo>
                  <a:cubicBezTo>
                    <a:pt x="1145" y="941"/>
                    <a:pt x="634" y="981"/>
                    <a:pt x="314" y="995"/>
                  </a:cubicBezTo>
                  <a:cubicBezTo>
                    <a:pt x="620" y="995"/>
                    <a:pt x="1104" y="1022"/>
                    <a:pt x="1084" y="1172"/>
                  </a:cubicBezTo>
                  <a:cubicBezTo>
                    <a:pt x="1070" y="1281"/>
                    <a:pt x="552" y="1322"/>
                    <a:pt x="259" y="1336"/>
                  </a:cubicBezTo>
                  <a:lnTo>
                    <a:pt x="259" y="1349"/>
                  </a:lnTo>
                  <a:cubicBezTo>
                    <a:pt x="498" y="1363"/>
                    <a:pt x="859" y="1404"/>
                    <a:pt x="825" y="1533"/>
                  </a:cubicBezTo>
                </a:path>
              </a:pathLst>
            </a:custGeom>
            <a:noFill/>
            <a:ln w="350" cap="rnd" cmpd="sng">
              <a:solidFill>
                <a:srgbClr val="100E1C"/>
              </a:solidFill>
              <a:prstDash val="solid"/>
              <a:miter lim="681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" name="Google Shape;1670;p51"/>
            <p:cNvSpPr/>
            <p:nvPr/>
          </p:nvSpPr>
          <p:spPr>
            <a:xfrm>
              <a:off x="3589026" y="2431140"/>
              <a:ext cx="195037" cy="215691"/>
            </a:xfrm>
            <a:custGeom>
              <a:avLst/>
              <a:gdLst/>
              <a:ahLst/>
              <a:cxnLst/>
              <a:rect l="l" t="t" r="r" b="b"/>
              <a:pathLst>
                <a:path w="2058" h="2276" extrusionOk="0">
                  <a:moveTo>
                    <a:pt x="1288" y="0"/>
                  </a:moveTo>
                  <a:cubicBezTo>
                    <a:pt x="1016" y="0"/>
                    <a:pt x="1363" y="470"/>
                    <a:pt x="1363" y="470"/>
                  </a:cubicBezTo>
                  <a:cubicBezTo>
                    <a:pt x="1363" y="470"/>
                    <a:pt x="776" y="46"/>
                    <a:pt x="536" y="46"/>
                  </a:cubicBezTo>
                  <a:cubicBezTo>
                    <a:pt x="497" y="46"/>
                    <a:pt x="467" y="56"/>
                    <a:pt x="450" y="82"/>
                  </a:cubicBezTo>
                  <a:cubicBezTo>
                    <a:pt x="389" y="184"/>
                    <a:pt x="743" y="450"/>
                    <a:pt x="968" y="613"/>
                  </a:cubicBezTo>
                  <a:cubicBezTo>
                    <a:pt x="741" y="474"/>
                    <a:pt x="375" y="274"/>
                    <a:pt x="239" y="274"/>
                  </a:cubicBezTo>
                  <a:cubicBezTo>
                    <a:pt x="216" y="274"/>
                    <a:pt x="199" y="280"/>
                    <a:pt x="191" y="293"/>
                  </a:cubicBezTo>
                  <a:cubicBezTo>
                    <a:pt x="89" y="443"/>
                    <a:pt x="525" y="722"/>
                    <a:pt x="804" y="872"/>
                  </a:cubicBezTo>
                  <a:cubicBezTo>
                    <a:pt x="599" y="769"/>
                    <a:pt x="296" y="632"/>
                    <a:pt x="137" y="632"/>
                  </a:cubicBezTo>
                  <a:cubicBezTo>
                    <a:pt x="85" y="632"/>
                    <a:pt x="48" y="646"/>
                    <a:pt x="35" y="681"/>
                  </a:cubicBezTo>
                  <a:cubicBezTo>
                    <a:pt x="1" y="783"/>
                    <a:pt x="443" y="1056"/>
                    <a:pt x="695" y="1199"/>
                  </a:cubicBezTo>
                  <a:lnTo>
                    <a:pt x="689" y="1213"/>
                  </a:lnTo>
                  <a:cubicBezTo>
                    <a:pt x="536" y="1146"/>
                    <a:pt x="328" y="1063"/>
                    <a:pt x="204" y="1063"/>
                  </a:cubicBezTo>
                  <a:cubicBezTo>
                    <a:pt x="151" y="1063"/>
                    <a:pt x="113" y="1078"/>
                    <a:pt x="103" y="1117"/>
                  </a:cubicBezTo>
                  <a:cubicBezTo>
                    <a:pt x="55" y="1308"/>
                    <a:pt x="893" y="1703"/>
                    <a:pt x="893" y="1703"/>
                  </a:cubicBezTo>
                  <a:cubicBezTo>
                    <a:pt x="1063" y="1846"/>
                    <a:pt x="1690" y="2275"/>
                    <a:pt x="1690" y="2275"/>
                  </a:cubicBezTo>
                  <a:lnTo>
                    <a:pt x="2058" y="756"/>
                  </a:lnTo>
                  <a:cubicBezTo>
                    <a:pt x="2058" y="756"/>
                    <a:pt x="1486" y="0"/>
                    <a:pt x="1288" y="0"/>
                  </a:cubicBezTo>
                  <a:close/>
                </a:path>
              </a:pathLst>
            </a:custGeom>
            <a:solidFill>
              <a:srgbClr val="BD57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" name="Google Shape;1671;p51"/>
            <p:cNvSpPr/>
            <p:nvPr/>
          </p:nvSpPr>
          <p:spPr>
            <a:xfrm>
              <a:off x="3589026" y="2421473"/>
              <a:ext cx="129172" cy="124619"/>
            </a:xfrm>
            <a:custGeom>
              <a:avLst/>
              <a:gdLst/>
              <a:ahLst/>
              <a:cxnLst/>
              <a:rect l="l" t="t" r="r" b="b"/>
              <a:pathLst>
                <a:path w="1363" h="1315" fill="none" extrusionOk="0">
                  <a:moveTo>
                    <a:pt x="1288" y="102"/>
                  </a:moveTo>
                  <a:cubicBezTo>
                    <a:pt x="1016" y="102"/>
                    <a:pt x="1363" y="572"/>
                    <a:pt x="1363" y="572"/>
                  </a:cubicBezTo>
                  <a:cubicBezTo>
                    <a:pt x="1363" y="572"/>
                    <a:pt x="573" y="0"/>
                    <a:pt x="450" y="184"/>
                  </a:cubicBezTo>
                  <a:cubicBezTo>
                    <a:pt x="389" y="286"/>
                    <a:pt x="743" y="552"/>
                    <a:pt x="968" y="715"/>
                  </a:cubicBezTo>
                  <a:cubicBezTo>
                    <a:pt x="702" y="552"/>
                    <a:pt x="246" y="307"/>
                    <a:pt x="191" y="395"/>
                  </a:cubicBezTo>
                  <a:cubicBezTo>
                    <a:pt x="89" y="545"/>
                    <a:pt x="525" y="824"/>
                    <a:pt x="804" y="974"/>
                  </a:cubicBezTo>
                  <a:cubicBezTo>
                    <a:pt x="532" y="838"/>
                    <a:pt x="89" y="640"/>
                    <a:pt x="35" y="783"/>
                  </a:cubicBezTo>
                  <a:cubicBezTo>
                    <a:pt x="1" y="885"/>
                    <a:pt x="443" y="1158"/>
                    <a:pt x="695" y="1301"/>
                  </a:cubicBezTo>
                  <a:lnTo>
                    <a:pt x="689" y="1315"/>
                  </a:lnTo>
                  <a:cubicBezTo>
                    <a:pt x="471" y="1219"/>
                    <a:pt x="137" y="1090"/>
                    <a:pt x="103" y="1219"/>
                  </a:cubicBezTo>
                </a:path>
              </a:pathLst>
            </a:custGeom>
            <a:noFill/>
            <a:ln w="350" cap="rnd" cmpd="sng">
              <a:solidFill>
                <a:srgbClr val="100E1C"/>
              </a:solidFill>
              <a:prstDash val="solid"/>
              <a:miter lim="681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" name="Google Shape;1672;p51"/>
            <p:cNvSpPr/>
            <p:nvPr/>
          </p:nvSpPr>
          <p:spPr>
            <a:xfrm>
              <a:off x="4537295" y="2453031"/>
              <a:ext cx="495173" cy="157030"/>
            </a:xfrm>
            <a:custGeom>
              <a:avLst/>
              <a:gdLst/>
              <a:ahLst/>
              <a:cxnLst/>
              <a:rect l="l" t="t" r="r" b="b"/>
              <a:pathLst>
                <a:path w="5225" h="1657" extrusionOk="0">
                  <a:moveTo>
                    <a:pt x="4795" y="1"/>
                  </a:moveTo>
                  <a:cubicBezTo>
                    <a:pt x="4795" y="1"/>
                    <a:pt x="3443" y="211"/>
                    <a:pt x="1880" y="211"/>
                  </a:cubicBezTo>
                  <a:cubicBezTo>
                    <a:pt x="1335" y="211"/>
                    <a:pt x="765" y="185"/>
                    <a:pt x="218" y="117"/>
                  </a:cubicBezTo>
                  <a:lnTo>
                    <a:pt x="0" y="1635"/>
                  </a:lnTo>
                  <a:cubicBezTo>
                    <a:pt x="0" y="1635"/>
                    <a:pt x="529" y="1657"/>
                    <a:pt x="1306" y="1657"/>
                  </a:cubicBezTo>
                  <a:cubicBezTo>
                    <a:pt x="2384" y="1657"/>
                    <a:pt x="3941" y="1616"/>
                    <a:pt x="5224" y="1418"/>
                  </a:cubicBezTo>
                  <a:lnTo>
                    <a:pt x="4795" y="1"/>
                  </a:lnTo>
                  <a:close/>
                </a:path>
              </a:pathLst>
            </a:custGeom>
            <a:solidFill>
              <a:srgbClr val="BD57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1673;p51"/>
            <p:cNvSpPr/>
            <p:nvPr/>
          </p:nvSpPr>
          <p:spPr>
            <a:xfrm>
              <a:off x="4282269" y="2360727"/>
              <a:ext cx="106616" cy="68517"/>
            </a:xfrm>
            <a:custGeom>
              <a:avLst/>
              <a:gdLst/>
              <a:ahLst/>
              <a:cxnLst/>
              <a:rect l="l" t="t" r="r" b="b"/>
              <a:pathLst>
                <a:path w="1125" h="723" extrusionOk="0">
                  <a:moveTo>
                    <a:pt x="1125" y="1"/>
                  </a:moveTo>
                  <a:lnTo>
                    <a:pt x="1" y="14"/>
                  </a:lnTo>
                  <a:lnTo>
                    <a:pt x="96" y="723"/>
                  </a:lnTo>
                  <a:cubicBezTo>
                    <a:pt x="355" y="689"/>
                    <a:pt x="805" y="621"/>
                    <a:pt x="1063" y="580"/>
                  </a:cubicBezTo>
                  <a:lnTo>
                    <a:pt x="1125" y="1"/>
                  </a:lnTo>
                  <a:close/>
                </a:path>
              </a:pathLst>
            </a:custGeom>
            <a:solidFill>
              <a:srgbClr val="100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" name="Google Shape;1674;p51"/>
            <p:cNvSpPr/>
            <p:nvPr/>
          </p:nvSpPr>
          <p:spPr>
            <a:xfrm>
              <a:off x="4291367" y="2415598"/>
              <a:ext cx="91737" cy="30420"/>
            </a:xfrm>
            <a:custGeom>
              <a:avLst/>
              <a:gdLst/>
              <a:ahLst/>
              <a:cxnLst/>
              <a:rect l="l" t="t" r="r" b="b"/>
              <a:pathLst>
                <a:path w="968" h="321" extrusionOk="0">
                  <a:moveTo>
                    <a:pt x="967" y="1"/>
                  </a:moveTo>
                  <a:lnTo>
                    <a:pt x="967" y="1"/>
                  </a:lnTo>
                  <a:cubicBezTo>
                    <a:pt x="709" y="42"/>
                    <a:pt x="259" y="110"/>
                    <a:pt x="0" y="144"/>
                  </a:cubicBezTo>
                  <a:lnTo>
                    <a:pt x="14" y="239"/>
                  </a:lnTo>
                  <a:cubicBezTo>
                    <a:pt x="130" y="280"/>
                    <a:pt x="252" y="307"/>
                    <a:pt x="375" y="314"/>
                  </a:cubicBezTo>
                  <a:cubicBezTo>
                    <a:pt x="438" y="319"/>
                    <a:pt x="501" y="321"/>
                    <a:pt x="564" y="321"/>
                  </a:cubicBezTo>
                  <a:cubicBezTo>
                    <a:pt x="689" y="321"/>
                    <a:pt x="813" y="312"/>
                    <a:pt x="940" y="294"/>
                  </a:cubicBezTo>
                  <a:lnTo>
                    <a:pt x="967" y="1"/>
                  </a:lnTo>
                  <a:close/>
                </a:path>
              </a:pathLst>
            </a:custGeom>
            <a:solidFill>
              <a:srgbClr val="BD57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" name="Google Shape;1675;p51"/>
            <p:cNvSpPr/>
            <p:nvPr/>
          </p:nvSpPr>
          <p:spPr>
            <a:xfrm>
              <a:off x="3727201" y="2456916"/>
              <a:ext cx="437743" cy="246016"/>
            </a:xfrm>
            <a:custGeom>
              <a:avLst/>
              <a:gdLst/>
              <a:ahLst/>
              <a:cxnLst/>
              <a:rect l="l" t="t" r="r" b="b"/>
              <a:pathLst>
                <a:path w="4619" h="2596" extrusionOk="0">
                  <a:moveTo>
                    <a:pt x="4094" y="1"/>
                  </a:moveTo>
                  <a:cubicBezTo>
                    <a:pt x="4094" y="1"/>
                    <a:pt x="2861" y="1036"/>
                    <a:pt x="2309" y="1036"/>
                  </a:cubicBezTo>
                  <a:cubicBezTo>
                    <a:pt x="1451" y="1036"/>
                    <a:pt x="600" y="491"/>
                    <a:pt x="600" y="491"/>
                  </a:cubicBezTo>
                  <a:cubicBezTo>
                    <a:pt x="600" y="491"/>
                    <a:pt x="0" y="1492"/>
                    <a:pt x="0" y="1846"/>
                  </a:cubicBezTo>
                  <a:cubicBezTo>
                    <a:pt x="0" y="1846"/>
                    <a:pt x="1002" y="2391"/>
                    <a:pt x="1655" y="2541"/>
                  </a:cubicBezTo>
                  <a:cubicBezTo>
                    <a:pt x="1829" y="2579"/>
                    <a:pt x="1999" y="2596"/>
                    <a:pt x="2166" y="2596"/>
                  </a:cubicBezTo>
                  <a:cubicBezTo>
                    <a:pt x="3535" y="2596"/>
                    <a:pt x="4618" y="1458"/>
                    <a:pt x="4618" y="1458"/>
                  </a:cubicBezTo>
                  <a:lnTo>
                    <a:pt x="4094" y="1"/>
                  </a:lnTo>
                  <a:close/>
                </a:path>
              </a:pathLst>
            </a:custGeom>
            <a:solidFill>
              <a:srgbClr val="BD57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1676;p51"/>
            <p:cNvSpPr/>
            <p:nvPr/>
          </p:nvSpPr>
          <p:spPr>
            <a:xfrm>
              <a:off x="3987345" y="2422042"/>
              <a:ext cx="683007" cy="446165"/>
            </a:xfrm>
            <a:custGeom>
              <a:avLst/>
              <a:gdLst/>
              <a:ahLst/>
              <a:cxnLst/>
              <a:rect l="l" t="t" r="r" b="b"/>
              <a:pathLst>
                <a:path w="7207" h="4708" extrusionOk="0">
                  <a:moveTo>
                    <a:pt x="5478" y="0"/>
                  </a:moveTo>
                  <a:cubicBezTo>
                    <a:pt x="5196" y="0"/>
                    <a:pt x="4516" y="62"/>
                    <a:pt x="4516" y="62"/>
                  </a:cubicBezTo>
                  <a:cubicBezTo>
                    <a:pt x="4516" y="62"/>
                    <a:pt x="4226" y="243"/>
                    <a:pt x="3746" y="243"/>
                  </a:cubicBezTo>
                  <a:cubicBezTo>
                    <a:pt x="3487" y="243"/>
                    <a:pt x="3173" y="190"/>
                    <a:pt x="2820" y="28"/>
                  </a:cubicBezTo>
                  <a:cubicBezTo>
                    <a:pt x="2820" y="28"/>
                    <a:pt x="2794" y="28"/>
                    <a:pt x="2751" y="28"/>
                  </a:cubicBezTo>
                  <a:cubicBezTo>
                    <a:pt x="2555" y="28"/>
                    <a:pt x="1999" y="32"/>
                    <a:pt x="1798" y="83"/>
                  </a:cubicBezTo>
                  <a:cubicBezTo>
                    <a:pt x="1451" y="178"/>
                    <a:pt x="348" y="954"/>
                    <a:pt x="0" y="1302"/>
                  </a:cubicBezTo>
                  <a:cubicBezTo>
                    <a:pt x="0" y="1302"/>
                    <a:pt x="804" y="2678"/>
                    <a:pt x="879" y="2759"/>
                  </a:cubicBezTo>
                  <a:lnTo>
                    <a:pt x="1233" y="2507"/>
                  </a:lnTo>
                  <a:lnTo>
                    <a:pt x="1042" y="4707"/>
                  </a:lnTo>
                  <a:lnTo>
                    <a:pt x="6239" y="4707"/>
                  </a:lnTo>
                  <a:lnTo>
                    <a:pt x="6021" y="2153"/>
                  </a:lnTo>
                  <a:lnTo>
                    <a:pt x="6750" y="2303"/>
                  </a:lnTo>
                  <a:lnTo>
                    <a:pt x="7206" y="253"/>
                  </a:lnTo>
                  <a:cubicBezTo>
                    <a:pt x="7118" y="144"/>
                    <a:pt x="6055" y="28"/>
                    <a:pt x="5517" y="1"/>
                  </a:cubicBezTo>
                  <a:cubicBezTo>
                    <a:pt x="5505" y="1"/>
                    <a:pt x="5492" y="0"/>
                    <a:pt x="54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1677;p51"/>
            <p:cNvSpPr/>
            <p:nvPr/>
          </p:nvSpPr>
          <p:spPr>
            <a:xfrm>
              <a:off x="4202283" y="2503732"/>
              <a:ext cx="313783" cy="290273"/>
            </a:xfrm>
            <a:custGeom>
              <a:avLst/>
              <a:gdLst/>
              <a:ahLst/>
              <a:cxnLst/>
              <a:rect l="l" t="t" r="r" b="b"/>
              <a:pathLst>
                <a:path w="3311" h="3063" extrusionOk="0">
                  <a:moveTo>
                    <a:pt x="2156" y="0"/>
                  </a:moveTo>
                  <a:cubicBezTo>
                    <a:pt x="1558" y="0"/>
                    <a:pt x="1458" y="1053"/>
                    <a:pt x="1458" y="1053"/>
                  </a:cubicBezTo>
                  <a:cubicBezTo>
                    <a:pt x="1458" y="1053"/>
                    <a:pt x="994" y="263"/>
                    <a:pt x="630" y="263"/>
                  </a:cubicBezTo>
                  <a:cubicBezTo>
                    <a:pt x="509" y="263"/>
                    <a:pt x="399" y="350"/>
                    <a:pt x="320" y="583"/>
                  </a:cubicBezTo>
                  <a:cubicBezTo>
                    <a:pt x="0" y="1516"/>
                    <a:pt x="1363" y="3062"/>
                    <a:pt x="1363" y="3062"/>
                  </a:cubicBezTo>
                  <a:cubicBezTo>
                    <a:pt x="1363" y="3062"/>
                    <a:pt x="3311" y="583"/>
                    <a:pt x="2561" y="133"/>
                  </a:cubicBezTo>
                  <a:cubicBezTo>
                    <a:pt x="2406" y="40"/>
                    <a:pt x="2272" y="0"/>
                    <a:pt x="2156" y="0"/>
                  </a:cubicBezTo>
                  <a:close/>
                </a:path>
              </a:pathLst>
            </a:custGeom>
            <a:solidFill>
              <a:srgbClr val="100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1678;p51"/>
            <p:cNvSpPr/>
            <p:nvPr/>
          </p:nvSpPr>
          <p:spPr>
            <a:xfrm>
              <a:off x="4129310" y="2093578"/>
              <a:ext cx="351218" cy="308753"/>
            </a:xfrm>
            <a:custGeom>
              <a:avLst/>
              <a:gdLst/>
              <a:ahLst/>
              <a:cxnLst/>
              <a:rect l="l" t="t" r="r" b="b"/>
              <a:pathLst>
                <a:path w="3706" h="3258" extrusionOk="0">
                  <a:moveTo>
                    <a:pt x="1889" y="1"/>
                  </a:moveTo>
                  <a:cubicBezTo>
                    <a:pt x="1756" y="1"/>
                    <a:pt x="1621" y="16"/>
                    <a:pt x="1485" y="48"/>
                  </a:cubicBezTo>
                  <a:cubicBezTo>
                    <a:pt x="573" y="259"/>
                    <a:pt x="1" y="1137"/>
                    <a:pt x="205" y="2002"/>
                  </a:cubicBezTo>
                  <a:cubicBezTo>
                    <a:pt x="375" y="2726"/>
                    <a:pt x="840" y="3257"/>
                    <a:pt x="1671" y="3257"/>
                  </a:cubicBezTo>
                  <a:cubicBezTo>
                    <a:pt x="1841" y="3257"/>
                    <a:pt x="2026" y="3235"/>
                    <a:pt x="2228" y="3188"/>
                  </a:cubicBezTo>
                  <a:cubicBezTo>
                    <a:pt x="3502" y="2888"/>
                    <a:pt x="3706" y="2098"/>
                    <a:pt x="3502" y="1226"/>
                  </a:cubicBezTo>
                  <a:cubicBezTo>
                    <a:pt x="3328" y="490"/>
                    <a:pt x="2647" y="1"/>
                    <a:pt x="1889" y="1"/>
                  </a:cubicBezTo>
                  <a:close/>
                </a:path>
              </a:pathLst>
            </a:custGeom>
            <a:solidFill>
              <a:srgbClr val="100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1679;p51"/>
            <p:cNvSpPr/>
            <p:nvPr/>
          </p:nvSpPr>
          <p:spPr>
            <a:xfrm>
              <a:off x="4062213" y="2049227"/>
              <a:ext cx="191341" cy="159115"/>
            </a:xfrm>
            <a:custGeom>
              <a:avLst/>
              <a:gdLst/>
              <a:ahLst/>
              <a:cxnLst/>
              <a:rect l="l" t="t" r="r" b="b"/>
              <a:pathLst>
                <a:path w="2019" h="1679" extrusionOk="0">
                  <a:moveTo>
                    <a:pt x="1092" y="0"/>
                  </a:moveTo>
                  <a:cubicBezTo>
                    <a:pt x="1046" y="0"/>
                    <a:pt x="1000" y="4"/>
                    <a:pt x="954" y="12"/>
                  </a:cubicBezTo>
                  <a:cubicBezTo>
                    <a:pt x="218" y="141"/>
                    <a:pt x="0" y="1095"/>
                    <a:pt x="613" y="1524"/>
                  </a:cubicBezTo>
                  <a:cubicBezTo>
                    <a:pt x="764" y="1631"/>
                    <a:pt x="929" y="1678"/>
                    <a:pt x="1090" y="1678"/>
                  </a:cubicBezTo>
                  <a:cubicBezTo>
                    <a:pt x="1574" y="1678"/>
                    <a:pt x="2018" y="1245"/>
                    <a:pt x="1921" y="693"/>
                  </a:cubicBezTo>
                  <a:cubicBezTo>
                    <a:pt x="1848" y="283"/>
                    <a:pt x="1489" y="0"/>
                    <a:pt x="1092" y="0"/>
                  </a:cubicBezTo>
                  <a:close/>
                </a:path>
              </a:pathLst>
            </a:custGeom>
            <a:solidFill>
              <a:srgbClr val="100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1680;p51"/>
            <p:cNvSpPr/>
            <p:nvPr/>
          </p:nvSpPr>
          <p:spPr>
            <a:xfrm>
              <a:off x="4166744" y="2095189"/>
              <a:ext cx="275117" cy="311690"/>
            </a:xfrm>
            <a:custGeom>
              <a:avLst/>
              <a:gdLst/>
              <a:ahLst/>
              <a:cxnLst/>
              <a:rect l="l" t="t" r="r" b="b"/>
              <a:pathLst>
                <a:path w="2903" h="3289" extrusionOk="0">
                  <a:moveTo>
                    <a:pt x="1371" y="1"/>
                  </a:moveTo>
                  <a:cubicBezTo>
                    <a:pt x="1323" y="1"/>
                    <a:pt x="1275" y="4"/>
                    <a:pt x="1227" y="10"/>
                  </a:cubicBezTo>
                  <a:cubicBezTo>
                    <a:pt x="491" y="112"/>
                    <a:pt x="1" y="923"/>
                    <a:pt x="116" y="1822"/>
                  </a:cubicBezTo>
                  <a:cubicBezTo>
                    <a:pt x="229" y="2647"/>
                    <a:pt x="640" y="3289"/>
                    <a:pt x="1444" y="3289"/>
                  </a:cubicBezTo>
                  <a:cubicBezTo>
                    <a:pt x="1516" y="3289"/>
                    <a:pt x="1591" y="3283"/>
                    <a:pt x="1669" y="3273"/>
                  </a:cubicBezTo>
                  <a:cubicBezTo>
                    <a:pt x="2705" y="3130"/>
                    <a:pt x="2902" y="2360"/>
                    <a:pt x="2780" y="1461"/>
                  </a:cubicBezTo>
                  <a:cubicBezTo>
                    <a:pt x="2665" y="621"/>
                    <a:pt x="2051" y="1"/>
                    <a:pt x="1371" y="1"/>
                  </a:cubicBezTo>
                  <a:close/>
                </a:path>
              </a:pathLst>
            </a:custGeom>
            <a:solidFill>
              <a:srgbClr val="BD57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1681;p51"/>
            <p:cNvSpPr/>
            <p:nvPr/>
          </p:nvSpPr>
          <p:spPr>
            <a:xfrm>
              <a:off x="4155751" y="2280459"/>
              <a:ext cx="71172" cy="79984"/>
            </a:xfrm>
            <a:custGeom>
              <a:avLst/>
              <a:gdLst/>
              <a:ahLst/>
              <a:cxnLst/>
              <a:rect l="l" t="t" r="r" b="b"/>
              <a:pathLst>
                <a:path w="751" h="844" extrusionOk="0">
                  <a:moveTo>
                    <a:pt x="360" y="0"/>
                  </a:moveTo>
                  <a:cubicBezTo>
                    <a:pt x="347" y="0"/>
                    <a:pt x="334" y="1"/>
                    <a:pt x="321" y="3"/>
                  </a:cubicBezTo>
                  <a:cubicBezTo>
                    <a:pt x="130" y="30"/>
                    <a:pt x="1" y="242"/>
                    <a:pt x="35" y="473"/>
                  </a:cubicBezTo>
                  <a:cubicBezTo>
                    <a:pt x="67" y="688"/>
                    <a:pt x="221" y="844"/>
                    <a:pt x="395" y="844"/>
                  </a:cubicBezTo>
                  <a:cubicBezTo>
                    <a:pt x="409" y="844"/>
                    <a:pt x="423" y="843"/>
                    <a:pt x="437" y="841"/>
                  </a:cubicBezTo>
                  <a:cubicBezTo>
                    <a:pt x="621" y="821"/>
                    <a:pt x="750" y="609"/>
                    <a:pt x="723" y="378"/>
                  </a:cubicBezTo>
                  <a:cubicBezTo>
                    <a:pt x="691" y="163"/>
                    <a:pt x="530" y="0"/>
                    <a:pt x="360" y="0"/>
                  </a:cubicBezTo>
                  <a:close/>
                </a:path>
              </a:pathLst>
            </a:custGeom>
            <a:solidFill>
              <a:srgbClr val="BD57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1682;p51"/>
            <p:cNvSpPr/>
            <p:nvPr/>
          </p:nvSpPr>
          <p:spPr>
            <a:xfrm>
              <a:off x="4395898" y="2239141"/>
              <a:ext cx="71078" cy="80552"/>
            </a:xfrm>
            <a:custGeom>
              <a:avLst/>
              <a:gdLst/>
              <a:ahLst/>
              <a:cxnLst/>
              <a:rect l="l" t="t" r="r" b="b"/>
              <a:pathLst>
                <a:path w="750" h="850" extrusionOk="0">
                  <a:moveTo>
                    <a:pt x="360" y="0"/>
                  </a:moveTo>
                  <a:cubicBezTo>
                    <a:pt x="347" y="0"/>
                    <a:pt x="334" y="1"/>
                    <a:pt x="321" y="3"/>
                  </a:cubicBezTo>
                  <a:cubicBezTo>
                    <a:pt x="130" y="31"/>
                    <a:pt x="1" y="242"/>
                    <a:pt x="35" y="473"/>
                  </a:cubicBezTo>
                  <a:cubicBezTo>
                    <a:pt x="60" y="692"/>
                    <a:pt x="219" y="850"/>
                    <a:pt x="398" y="850"/>
                  </a:cubicBezTo>
                  <a:cubicBezTo>
                    <a:pt x="408" y="850"/>
                    <a:pt x="419" y="849"/>
                    <a:pt x="430" y="848"/>
                  </a:cubicBezTo>
                  <a:cubicBezTo>
                    <a:pt x="620" y="821"/>
                    <a:pt x="750" y="609"/>
                    <a:pt x="716" y="378"/>
                  </a:cubicBezTo>
                  <a:cubicBezTo>
                    <a:pt x="691" y="163"/>
                    <a:pt x="530" y="0"/>
                    <a:pt x="360" y="0"/>
                  </a:cubicBezTo>
                  <a:close/>
                </a:path>
              </a:pathLst>
            </a:custGeom>
            <a:solidFill>
              <a:srgbClr val="BD57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1683;p51"/>
            <p:cNvSpPr/>
            <p:nvPr/>
          </p:nvSpPr>
          <p:spPr>
            <a:xfrm>
              <a:off x="4251943" y="2291073"/>
              <a:ext cx="20755" cy="18574"/>
            </a:xfrm>
            <a:custGeom>
              <a:avLst/>
              <a:gdLst/>
              <a:ahLst/>
              <a:cxnLst/>
              <a:rect l="l" t="t" r="r" b="b"/>
              <a:pathLst>
                <a:path w="219" h="196" extrusionOk="0">
                  <a:moveTo>
                    <a:pt x="110" y="0"/>
                  </a:moveTo>
                  <a:cubicBezTo>
                    <a:pt x="28" y="14"/>
                    <a:pt x="1" y="116"/>
                    <a:pt x="62" y="170"/>
                  </a:cubicBezTo>
                  <a:cubicBezTo>
                    <a:pt x="81" y="188"/>
                    <a:pt x="104" y="195"/>
                    <a:pt x="126" y="195"/>
                  </a:cubicBezTo>
                  <a:cubicBezTo>
                    <a:pt x="174" y="195"/>
                    <a:pt x="219" y="158"/>
                    <a:pt x="219" y="102"/>
                  </a:cubicBezTo>
                  <a:cubicBezTo>
                    <a:pt x="219" y="41"/>
                    <a:pt x="164" y="0"/>
                    <a:pt x="110" y="0"/>
                  </a:cubicBezTo>
                  <a:close/>
                </a:path>
              </a:pathLst>
            </a:custGeom>
            <a:solidFill>
              <a:srgbClr val="100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1684;p51"/>
            <p:cNvSpPr/>
            <p:nvPr/>
          </p:nvSpPr>
          <p:spPr>
            <a:xfrm>
              <a:off x="4360739" y="2273447"/>
              <a:ext cx="23029" cy="16584"/>
            </a:xfrm>
            <a:custGeom>
              <a:avLst/>
              <a:gdLst/>
              <a:ahLst/>
              <a:cxnLst/>
              <a:rect l="l" t="t" r="r" b="b"/>
              <a:pathLst>
                <a:path w="243" h="175" extrusionOk="0">
                  <a:moveTo>
                    <a:pt x="130" y="1"/>
                  </a:moveTo>
                  <a:cubicBezTo>
                    <a:pt x="69" y="1"/>
                    <a:pt x="1" y="41"/>
                    <a:pt x="24" y="104"/>
                  </a:cubicBezTo>
                  <a:cubicBezTo>
                    <a:pt x="21" y="153"/>
                    <a:pt x="63" y="174"/>
                    <a:pt x="108" y="174"/>
                  </a:cubicBezTo>
                  <a:cubicBezTo>
                    <a:pt x="172" y="174"/>
                    <a:pt x="243" y="134"/>
                    <a:pt x="215" y="70"/>
                  </a:cubicBezTo>
                  <a:cubicBezTo>
                    <a:pt x="215" y="22"/>
                    <a:pt x="174" y="1"/>
                    <a:pt x="130" y="1"/>
                  </a:cubicBezTo>
                  <a:close/>
                </a:path>
              </a:pathLst>
            </a:custGeom>
            <a:solidFill>
              <a:srgbClr val="100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" name="Google Shape;1685;p51"/>
            <p:cNvSpPr/>
            <p:nvPr/>
          </p:nvSpPr>
          <p:spPr>
            <a:xfrm>
              <a:off x="4308141" y="2256862"/>
              <a:ext cx="20091" cy="58187"/>
            </a:xfrm>
            <a:custGeom>
              <a:avLst/>
              <a:gdLst/>
              <a:ahLst/>
              <a:cxnLst/>
              <a:rect l="l" t="t" r="r" b="b"/>
              <a:pathLst>
                <a:path w="212" h="614" fill="none" extrusionOk="0">
                  <a:moveTo>
                    <a:pt x="0" y="0"/>
                  </a:moveTo>
                  <a:cubicBezTo>
                    <a:pt x="0" y="0"/>
                    <a:pt x="211" y="477"/>
                    <a:pt x="198" y="538"/>
                  </a:cubicBezTo>
                  <a:cubicBezTo>
                    <a:pt x="184" y="600"/>
                    <a:pt x="21" y="613"/>
                    <a:pt x="21" y="613"/>
                  </a:cubicBezTo>
                </a:path>
              </a:pathLst>
            </a:custGeom>
            <a:noFill/>
            <a:ln w="9525" cap="rnd" cmpd="sng">
              <a:solidFill>
                <a:srgbClr val="100E1C"/>
              </a:solidFill>
              <a:prstDash val="solid"/>
              <a:miter lim="681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" name="Google Shape;1686;p51"/>
            <p:cNvSpPr/>
            <p:nvPr/>
          </p:nvSpPr>
          <p:spPr>
            <a:xfrm>
              <a:off x="4290040" y="2330402"/>
              <a:ext cx="34307" cy="16205"/>
            </a:xfrm>
            <a:custGeom>
              <a:avLst/>
              <a:gdLst/>
              <a:ahLst/>
              <a:cxnLst/>
              <a:rect l="l" t="t" r="r" b="b"/>
              <a:pathLst>
                <a:path w="362" h="171" fill="none" extrusionOk="0">
                  <a:moveTo>
                    <a:pt x="1" y="1"/>
                  </a:moveTo>
                  <a:cubicBezTo>
                    <a:pt x="1" y="1"/>
                    <a:pt x="198" y="171"/>
                    <a:pt x="362" y="28"/>
                  </a:cubicBezTo>
                </a:path>
              </a:pathLst>
            </a:custGeom>
            <a:noFill/>
            <a:ln w="9525" cap="rnd" cmpd="sng">
              <a:solidFill>
                <a:srgbClr val="100E1C"/>
              </a:solidFill>
              <a:prstDash val="solid"/>
              <a:miter lim="681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1687;p51"/>
            <p:cNvSpPr/>
            <p:nvPr/>
          </p:nvSpPr>
          <p:spPr>
            <a:xfrm>
              <a:off x="4229387" y="2261316"/>
              <a:ext cx="36866" cy="25303"/>
            </a:xfrm>
            <a:custGeom>
              <a:avLst/>
              <a:gdLst/>
              <a:ahLst/>
              <a:cxnLst/>
              <a:rect l="l" t="t" r="r" b="b"/>
              <a:pathLst>
                <a:path w="389" h="267" fill="none" extrusionOk="0">
                  <a:moveTo>
                    <a:pt x="0" y="267"/>
                  </a:moveTo>
                  <a:cubicBezTo>
                    <a:pt x="62" y="110"/>
                    <a:pt x="218" y="8"/>
                    <a:pt x="389" y="1"/>
                  </a:cubicBezTo>
                </a:path>
              </a:pathLst>
            </a:custGeom>
            <a:noFill/>
            <a:ln w="9525" cap="rnd" cmpd="sng">
              <a:solidFill>
                <a:srgbClr val="100E1C"/>
              </a:solidFill>
              <a:prstDash val="solid"/>
              <a:miter lim="681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" name="Google Shape;1688;p51"/>
            <p:cNvSpPr/>
            <p:nvPr/>
          </p:nvSpPr>
          <p:spPr>
            <a:xfrm>
              <a:off x="4353915" y="2241320"/>
              <a:ext cx="44068" cy="14310"/>
            </a:xfrm>
            <a:custGeom>
              <a:avLst/>
              <a:gdLst/>
              <a:ahLst/>
              <a:cxnLst/>
              <a:rect l="l" t="t" r="r" b="b"/>
              <a:pathLst>
                <a:path w="465" h="151" fill="none" extrusionOk="0">
                  <a:moveTo>
                    <a:pt x="1" y="69"/>
                  </a:moveTo>
                  <a:cubicBezTo>
                    <a:pt x="158" y="1"/>
                    <a:pt x="341" y="35"/>
                    <a:pt x="464" y="151"/>
                  </a:cubicBezTo>
                </a:path>
              </a:pathLst>
            </a:custGeom>
            <a:noFill/>
            <a:ln w="9525" cap="rnd" cmpd="sng">
              <a:solidFill>
                <a:srgbClr val="100E1C"/>
              </a:solidFill>
              <a:prstDash val="solid"/>
              <a:miter lim="681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" name="Google Shape;1689;p51"/>
            <p:cNvSpPr/>
            <p:nvPr/>
          </p:nvSpPr>
          <p:spPr>
            <a:xfrm>
              <a:off x="4146748" y="2092535"/>
              <a:ext cx="289238" cy="190198"/>
            </a:xfrm>
            <a:custGeom>
              <a:avLst/>
              <a:gdLst/>
              <a:ahLst/>
              <a:cxnLst/>
              <a:rect l="l" t="t" r="r" b="b"/>
              <a:pathLst>
                <a:path w="3052" h="2007" extrusionOk="0">
                  <a:moveTo>
                    <a:pt x="1663" y="1"/>
                  </a:moveTo>
                  <a:cubicBezTo>
                    <a:pt x="1538" y="1"/>
                    <a:pt x="1413" y="17"/>
                    <a:pt x="1295" y="52"/>
                  </a:cubicBezTo>
                  <a:cubicBezTo>
                    <a:pt x="579" y="270"/>
                    <a:pt x="1" y="944"/>
                    <a:pt x="355" y="2007"/>
                  </a:cubicBezTo>
                  <a:cubicBezTo>
                    <a:pt x="355" y="2007"/>
                    <a:pt x="886" y="1755"/>
                    <a:pt x="1240" y="1039"/>
                  </a:cubicBezTo>
                  <a:cubicBezTo>
                    <a:pt x="1692" y="1372"/>
                    <a:pt x="2242" y="1554"/>
                    <a:pt x="2805" y="1554"/>
                  </a:cubicBezTo>
                  <a:cubicBezTo>
                    <a:pt x="2853" y="1554"/>
                    <a:pt x="2902" y="1553"/>
                    <a:pt x="2950" y="1550"/>
                  </a:cubicBezTo>
                  <a:cubicBezTo>
                    <a:pt x="2950" y="1550"/>
                    <a:pt x="3052" y="1455"/>
                    <a:pt x="3004" y="883"/>
                  </a:cubicBezTo>
                  <a:cubicBezTo>
                    <a:pt x="2964" y="411"/>
                    <a:pt x="2298" y="1"/>
                    <a:pt x="1663" y="1"/>
                  </a:cubicBezTo>
                  <a:close/>
                </a:path>
              </a:pathLst>
            </a:custGeom>
            <a:solidFill>
              <a:srgbClr val="100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" name="Google Shape;1690;p51"/>
            <p:cNvSpPr/>
            <p:nvPr/>
          </p:nvSpPr>
          <p:spPr>
            <a:xfrm>
              <a:off x="5422257" y="2421379"/>
              <a:ext cx="215033" cy="175699"/>
            </a:xfrm>
            <a:custGeom>
              <a:avLst/>
              <a:gdLst/>
              <a:ahLst/>
              <a:cxnLst/>
              <a:rect l="l" t="t" r="r" b="b"/>
              <a:pathLst>
                <a:path w="2269" h="1854" extrusionOk="0">
                  <a:moveTo>
                    <a:pt x="938" y="0"/>
                  </a:moveTo>
                  <a:cubicBezTo>
                    <a:pt x="908" y="0"/>
                    <a:pt x="883" y="5"/>
                    <a:pt x="865" y="15"/>
                  </a:cubicBezTo>
                  <a:cubicBezTo>
                    <a:pt x="620" y="137"/>
                    <a:pt x="1152" y="396"/>
                    <a:pt x="1152" y="396"/>
                  </a:cubicBezTo>
                  <a:cubicBezTo>
                    <a:pt x="1152" y="396"/>
                    <a:pt x="825" y="346"/>
                    <a:pt x="546" y="346"/>
                  </a:cubicBezTo>
                  <a:cubicBezTo>
                    <a:pt x="343" y="346"/>
                    <a:pt x="166" y="372"/>
                    <a:pt x="157" y="464"/>
                  </a:cubicBezTo>
                  <a:cubicBezTo>
                    <a:pt x="143" y="587"/>
                    <a:pt x="586" y="662"/>
                    <a:pt x="859" y="703"/>
                  </a:cubicBezTo>
                  <a:cubicBezTo>
                    <a:pt x="748" y="693"/>
                    <a:pt x="609" y="686"/>
                    <a:pt x="477" y="686"/>
                  </a:cubicBezTo>
                  <a:cubicBezTo>
                    <a:pt x="244" y="686"/>
                    <a:pt x="30" y="708"/>
                    <a:pt x="21" y="778"/>
                  </a:cubicBezTo>
                  <a:cubicBezTo>
                    <a:pt x="0" y="955"/>
                    <a:pt x="511" y="995"/>
                    <a:pt x="831" y="1009"/>
                  </a:cubicBezTo>
                  <a:cubicBezTo>
                    <a:pt x="525" y="1009"/>
                    <a:pt x="41" y="1036"/>
                    <a:pt x="62" y="1186"/>
                  </a:cubicBezTo>
                  <a:cubicBezTo>
                    <a:pt x="75" y="1295"/>
                    <a:pt x="593" y="1336"/>
                    <a:pt x="893" y="1350"/>
                  </a:cubicBezTo>
                  <a:lnTo>
                    <a:pt x="893" y="1363"/>
                  </a:lnTo>
                  <a:cubicBezTo>
                    <a:pt x="654" y="1377"/>
                    <a:pt x="293" y="1418"/>
                    <a:pt x="327" y="1547"/>
                  </a:cubicBezTo>
                  <a:cubicBezTo>
                    <a:pt x="363" y="1688"/>
                    <a:pt x="871" y="1706"/>
                    <a:pt x="1136" y="1706"/>
                  </a:cubicBezTo>
                  <a:cubicBezTo>
                    <a:pt x="1231" y="1706"/>
                    <a:pt x="1295" y="1704"/>
                    <a:pt x="1295" y="1704"/>
                  </a:cubicBezTo>
                  <a:cubicBezTo>
                    <a:pt x="1513" y="1752"/>
                    <a:pt x="2269" y="1854"/>
                    <a:pt x="2269" y="1854"/>
                  </a:cubicBezTo>
                  <a:lnTo>
                    <a:pt x="1901" y="335"/>
                  </a:lnTo>
                  <a:cubicBezTo>
                    <a:pt x="1901" y="335"/>
                    <a:pt x="1205" y="0"/>
                    <a:pt x="938" y="0"/>
                  </a:cubicBezTo>
                  <a:close/>
                </a:path>
              </a:pathLst>
            </a:custGeom>
            <a:solidFill>
              <a:srgbClr val="F9B4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" name="Google Shape;1691;p51"/>
            <p:cNvSpPr/>
            <p:nvPr/>
          </p:nvSpPr>
          <p:spPr>
            <a:xfrm>
              <a:off x="5422257" y="2422705"/>
              <a:ext cx="109175" cy="145373"/>
            </a:xfrm>
            <a:custGeom>
              <a:avLst/>
              <a:gdLst/>
              <a:ahLst/>
              <a:cxnLst/>
              <a:rect l="l" t="t" r="r" b="b"/>
              <a:pathLst>
                <a:path w="1152" h="1534" fill="none" extrusionOk="0">
                  <a:moveTo>
                    <a:pt x="865" y="1"/>
                  </a:moveTo>
                  <a:cubicBezTo>
                    <a:pt x="620" y="123"/>
                    <a:pt x="1152" y="382"/>
                    <a:pt x="1152" y="382"/>
                  </a:cubicBezTo>
                  <a:cubicBezTo>
                    <a:pt x="1152" y="382"/>
                    <a:pt x="178" y="232"/>
                    <a:pt x="157" y="450"/>
                  </a:cubicBezTo>
                  <a:cubicBezTo>
                    <a:pt x="143" y="573"/>
                    <a:pt x="586" y="648"/>
                    <a:pt x="859" y="689"/>
                  </a:cubicBezTo>
                  <a:cubicBezTo>
                    <a:pt x="552" y="661"/>
                    <a:pt x="35" y="655"/>
                    <a:pt x="21" y="764"/>
                  </a:cubicBezTo>
                  <a:cubicBezTo>
                    <a:pt x="0" y="941"/>
                    <a:pt x="511" y="981"/>
                    <a:pt x="831" y="995"/>
                  </a:cubicBezTo>
                  <a:cubicBezTo>
                    <a:pt x="525" y="995"/>
                    <a:pt x="41" y="1022"/>
                    <a:pt x="62" y="1172"/>
                  </a:cubicBezTo>
                  <a:cubicBezTo>
                    <a:pt x="75" y="1281"/>
                    <a:pt x="593" y="1322"/>
                    <a:pt x="893" y="1336"/>
                  </a:cubicBezTo>
                  <a:lnTo>
                    <a:pt x="893" y="1349"/>
                  </a:lnTo>
                  <a:cubicBezTo>
                    <a:pt x="654" y="1363"/>
                    <a:pt x="293" y="1404"/>
                    <a:pt x="327" y="1533"/>
                  </a:cubicBezTo>
                </a:path>
              </a:pathLst>
            </a:custGeom>
            <a:noFill/>
            <a:ln w="350" cap="rnd" cmpd="sng">
              <a:solidFill>
                <a:srgbClr val="100E1C"/>
              </a:solidFill>
              <a:prstDash val="solid"/>
              <a:miter lim="681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1692;p51"/>
            <p:cNvSpPr/>
            <p:nvPr/>
          </p:nvSpPr>
          <p:spPr>
            <a:xfrm>
              <a:off x="4565726" y="2504679"/>
              <a:ext cx="249245" cy="362865"/>
            </a:xfrm>
            <a:custGeom>
              <a:avLst/>
              <a:gdLst/>
              <a:ahLst/>
              <a:cxnLst/>
              <a:rect l="l" t="t" r="r" b="b"/>
              <a:pathLst>
                <a:path w="2630" h="3829" extrusionOk="0">
                  <a:moveTo>
                    <a:pt x="1778" y="1"/>
                  </a:moveTo>
                  <a:cubicBezTo>
                    <a:pt x="1778" y="1"/>
                    <a:pt x="1185" y="1022"/>
                    <a:pt x="0" y="2255"/>
                  </a:cubicBezTo>
                  <a:lnTo>
                    <a:pt x="129" y="3829"/>
                  </a:lnTo>
                  <a:cubicBezTo>
                    <a:pt x="129" y="3829"/>
                    <a:pt x="2057" y="1649"/>
                    <a:pt x="2629" y="675"/>
                  </a:cubicBezTo>
                  <a:lnTo>
                    <a:pt x="1778" y="1"/>
                  </a:lnTo>
                  <a:close/>
                </a:path>
              </a:pathLst>
            </a:custGeom>
            <a:solidFill>
              <a:srgbClr val="F9B4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" name="Google Shape;1693;p51"/>
            <p:cNvSpPr/>
            <p:nvPr/>
          </p:nvSpPr>
          <p:spPr>
            <a:xfrm>
              <a:off x="5224757" y="2493118"/>
              <a:ext cx="249245" cy="363433"/>
            </a:xfrm>
            <a:custGeom>
              <a:avLst/>
              <a:gdLst/>
              <a:ahLst/>
              <a:cxnLst/>
              <a:rect l="l" t="t" r="r" b="b"/>
              <a:pathLst>
                <a:path w="2630" h="3835" extrusionOk="0">
                  <a:moveTo>
                    <a:pt x="852" y="0"/>
                  </a:moveTo>
                  <a:lnTo>
                    <a:pt x="0" y="681"/>
                  </a:lnTo>
                  <a:cubicBezTo>
                    <a:pt x="572" y="1655"/>
                    <a:pt x="2500" y="3835"/>
                    <a:pt x="2500" y="3835"/>
                  </a:cubicBezTo>
                  <a:lnTo>
                    <a:pt x="2629" y="2261"/>
                  </a:lnTo>
                  <a:cubicBezTo>
                    <a:pt x="1444" y="1029"/>
                    <a:pt x="852" y="0"/>
                    <a:pt x="852" y="0"/>
                  </a:cubicBezTo>
                  <a:close/>
                </a:path>
              </a:pathLst>
            </a:custGeom>
            <a:solidFill>
              <a:srgbClr val="F9B4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" name="Google Shape;1694;p51"/>
            <p:cNvSpPr/>
            <p:nvPr/>
          </p:nvSpPr>
          <p:spPr>
            <a:xfrm>
              <a:off x="4763890" y="3805363"/>
              <a:ext cx="132394" cy="168497"/>
            </a:xfrm>
            <a:custGeom>
              <a:avLst/>
              <a:gdLst/>
              <a:ahLst/>
              <a:cxnLst/>
              <a:rect l="l" t="t" r="r" b="b"/>
              <a:pathLst>
                <a:path w="1397" h="1778" extrusionOk="0">
                  <a:moveTo>
                    <a:pt x="1396" y="0"/>
                  </a:moveTo>
                  <a:lnTo>
                    <a:pt x="368" y="109"/>
                  </a:lnTo>
                  <a:lnTo>
                    <a:pt x="0" y="1778"/>
                  </a:lnTo>
                  <a:lnTo>
                    <a:pt x="1124" y="1778"/>
                  </a:lnTo>
                  <a:lnTo>
                    <a:pt x="1396" y="0"/>
                  </a:lnTo>
                  <a:close/>
                </a:path>
              </a:pathLst>
            </a:custGeom>
            <a:solidFill>
              <a:srgbClr val="F9B4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" name="Google Shape;1695;p51"/>
            <p:cNvSpPr/>
            <p:nvPr/>
          </p:nvSpPr>
          <p:spPr>
            <a:xfrm>
              <a:off x="4839327" y="3958318"/>
              <a:ext cx="45300" cy="73066"/>
            </a:xfrm>
            <a:custGeom>
              <a:avLst/>
              <a:gdLst/>
              <a:ahLst/>
              <a:cxnLst/>
              <a:rect l="l" t="t" r="r" b="b"/>
              <a:pathLst>
                <a:path w="478" h="771" extrusionOk="0">
                  <a:moveTo>
                    <a:pt x="410" y="0"/>
                  </a:moveTo>
                  <a:lnTo>
                    <a:pt x="410" y="0"/>
                  </a:lnTo>
                  <a:cubicBezTo>
                    <a:pt x="178" y="246"/>
                    <a:pt x="1" y="484"/>
                    <a:pt x="15" y="770"/>
                  </a:cubicBezTo>
                  <a:lnTo>
                    <a:pt x="376" y="770"/>
                  </a:lnTo>
                  <a:cubicBezTo>
                    <a:pt x="376" y="770"/>
                    <a:pt x="478" y="150"/>
                    <a:pt x="410" y="0"/>
                  </a:cubicBez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" name="Google Shape;1696;p51"/>
            <p:cNvSpPr/>
            <p:nvPr/>
          </p:nvSpPr>
          <p:spPr>
            <a:xfrm>
              <a:off x="4627611" y="3947325"/>
              <a:ext cx="250572" cy="85575"/>
            </a:xfrm>
            <a:custGeom>
              <a:avLst/>
              <a:gdLst/>
              <a:ahLst/>
              <a:cxnLst/>
              <a:rect l="l" t="t" r="r" b="b"/>
              <a:pathLst>
                <a:path w="2644" h="903" extrusionOk="0">
                  <a:moveTo>
                    <a:pt x="1520" y="1"/>
                  </a:moveTo>
                  <a:cubicBezTo>
                    <a:pt x="1152" y="48"/>
                    <a:pt x="750" y="69"/>
                    <a:pt x="301" y="150"/>
                  </a:cubicBezTo>
                  <a:cubicBezTo>
                    <a:pt x="198" y="164"/>
                    <a:pt x="96" y="198"/>
                    <a:pt x="1" y="232"/>
                  </a:cubicBezTo>
                  <a:cubicBezTo>
                    <a:pt x="83" y="450"/>
                    <a:pt x="144" y="675"/>
                    <a:pt x="192" y="900"/>
                  </a:cubicBezTo>
                  <a:cubicBezTo>
                    <a:pt x="387" y="902"/>
                    <a:pt x="597" y="903"/>
                    <a:pt x="810" y="903"/>
                  </a:cubicBezTo>
                  <a:cubicBezTo>
                    <a:pt x="1325" y="903"/>
                    <a:pt x="1858" y="898"/>
                    <a:pt x="2249" y="893"/>
                  </a:cubicBezTo>
                  <a:cubicBezTo>
                    <a:pt x="2235" y="607"/>
                    <a:pt x="2412" y="362"/>
                    <a:pt x="2644" y="123"/>
                  </a:cubicBezTo>
                  <a:cubicBezTo>
                    <a:pt x="2637" y="103"/>
                    <a:pt x="2623" y="89"/>
                    <a:pt x="2610" y="89"/>
                  </a:cubicBezTo>
                  <a:cubicBezTo>
                    <a:pt x="2389" y="109"/>
                    <a:pt x="2214" y="117"/>
                    <a:pt x="2073" y="117"/>
                  </a:cubicBezTo>
                  <a:cubicBezTo>
                    <a:pt x="1533" y="117"/>
                    <a:pt x="1520" y="1"/>
                    <a:pt x="1520" y="1"/>
                  </a:cubicBezTo>
                  <a:close/>
                </a:path>
              </a:pathLst>
            </a:custGeom>
            <a:solidFill>
              <a:srgbClr val="100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" name="Google Shape;1697;p51"/>
            <p:cNvSpPr/>
            <p:nvPr/>
          </p:nvSpPr>
          <p:spPr>
            <a:xfrm>
              <a:off x="4571507" y="3969974"/>
              <a:ext cx="74300" cy="62641"/>
            </a:xfrm>
            <a:custGeom>
              <a:avLst/>
              <a:gdLst/>
              <a:ahLst/>
              <a:cxnLst/>
              <a:rect l="l" t="t" r="r" b="b"/>
              <a:pathLst>
                <a:path w="784" h="661" extrusionOk="0">
                  <a:moveTo>
                    <a:pt x="593" y="0"/>
                  </a:moveTo>
                  <a:cubicBezTo>
                    <a:pt x="300" y="102"/>
                    <a:pt x="75" y="341"/>
                    <a:pt x="0" y="647"/>
                  </a:cubicBezTo>
                  <a:cubicBezTo>
                    <a:pt x="191" y="654"/>
                    <a:pt x="470" y="661"/>
                    <a:pt x="784" y="661"/>
                  </a:cubicBezTo>
                  <a:cubicBezTo>
                    <a:pt x="736" y="436"/>
                    <a:pt x="675" y="211"/>
                    <a:pt x="593" y="0"/>
                  </a:cubicBez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" name="Google Shape;1698;p51"/>
            <p:cNvSpPr/>
            <p:nvPr/>
          </p:nvSpPr>
          <p:spPr>
            <a:xfrm>
              <a:off x="4566958" y="4031289"/>
              <a:ext cx="307339" cy="18101"/>
            </a:xfrm>
            <a:custGeom>
              <a:avLst/>
              <a:gdLst/>
              <a:ahLst/>
              <a:cxnLst/>
              <a:rect l="l" t="t" r="r" b="b"/>
              <a:pathLst>
                <a:path w="3243" h="191" extrusionOk="0">
                  <a:moveTo>
                    <a:pt x="3243" y="0"/>
                  </a:moveTo>
                  <a:cubicBezTo>
                    <a:pt x="2838" y="4"/>
                    <a:pt x="1955" y="17"/>
                    <a:pt x="1179" y="17"/>
                  </a:cubicBezTo>
                  <a:cubicBezTo>
                    <a:pt x="727" y="17"/>
                    <a:pt x="312" y="13"/>
                    <a:pt x="48" y="0"/>
                  </a:cubicBezTo>
                  <a:lnTo>
                    <a:pt x="48" y="0"/>
                  </a:lnTo>
                  <a:cubicBezTo>
                    <a:pt x="1" y="170"/>
                    <a:pt x="89" y="191"/>
                    <a:pt x="89" y="191"/>
                  </a:cubicBezTo>
                  <a:lnTo>
                    <a:pt x="3243" y="191"/>
                  </a:lnTo>
                  <a:lnTo>
                    <a:pt x="3243" y="0"/>
                  </a:ln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" name="Google Shape;1699;p51"/>
            <p:cNvSpPr/>
            <p:nvPr/>
          </p:nvSpPr>
          <p:spPr>
            <a:xfrm>
              <a:off x="4749011" y="3949884"/>
              <a:ext cx="14310" cy="31084"/>
            </a:xfrm>
            <a:custGeom>
              <a:avLst/>
              <a:gdLst/>
              <a:ahLst/>
              <a:cxnLst/>
              <a:rect l="l" t="t" r="r" b="b"/>
              <a:pathLst>
                <a:path w="151" h="328" fill="none" extrusionOk="0">
                  <a:moveTo>
                    <a:pt x="150" y="328"/>
                  </a:moveTo>
                  <a:cubicBezTo>
                    <a:pt x="150" y="205"/>
                    <a:pt x="96" y="83"/>
                    <a:pt x="0" y="1"/>
                  </a:cubicBezTo>
                </a:path>
              </a:pathLst>
            </a:custGeom>
            <a:noFill/>
            <a:ln w="675" cap="rnd" cmpd="sng">
              <a:solidFill>
                <a:srgbClr val="FFFDFA"/>
              </a:solidFill>
              <a:prstDash val="solid"/>
              <a:miter lim="681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" name="Google Shape;1700;p51"/>
            <p:cNvSpPr/>
            <p:nvPr/>
          </p:nvSpPr>
          <p:spPr>
            <a:xfrm>
              <a:off x="4714136" y="3952537"/>
              <a:ext cx="18859" cy="31652"/>
            </a:xfrm>
            <a:custGeom>
              <a:avLst/>
              <a:gdLst/>
              <a:ahLst/>
              <a:cxnLst/>
              <a:rect l="l" t="t" r="r" b="b"/>
              <a:pathLst>
                <a:path w="199" h="334" fill="none" extrusionOk="0">
                  <a:moveTo>
                    <a:pt x="184" y="334"/>
                  </a:moveTo>
                  <a:cubicBezTo>
                    <a:pt x="198" y="198"/>
                    <a:pt x="130" y="61"/>
                    <a:pt x="1" y="0"/>
                  </a:cubicBezTo>
                </a:path>
              </a:pathLst>
            </a:custGeom>
            <a:noFill/>
            <a:ln w="675" cap="rnd" cmpd="sng">
              <a:solidFill>
                <a:srgbClr val="FFFDFA"/>
              </a:solidFill>
              <a:prstDash val="solid"/>
              <a:miter lim="681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" name="Google Shape;1701;p51"/>
            <p:cNvSpPr/>
            <p:nvPr/>
          </p:nvSpPr>
          <p:spPr>
            <a:xfrm>
              <a:off x="4681251" y="3957655"/>
              <a:ext cx="21987" cy="27862"/>
            </a:xfrm>
            <a:custGeom>
              <a:avLst/>
              <a:gdLst/>
              <a:ahLst/>
              <a:cxnLst/>
              <a:rect l="l" t="t" r="r" b="b"/>
              <a:pathLst>
                <a:path w="232" h="294" fill="none" extrusionOk="0">
                  <a:moveTo>
                    <a:pt x="218" y="293"/>
                  </a:moveTo>
                  <a:cubicBezTo>
                    <a:pt x="232" y="157"/>
                    <a:pt x="136" y="28"/>
                    <a:pt x="0" y="1"/>
                  </a:cubicBezTo>
                </a:path>
              </a:pathLst>
            </a:custGeom>
            <a:noFill/>
            <a:ln w="675" cap="rnd" cmpd="sng">
              <a:solidFill>
                <a:srgbClr val="FFFDFA"/>
              </a:solidFill>
              <a:prstDash val="solid"/>
              <a:miter lim="681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" name="Google Shape;1702;p51"/>
            <p:cNvSpPr/>
            <p:nvPr/>
          </p:nvSpPr>
          <p:spPr>
            <a:xfrm>
              <a:off x="5133114" y="3820147"/>
              <a:ext cx="132394" cy="168591"/>
            </a:xfrm>
            <a:custGeom>
              <a:avLst/>
              <a:gdLst/>
              <a:ahLst/>
              <a:cxnLst/>
              <a:rect l="l" t="t" r="r" b="b"/>
              <a:pathLst>
                <a:path w="1397" h="1779" extrusionOk="0">
                  <a:moveTo>
                    <a:pt x="0" y="1"/>
                  </a:moveTo>
                  <a:lnTo>
                    <a:pt x="272" y="1779"/>
                  </a:lnTo>
                  <a:lnTo>
                    <a:pt x="1396" y="1779"/>
                  </a:lnTo>
                  <a:lnTo>
                    <a:pt x="1029" y="11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9B4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" name="Google Shape;1703;p51"/>
            <p:cNvSpPr/>
            <p:nvPr/>
          </p:nvSpPr>
          <p:spPr>
            <a:xfrm>
              <a:off x="5144676" y="3958318"/>
              <a:ext cx="44637" cy="73066"/>
            </a:xfrm>
            <a:custGeom>
              <a:avLst/>
              <a:gdLst/>
              <a:ahLst/>
              <a:cxnLst/>
              <a:rect l="l" t="t" r="r" b="b"/>
              <a:pathLst>
                <a:path w="471" h="771" extrusionOk="0">
                  <a:moveTo>
                    <a:pt x="62" y="0"/>
                  </a:moveTo>
                  <a:lnTo>
                    <a:pt x="62" y="0"/>
                  </a:lnTo>
                  <a:cubicBezTo>
                    <a:pt x="1" y="150"/>
                    <a:pt x="103" y="770"/>
                    <a:pt x="103" y="770"/>
                  </a:cubicBezTo>
                  <a:lnTo>
                    <a:pt x="464" y="770"/>
                  </a:lnTo>
                  <a:cubicBezTo>
                    <a:pt x="471" y="484"/>
                    <a:pt x="300" y="246"/>
                    <a:pt x="62" y="0"/>
                  </a:cubicBez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" name="Google Shape;1704;p51"/>
            <p:cNvSpPr/>
            <p:nvPr/>
          </p:nvSpPr>
          <p:spPr>
            <a:xfrm>
              <a:off x="5150457" y="3947325"/>
              <a:ext cx="251235" cy="85575"/>
            </a:xfrm>
            <a:custGeom>
              <a:avLst/>
              <a:gdLst/>
              <a:ahLst/>
              <a:cxnLst/>
              <a:rect l="l" t="t" r="r" b="b"/>
              <a:pathLst>
                <a:path w="2651" h="903" extrusionOk="0">
                  <a:moveTo>
                    <a:pt x="1125" y="1"/>
                  </a:moveTo>
                  <a:cubicBezTo>
                    <a:pt x="1125" y="1"/>
                    <a:pt x="1116" y="117"/>
                    <a:pt x="577" y="117"/>
                  </a:cubicBezTo>
                  <a:cubicBezTo>
                    <a:pt x="437" y="117"/>
                    <a:pt x="262" y="109"/>
                    <a:pt x="42" y="89"/>
                  </a:cubicBezTo>
                  <a:cubicBezTo>
                    <a:pt x="28" y="89"/>
                    <a:pt x="15" y="103"/>
                    <a:pt x="1" y="123"/>
                  </a:cubicBezTo>
                  <a:cubicBezTo>
                    <a:pt x="239" y="362"/>
                    <a:pt x="410" y="607"/>
                    <a:pt x="403" y="893"/>
                  </a:cubicBezTo>
                  <a:cubicBezTo>
                    <a:pt x="793" y="898"/>
                    <a:pt x="1323" y="903"/>
                    <a:pt x="1838" y="903"/>
                  </a:cubicBezTo>
                  <a:cubicBezTo>
                    <a:pt x="2051" y="903"/>
                    <a:pt x="2262" y="902"/>
                    <a:pt x="2460" y="900"/>
                  </a:cubicBezTo>
                  <a:cubicBezTo>
                    <a:pt x="2501" y="675"/>
                    <a:pt x="2569" y="450"/>
                    <a:pt x="2651" y="232"/>
                  </a:cubicBezTo>
                  <a:cubicBezTo>
                    <a:pt x="2548" y="198"/>
                    <a:pt x="2453" y="164"/>
                    <a:pt x="2351" y="150"/>
                  </a:cubicBezTo>
                  <a:cubicBezTo>
                    <a:pt x="1901" y="69"/>
                    <a:pt x="1499" y="48"/>
                    <a:pt x="1125" y="1"/>
                  </a:cubicBezTo>
                  <a:close/>
                </a:path>
              </a:pathLst>
            </a:custGeom>
            <a:solidFill>
              <a:srgbClr val="100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4" name="Google Shape;1705;p51"/>
            <p:cNvSpPr/>
            <p:nvPr/>
          </p:nvSpPr>
          <p:spPr>
            <a:xfrm>
              <a:off x="5383496" y="3969974"/>
              <a:ext cx="74394" cy="62641"/>
            </a:xfrm>
            <a:custGeom>
              <a:avLst/>
              <a:gdLst/>
              <a:ahLst/>
              <a:cxnLst/>
              <a:rect l="l" t="t" r="r" b="b"/>
              <a:pathLst>
                <a:path w="785" h="661" extrusionOk="0">
                  <a:moveTo>
                    <a:pt x="192" y="0"/>
                  </a:moveTo>
                  <a:cubicBezTo>
                    <a:pt x="110" y="211"/>
                    <a:pt x="42" y="436"/>
                    <a:pt x="1" y="661"/>
                  </a:cubicBezTo>
                  <a:cubicBezTo>
                    <a:pt x="314" y="661"/>
                    <a:pt x="587" y="654"/>
                    <a:pt x="784" y="647"/>
                  </a:cubicBezTo>
                  <a:cubicBezTo>
                    <a:pt x="702" y="341"/>
                    <a:pt x="484" y="102"/>
                    <a:pt x="192" y="0"/>
                  </a:cubicBez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5" name="Google Shape;1706;p51"/>
            <p:cNvSpPr/>
            <p:nvPr/>
          </p:nvSpPr>
          <p:spPr>
            <a:xfrm>
              <a:off x="5155006" y="4031289"/>
              <a:ext cx="306676" cy="18101"/>
            </a:xfrm>
            <a:custGeom>
              <a:avLst/>
              <a:gdLst/>
              <a:ahLst/>
              <a:cxnLst/>
              <a:rect l="l" t="t" r="r" b="b"/>
              <a:pathLst>
                <a:path w="3236" h="191" extrusionOk="0">
                  <a:moveTo>
                    <a:pt x="1" y="0"/>
                  </a:moveTo>
                  <a:lnTo>
                    <a:pt x="1" y="191"/>
                  </a:lnTo>
                  <a:lnTo>
                    <a:pt x="3147" y="191"/>
                  </a:lnTo>
                  <a:cubicBezTo>
                    <a:pt x="3147" y="191"/>
                    <a:pt x="3236" y="170"/>
                    <a:pt x="3195" y="0"/>
                  </a:cubicBezTo>
                  <a:lnTo>
                    <a:pt x="3195" y="0"/>
                  </a:lnTo>
                  <a:cubicBezTo>
                    <a:pt x="2929" y="13"/>
                    <a:pt x="2512" y="17"/>
                    <a:pt x="2059" y="17"/>
                  </a:cubicBezTo>
                  <a:cubicBezTo>
                    <a:pt x="1283" y="17"/>
                    <a:pt x="401" y="4"/>
                    <a:pt x="1" y="0"/>
                  </a:cubicBez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6" name="Google Shape;1707;p51"/>
            <p:cNvSpPr/>
            <p:nvPr/>
          </p:nvSpPr>
          <p:spPr>
            <a:xfrm>
              <a:off x="5266076" y="3949884"/>
              <a:ext cx="13647" cy="31084"/>
            </a:xfrm>
            <a:custGeom>
              <a:avLst/>
              <a:gdLst/>
              <a:ahLst/>
              <a:cxnLst/>
              <a:rect l="l" t="t" r="r" b="b"/>
              <a:pathLst>
                <a:path w="144" h="328" fill="none" extrusionOk="0">
                  <a:moveTo>
                    <a:pt x="0" y="328"/>
                  </a:moveTo>
                  <a:cubicBezTo>
                    <a:pt x="0" y="198"/>
                    <a:pt x="55" y="83"/>
                    <a:pt x="143" y="1"/>
                  </a:cubicBezTo>
                </a:path>
              </a:pathLst>
            </a:custGeom>
            <a:noFill/>
            <a:ln w="675" cap="rnd" cmpd="sng">
              <a:solidFill>
                <a:srgbClr val="FFFDFA"/>
              </a:solidFill>
              <a:prstDash val="solid"/>
              <a:miter lim="681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7" name="Google Shape;1708;p51"/>
            <p:cNvSpPr/>
            <p:nvPr/>
          </p:nvSpPr>
          <p:spPr>
            <a:xfrm>
              <a:off x="5295739" y="3952537"/>
              <a:ext cx="18764" cy="31652"/>
            </a:xfrm>
            <a:custGeom>
              <a:avLst/>
              <a:gdLst/>
              <a:ahLst/>
              <a:cxnLst/>
              <a:rect l="l" t="t" r="r" b="b"/>
              <a:pathLst>
                <a:path w="198" h="334" fill="none" extrusionOk="0">
                  <a:moveTo>
                    <a:pt x="14" y="334"/>
                  </a:moveTo>
                  <a:cubicBezTo>
                    <a:pt x="0" y="191"/>
                    <a:pt x="75" y="61"/>
                    <a:pt x="198" y="0"/>
                  </a:cubicBezTo>
                </a:path>
              </a:pathLst>
            </a:custGeom>
            <a:noFill/>
            <a:ln w="675" cap="rnd" cmpd="sng">
              <a:solidFill>
                <a:srgbClr val="FFFDFA"/>
              </a:solidFill>
              <a:prstDash val="solid"/>
              <a:miter lim="681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8" name="Google Shape;1709;p51"/>
            <p:cNvSpPr/>
            <p:nvPr/>
          </p:nvSpPr>
          <p:spPr>
            <a:xfrm>
              <a:off x="5326066" y="3957655"/>
              <a:ext cx="21418" cy="27862"/>
            </a:xfrm>
            <a:custGeom>
              <a:avLst/>
              <a:gdLst/>
              <a:ahLst/>
              <a:cxnLst/>
              <a:rect l="l" t="t" r="r" b="b"/>
              <a:pathLst>
                <a:path w="226" h="294" fill="none" extrusionOk="0">
                  <a:moveTo>
                    <a:pt x="14" y="293"/>
                  </a:moveTo>
                  <a:cubicBezTo>
                    <a:pt x="1" y="157"/>
                    <a:pt x="89" y="28"/>
                    <a:pt x="225" y="1"/>
                  </a:cubicBezTo>
                </a:path>
              </a:pathLst>
            </a:custGeom>
            <a:noFill/>
            <a:ln w="675" cap="rnd" cmpd="sng">
              <a:solidFill>
                <a:srgbClr val="FFFDFA"/>
              </a:solidFill>
              <a:prstDash val="solid"/>
              <a:miter lim="681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9" name="Google Shape;1710;p51"/>
            <p:cNvSpPr/>
            <p:nvPr/>
          </p:nvSpPr>
          <p:spPr>
            <a:xfrm>
              <a:off x="4823880" y="2777704"/>
              <a:ext cx="391874" cy="64063"/>
            </a:xfrm>
            <a:custGeom>
              <a:avLst/>
              <a:gdLst/>
              <a:ahLst/>
              <a:cxnLst/>
              <a:rect l="l" t="t" r="r" b="b"/>
              <a:pathLst>
                <a:path w="4135" h="676" extrusionOk="0">
                  <a:moveTo>
                    <a:pt x="171" y="1"/>
                  </a:moveTo>
                  <a:lnTo>
                    <a:pt x="0" y="675"/>
                  </a:lnTo>
                  <a:lnTo>
                    <a:pt x="0" y="675"/>
                  </a:lnTo>
                  <a:lnTo>
                    <a:pt x="4135" y="403"/>
                  </a:lnTo>
                  <a:cubicBezTo>
                    <a:pt x="4033" y="130"/>
                    <a:pt x="3971" y="1"/>
                    <a:pt x="3971" y="1"/>
                  </a:cubicBezTo>
                  <a:close/>
                </a:path>
              </a:pathLst>
            </a:custGeom>
            <a:solidFill>
              <a:srgbClr val="100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10" name="Google Shape;1711;p51"/>
            <p:cNvSpPr/>
            <p:nvPr/>
          </p:nvSpPr>
          <p:spPr>
            <a:xfrm>
              <a:off x="4610837" y="2815801"/>
              <a:ext cx="790856" cy="1073526"/>
            </a:xfrm>
            <a:custGeom>
              <a:avLst/>
              <a:gdLst/>
              <a:ahLst/>
              <a:cxnLst/>
              <a:rect l="l" t="t" r="r" b="b"/>
              <a:pathLst>
                <a:path w="8345" h="11328" extrusionOk="0">
                  <a:moveTo>
                    <a:pt x="6383" y="1"/>
                  </a:moveTo>
                  <a:lnTo>
                    <a:pt x="2248" y="273"/>
                  </a:lnTo>
                  <a:cubicBezTo>
                    <a:pt x="2248" y="273"/>
                    <a:pt x="1247" y="5381"/>
                    <a:pt x="21" y="11144"/>
                  </a:cubicBezTo>
                  <a:cubicBezTo>
                    <a:pt x="0" y="11237"/>
                    <a:pt x="835" y="11260"/>
                    <a:pt x="1659" y="11260"/>
                  </a:cubicBezTo>
                  <a:cubicBezTo>
                    <a:pt x="2453" y="11260"/>
                    <a:pt x="3236" y="11239"/>
                    <a:pt x="3236" y="11239"/>
                  </a:cubicBezTo>
                  <a:lnTo>
                    <a:pt x="4319" y="3004"/>
                  </a:lnTo>
                  <a:lnTo>
                    <a:pt x="5170" y="11280"/>
                  </a:lnTo>
                  <a:lnTo>
                    <a:pt x="8345" y="11328"/>
                  </a:lnTo>
                  <a:cubicBezTo>
                    <a:pt x="7977" y="8092"/>
                    <a:pt x="6798" y="1104"/>
                    <a:pt x="63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11" name="Google Shape;1712;p51"/>
            <p:cNvSpPr/>
            <p:nvPr/>
          </p:nvSpPr>
          <p:spPr>
            <a:xfrm>
              <a:off x="4962054" y="2363381"/>
              <a:ext cx="96855" cy="62641"/>
            </a:xfrm>
            <a:custGeom>
              <a:avLst/>
              <a:gdLst/>
              <a:ahLst/>
              <a:cxnLst/>
              <a:rect l="l" t="t" r="r" b="b"/>
              <a:pathLst>
                <a:path w="1022" h="661" extrusionOk="0">
                  <a:moveTo>
                    <a:pt x="1022" y="0"/>
                  </a:moveTo>
                  <a:lnTo>
                    <a:pt x="0" y="7"/>
                  </a:lnTo>
                  <a:lnTo>
                    <a:pt x="82" y="661"/>
                  </a:lnTo>
                  <a:lnTo>
                    <a:pt x="967" y="524"/>
                  </a:lnTo>
                  <a:lnTo>
                    <a:pt x="1022" y="0"/>
                  </a:lnTo>
                  <a:close/>
                </a:path>
              </a:pathLst>
            </a:custGeom>
            <a:solidFill>
              <a:srgbClr val="100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12" name="Google Shape;1713;p51"/>
            <p:cNvSpPr/>
            <p:nvPr/>
          </p:nvSpPr>
          <p:spPr>
            <a:xfrm>
              <a:off x="4969731" y="2413039"/>
              <a:ext cx="84061" cy="27862"/>
            </a:xfrm>
            <a:custGeom>
              <a:avLst/>
              <a:gdLst/>
              <a:ahLst/>
              <a:cxnLst/>
              <a:rect l="l" t="t" r="r" b="b"/>
              <a:pathLst>
                <a:path w="887" h="294" extrusionOk="0">
                  <a:moveTo>
                    <a:pt x="886" y="0"/>
                  </a:moveTo>
                  <a:lnTo>
                    <a:pt x="1" y="137"/>
                  </a:lnTo>
                  <a:lnTo>
                    <a:pt x="14" y="218"/>
                  </a:lnTo>
                  <a:cubicBezTo>
                    <a:pt x="123" y="259"/>
                    <a:pt x="232" y="280"/>
                    <a:pt x="348" y="287"/>
                  </a:cubicBezTo>
                  <a:cubicBezTo>
                    <a:pt x="405" y="291"/>
                    <a:pt x="462" y="293"/>
                    <a:pt x="518" y="293"/>
                  </a:cubicBezTo>
                  <a:cubicBezTo>
                    <a:pt x="632" y="293"/>
                    <a:pt x="746" y="284"/>
                    <a:pt x="859" y="266"/>
                  </a:cubicBezTo>
                  <a:lnTo>
                    <a:pt x="886" y="0"/>
                  </a:lnTo>
                  <a:close/>
                </a:path>
              </a:pathLst>
            </a:custGeom>
            <a:solidFill>
              <a:srgbClr val="F9B4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13" name="Google Shape;1714;p51"/>
            <p:cNvSpPr/>
            <p:nvPr/>
          </p:nvSpPr>
          <p:spPr>
            <a:xfrm>
              <a:off x="4776779" y="2119355"/>
              <a:ext cx="193710" cy="345428"/>
            </a:xfrm>
            <a:custGeom>
              <a:avLst/>
              <a:gdLst/>
              <a:ahLst/>
              <a:cxnLst/>
              <a:rect l="l" t="t" r="r" b="b"/>
              <a:pathLst>
                <a:path w="2044" h="3645" extrusionOk="0">
                  <a:moveTo>
                    <a:pt x="1948" y="0"/>
                  </a:moveTo>
                  <a:cubicBezTo>
                    <a:pt x="1628" y="21"/>
                    <a:pt x="1322" y="157"/>
                    <a:pt x="1083" y="382"/>
                  </a:cubicBezTo>
                  <a:cubicBezTo>
                    <a:pt x="981" y="484"/>
                    <a:pt x="838" y="838"/>
                    <a:pt x="729" y="1002"/>
                  </a:cubicBezTo>
                  <a:cubicBezTo>
                    <a:pt x="593" y="1206"/>
                    <a:pt x="423" y="1206"/>
                    <a:pt x="300" y="1540"/>
                  </a:cubicBezTo>
                  <a:cubicBezTo>
                    <a:pt x="218" y="1758"/>
                    <a:pt x="300" y="1996"/>
                    <a:pt x="232" y="2282"/>
                  </a:cubicBezTo>
                  <a:cubicBezTo>
                    <a:pt x="191" y="2459"/>
                    <a:pt x="62" y="2602"/>
                    <a:pt x="28" y="2807"/>
                  </a:cubicBezTo>
                  <a:cubicBezTo>
                    <a:pt x="0" y="2977"/>
                    <a:pt x="55" y="3208"/>
                    <a:pt x="28" y="3399"/>
                  </a:cubicBezTo>
                  <a:cubicBezTo>
                    <a:pt x="28" y="3399"/>
                    <a:pt x="1601" y="3556"/>
                    <a:pt x="2044" y="3644"/>
                  </a:cubicBezTo>
                  <a:lnTo>
                    <a:pt x="1948" y="0"/>
                  </a:lnTo>
                  <a:close/>
                </a:path>
              </a:pathLst>
            </a:custGeom>
            <a:solidFill>
              <a:srgbClr val="BD57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14" name="Google Shape;1715;p51"/>
            <p:cNvSpPr/>
            <p:nvPr/>
          </p:nvSpPr>
          <p:spPr>
            <a:xfrm>
              <a:off x="5052370" y="2119355"/>
              <a:ext cx="184707" cy="345428"/>
            </a:xfrm>
            <a:custGeom>
              <a:avLst/>
              <a:gdLst/>
              <a:ahLst/>
              <a:cxnLst/>
              <a:rect l="l" t="t" r="r" b="b"/>
              <a:pathLst>
                <a:path w="1949" h="3645" extrusionOk="0">
                  <a:moveTo>
                    <a:pt x="1" y="0"/>
                  </a:moveTo>
                  <a:lnTo>
                    <a:pt x="7" y="3644"/>
                  </a:lnTo>
                  <a:cubicBezTo>
                    <a:pt x="450" y="3556"/>
                    <a:pt x="1921" y="3399"/>
                    <a:pt x="1921" y="3399"/>
                  </a:cubicBezTo>
                  <a:cubicBezTo>
                    <a:pt x="1894" y="3208"/>
                    <a:pt x="1949" y="2977"/>
                    <a:pt x="1921" y="2807"/>
                  </a:cubicBezTo>
                  <a:cubicBezTo>
                    <a:pt x="1887" y="2602"/>
                    <a:pt x="1758" y="2459"/>
                    <a:pt x="1717" y="2282"/>
                  </a:cubicBezTo>
                  <a:cubicBezTo>
                    <a:pt x="1642" y="1996"/>
                    <a:pt x="1731" y="1758"/>
                    <a:pt x="1642" y="1540"/>
                  </a:cubicBezTo>
                  <a:cubicBezTo>
                    <a:pt x="1526" y="1206"/>
                    <a:pt x="1356" y="1206"/>
                    <a:pt x="1220" y="1002"/>
                  </a:cubicBezTo>
                  <a:cubicBezTo>
                    <a:pt x="1111" y="838"/>
                    <a:pt x="968" y="484"/>
                    <a:pt x="859" y="382"/>
                  </a:cubicBezTo>
                  <a:cubicBezTo>
                    <a:pt x="627" y="157"/>
                    <a:pt x="321" y="21"/>
                    <a:pt x="1" y="0"/>
                  </a:cubicBezTo>
                  <a:close/>
                </a:path>
              </a:pathLst>
            </a:custGeom>
            <a:solidFill>
              <a:srgbClr val="BD57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15" name="Google Shape;1716;p51"/>
            <p:cNvSpPr/>
            <p:nvPr/>
          </p:nvSpPr>
          <p:spPr>
            <a:xfrm>
              <a:off x="4850984" y="2113195"/>
              <a:ext cx="310561" cy="287525"/>
            </a:xfrm>
            <a:custGeom>
              <a:avLst/>
              <a:gdLst/>
              <a:ahLst/>
              <a:cxnLst/>
              <a:rect l="l" t="t" r="r" b="b"/>
              <a:pathLst>
                <a:path w="3277" h="3034" extrusionOk="0">
                  <a:moveTo>
                    <a:pt x="1625" y="1"/>
                  </a:moveTo>
                  <a:cubicBezTo>
                    <a:pt x="793" y="1"/>
                    <a:pt x="101" y="617"/>
                    <a:pt x="48" y="1421"/>
                  </a:cubicBezTo>
                  <a:cubicBezTo>
                    <a:pt x="1" y="2252"/>
                    <a:pt x="307" y="2953"/>
                    <a:pt x="1540" y="3028"/>
                  </a:cubicBezTo>
                  <a:cubicBezTo>
                    <a:pt x="1595" y="3032"/>
                    <a:pt x="1649" y="3033"/>
                    <a:pt x="1702" y="3033"/>
                  </a:cubicBezTo>
                  <a:cubicBezTo>
                    <a:pt x="2731" y="3033"/>
                    <a:pt x="3177" y="2409"/>
                    <a:pt x="3222" y="1612"/>
                  </a:cubicBezTo>
                  <a:cubicBezTo>
                    <a:pt x="3277" y="781"/>
                    <a:pt x="2602" y="59"/>
                    <a:pt x="1731" y="4"/>
                  </a:cubicBezTo>
                  <a:cubicBezTo>
                    <a:pt x="1695" y="2"/>
                    <a:pt x="1660" y="1"/>
                    <a:pt x="1625" y="1"/>
                  </a:cubicBezTo>
                  <a:close/>
                </a:path>
              </a:pathLst>
            </a:custGeom>
            <a:solidFill>
              <a:srgbClr val="BD57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16" name="Google Shape;1717;p51"/>
            <p:cNvSpPr/>
            <p:nvPr/>
          </p:nvSpPr>
          <p:spPr>
            <a:xfrm>
              <a:off x="4885196" y="2114142"/>
              <a:ext cx="244696" cy="292642"/>
            </a:xfrm>
            <a:custGeom>
              <a:avLst/>
              <a:gdLst/>
              <a:ahLst/>
              <a:cxnLst/>
              <a:rect l="l" t="t" r="r" b="b"/>
              <a:pathLst>
                <a:path w="2582" h="3088" extrusionOk="0">
                  <a:moveTo>
                    <a:pt x="1281" y="0"/>
                  </a:moveTo>
                  <a:cubicBezTo>
                    <a:pt x="1267" y="0"/>
                    <a:pt x="1254" y="0"/>
                    <a:pt x="1240" y="1"/>
                  </a:cubicBezTo>
                  <a:cubicBezTo>
                    <a:pt x="545" y="28"/>
                    <a:pt x="1" y="737"/>
                    <a:pt x="35" y="1588"/>
                  </a:cubicBezTo>
                  <a:cubicBezTo>
                    <a:pt x="61" y="2419"/>
                    <a:pt x="354" y="3088"/>
                    <a:pt x="1280" y="3088"/>
                  </a:cubicBezTo>
                  <a:cubicBezTo>
                    <a:pt x="1302" y="3088"/>
                    <a:pt x="1326" y="3087"/>
                    <a:pt x="1349" y="3086"/>
                  </a:cubicBezTo>
                  <a:cubicBezTo>
                    <a:pt x="2248" y="3052"/>
                    <a:pt x="2582" y="2351"/>
                    <a:pt x="2548" y="1499"/>
                  </a:cubicBezTo>
                  <a:cubicBezTo>
                    <a:pt x="2521" y="665"/>
                    <a:pt x="1958" y="0"/>
                    <a:pt x="1281" y="0"/>
                  </a:cubicBezTo>
                  <a:close/>
                </a:path>
              </a:pathLst>
            </a:custGeom>
            <a:solidFill>
              <a:srgbClr val="F9B4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17" name="Google Shape;1718;p51"/>
            <p:cNvSpPr/>
            <p:nvPr/>
          </p:nvSpPr>
          <p:spPr>
            <a:xfrm>
              <a:off x="5091131" y="2269087"/>
              <a:ext cx="63306" cy="75624"/>
            </a:xfrm>
            <a:custGeom>
              <a:avLst/>
              <a:gdLst/>
              <a:ahLst/>
              <a:cxnLst/>
              <a:rect l="l" t="t" r="r" b="b"/>
              <a:pathLst>
                <a:path w="668" h="798" extrusionOk="0">
                  <a:moveTo>
                    <a:pt x="331" y="0"/>
                  </a:moveTo>
                  <a:cubicBezTo>
                    <a:pt x="327" y="0"/>
                    <a:pt x="324" y="0"/>
                    <a:pt x="320" y="1"/>
                  </a:cubicBezTo>
                  <a:cubicBezTo>
                    <a:pt x="137" y="7"/>
                    <a:pt x="0" y="191"/>
                    <a:pt x="7" y="409"/>
                  </a:cubicBezTo>
                  <a:cubicBezTo>
                    <a:pt x="14" y="630"/>
                    <a:pt x="165" y="798"/>
                    <a:pt x="337" y="798"/>
                  </a:cubicBezTo>
                  <a:cubicBezTo>
                    <a:pt x="341" y="798"/>
                    <a:pt x="344" y="798"/>
                    <a:pt x="348" y="798"/>
                  </a:cubicBezTo>
                  <a:cubicBezTo>
                    <a:pt x="532" y="791"/>
                    <a:pt x="668" y="607"/>
                    <a:pt x="661" y="389"/>
                  </a:cubicBezTo>
                  <a:cubicBezTo>
                    <a:pt x="654" y="175"/>
                    <a:pt x="510" y="0"/>
                    <a:pt x="331" y="0"/>
                  </a:cubicBezTo>
                  <a:close/>
                </a:path>
              </a:pathLst>
            </a:custGeom>
            <a:solidFill>
              <a:srgbClr val="F9B4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18" name="Google Shape;1719;p51"/>
            <p:cNvSpPr/>
            <p:nvPr/>
          </p:nvSpPr>
          <p:spPr>
            <a:xfrm>
              <a:off x="4862640" y="2269087"/>
              <a:ext cx="63306" cy="75624"/>
            </a:xfrm>
            <a:custGeom>
              <a:avLst/>
              <a:gdLst/>
              <a:ahLst/>
              <a:cxnLst/>
              <a:rect l="l" t="t" r="r" b="b"/>
              <a:pathLst>
                <a:path w="668" h="798" extrusionOk="0">
                  <a:moveTo>
                    <a:pt x="331" y="0"/>
                  </a:moveTo>
                  <a:cubicBezTo>
                    <a:pt x="327" y="0"/>
                    <a:pt x="324" y="0"/>
                    <a:pt x="320" y="1"/>
                  </a:cubicBezTo>
                  <a:cubicBezTo>
                    <a:pt x="136" y="7"/>
                    <a:pt x="0" y="191"/>
                    <a:pt x="7" y="409"/>
                  </a:cubicBezTo>
                  <a:cubicBezTo>
                    <a:pt x="20" y="630"/>
                    <a:pt x="165" y="798"/>
                    <a:pt x="337" y="798"/>
                  </a:cubicBezTo>
                  <a:cubicBezTo>
                    <a:pt x="341" y="798"/>
                    <a:pt x="344" y="798"/>
                    <a:pt x="348" y="798"/>
                  </a:cubicBezTo>
                  <a:cubicBezTo>
                    <a:pt x="531" y="791"/>
                    <a:pt x="668" y="607"/>
                    <a:pt x="661" y="389"/>
                  </a:cubicBezTo>
                  <a:cubicBezTo>
                    <a:pt x="654" y="175"/>
                    <a:pt x="510" y="0"/>
                    <a:pt x="331" y="0"/>
                  </a:cubicBezTo>
                  <a:close/>
                </a:path>
              </a:pathLst>
            </a:custGeom>
            <a:solidFill>
              <a:srgbClr val="F9B4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19" name="Google Shape;1720;p51"/>
            <p:cNvSpPr/>
            <p:nvPr/>
          </p:nvSpPr>
          <p:spPr>
            <a:xfrm>
              <a:off x="4854869" y="2114521"/>
              <a:ext cx="289901" cy="163095"/>
            </a:xfrm>
            <a:custGeom>
              <a:avLst/>
              <a:gdLst/>
              <a:ahLst/>
              <a:cxnLst/>
              <a:rect l="l" t="t" r="r" b="b"/>
              <a:pathLst>
                <a:path w="3059" h="1721" extrusionOk="0">
                  <a:moveTo>
                    <a:pt x="1546" y="0"/>
                  </a:moveTo>
                  <a:cubicBezTo>
                    <a:pt x="1510" y="0"/>
                    <a:pt x="1474" y="1"/>
                    <a:pt x="1438" y="4"/>
                  </a:cubicBezTo>
                  <a:cubicBezTo>
                    <a:pt x="0" y="99"/>
                    <a:pt x="34" y="1720"/>
                    <a:pt x="34" y="1720"/>
                  </a:cubicBezTo>
                  <a:cubicBezTo>
                    <a:pt x="232" y="1693"/>
                    <a:pt x="1438" y="1495"/>
                    <a:pt x="2200" y="1489"/>
                  </a:cubicBezTo>
                  <a:cubicBezTo>
                    <a:pt x="2255" y="1489"/>
                    <a:pt x="2350" y="1121"/>
                    <a:pt x="2350" y="1121"/>
                  </a:cubicBezTo>
                  <a:cubicBezTo>
                    <a:pt x="2350" y="1121"/>
                    <a:pt x="2364" y="1475"/>
                    <a:pt x="2405" y="1475"/>
                  </a:cubicBezTo>
                  <a:cubicBezTo>
                    <a:pt x="2602" y="1475"/>
                    <a:pt x="3059" y="1720"/>
                    <a:pt x="3059" y="1720"/>
                  </a:cubicBezTo>
                  <a:cubicBezTo>
                    <a:pt x="3059" y="1720"/>
                    <a:pt x="2884" y="0"/>
                    <a:pt x="1546" y="0"/>
                  </a:cubicBezTo>
                  <a:close/>
                </a:path>
              </a:pathLst>
            </a:custGeom>
            <a:solidFill>
              <a:srgbClr val="BD57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20" name="Google Shape;1721;p51"/>
            <p:cNvSpPr/>
            <p:nvPr/>
          </p:nvSpPr>
          <p:spPr>
            <a:xfrm>
              <a:off x="4725129" y="2415503"/>
              <a:ext cx="591365" cy="371394"/>
            </a:xfrm>
            <a:custGeom>
              <a:avLst/>
              <a:gdLst/>
              <a:ahLst/>
              <a:cxnLst/>
              <a:rect l="l" t="t" r="r" b="b"/>
              <a:pathLst>
                <a:path w="6240" h="3919" extrusionOk="0">
                  <a:moveTo>
                    <a:pt x="4615" y="1"/>
                  </a:moveTo>
                  <a:cubicBezTo>
                    <a:pt x="4600" y="1"/>
                    <a:pt x="4585" y="1"/>
                    <a:pt x="4571" y="2"/>
                  </a:cubicBezTo>
                  <a:lnTo>
                    <a:pt x="3651" y="90"/>
                  </a:lnTo>
                  <a:cubicBezTo>
                    <a:pt x="3651" y="90"/>
                    <a:pt x="3437" y="258"/>
                    <a:pt x="3034" y="258"/>
                  </a:cubicBezTo>
                  <a:cubicBezTo>
                    <a:pt x="2818" y="258"/>
                    <a:pt x="2548" y="210"/>
                    <a:pt x="2228" y="63"/>
                  </a:cubicBezTo>
                  <a:cubicBezTo>
                    <a:pt x="2228" y="63"/>
                    <a:pt x="2198" y="63"/>
                    <a:pt x="2150" y="63"/>
                  </a:cubicBezTo>
                  <a:cubicBezTo>
                    <a:pt x="1956" y="63"/>
                    <a:pt x="1451" y="67"/>
                    <a:pt x="1260" y="111"/>
                  </a:cubicBezTo>
                  <a:cubicBezTo>
                    <a:pt x="559" y="267"/>
                    <a:pt x="327" y="492"/>
                    <a:pt x="0" y="860"/>
                  </a:cubicBezTo>
                  <a:lnTo>
                    <a:pt x="947" y="1616"/>
                  </a:lnTo>
                  <a:lnTo>
                    <a:pt x="613" y="3918"/>
                  </a:lnTo>
                  <a:lnTo>
                    <a:pt x="613" y="3918"/>
                  </a:lnTo>
                  <a:lnTo>
                    <a:pt x="5626" y="3864"/>
                  </a:lnTo>
                  <a:lnTo>
                    <a:pt x="5354" y="1500"/>
                  </a:lnTo>
                  <a:lnTo>
                    <a:pt x="6239" y="744"/>
                  </a:lnTo>
                  <a:cubicBezTo>
                    <a:pt x="5930" y="283"/>
                    <a:pt x="5061" y="1"/>
                    <a:pt x="4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21" name="Google Shape;1722;p51"/>
            <p:cNvSpPr/>
            <p:nvPr/>
          </p:nvSpPr>
          <p:spPr>
            <a:xfrm>
              <a:off x="4954283" y="2299413"/>
              <a:ext cx="16869" cy="20754"/>
            </a:xfrm>
            <a:custGeom>
              <a:avLst/>
              <a:gdLst/>
              <a:ahLst/>
              <a:cxnLst/>
              <a:rect l="l" t="t" r="r" b="b"/>
              <a:pathLst>
                <a:path w="178" h="219" extrusionOk="0">
                  <a:moveTo>
                    <a:pt x="89" y="1"/>
                  </a:moveTo>
                  <a:cubicBezTo>
                    <a:pt x="41" y="1"/>
                    <a:pt x="0" y="48"/>
                    <a:pt x="0" y="110"/>
                  </a:cubicBezTo>
                  <a:cubicBezTo>
                    <a:pt x="0" y="171"/>
                    <a:pt x="41" y="219"/>
                    <a:pt x="89" y="219"/>
                  </a:cubicBezTo>
                  <a:cubicBezTo>
                    <a:pt x="137" y="219"/>
                    <a:pt x="177" y="171"/>
                    <a:pt x="177" y="110"/>
                  </a:cubicBezTo>
                  <a:cubicBezTo>
                    <a:pt x="177" y="48"/>
                    <a:pt x="137" y="1"/>
                    <a:pt x="89" y="1"/>
                  </a:cubicBezTo>
                  <a:close/>
                </a:path>
              </a:pathLst>
            </a:custGeom>
            <a:solidFill>
              <a:srgbClr val="100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22" name="Google Shape;1723;p51"/>
            <p:cNvSpPr/>
            <p:nvPr/>
          </p:nvSpPr>
          <p:spPr>
            <a:xfrm>
              <a:off x="5053033" y="2298181"/>
              <a:ext cx="18764" cy="15921"/>
            </a:xfrm>
            <a:custGeom>
              <a:avLst/>
              <a:gdLst/>
              <a:ahLst/>
              <a:cxnLst/>
              <a:rect l="l" t="t" r="r" b="b"/>
              <a:pathLst>
                <a:path w="198" h="168" extrusionOk="0">
                  <a:moveTo>
                    <a:pt x="109" y="0"/>
                  </a:moveTo>
                  <a:cubicBezTo>
                    <a:pt x="35" y="0"/>
                    <a:pt x="0" y="82"/>
                    <a:pt x="41" y="136"/>
                  </a:cubicBezTo>
                  <a:cubicBezTo>
                    <a:pt x="60" y="158"/>
                    <a:pt x="84" y="168"/>
                    <a:pt x="107" y="168"/>
                  </a:cubicBezTo>
                  <a:cubicBezTo>
                    <a:pt x="144" y="168"/>
                    <a:pt x="179" y="144"/>
                    <a:pt x="191" y="102"/>
                  </a:cubicBezTo>
                  <a:cubicBezTo>
                    <a:pt x="198" y="55"/>
                    <a:pt x="157" y="7"/>
                    <a:pt x="109" y="0"/>
                  </a:cubicBezTo>
                  <a:close/>
                </a:path>
              </a:pathLst>
            </a:custGeom>
            <a:solidFill>
              <a:srgbClr val="100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23" name="Google Shape;1724;p51"/>
            <p:cNvSpPr/>
            <p:nvPr/>
          </p:nvSpPr>
          <p:spPr>
            <a:xfrm>
              <a:off x="5002047" y="2275531"/>
              <a:ext cx="18196" cy="54302"/>
            </a:xfrm>
            <a:custGeom>
              <a:avLst/>
              <a:gdLst/>
              <a:ahLst/>
              <a:cxnLst/>
              <a:rect l="l" t="t" r="r" b="b"/>
              <a:pathLst>
                <a:path w="192" h="573" fill="none" extrusionOk="0">
                  <a:moveTo>
                    <a:pt x="75" y="1"/>
                  </a:moveTo>
                  <a:cubicBezTo>
                    <a:pt x="75" y="1"/>
                    <a:pt x="191" y="471"/>
                    <a:pt x="171" y="518"/>
                  </a:cubicBezTo>
                  <a:cubicBezTo>
                    <a:pt x="150" y="573"/>
                    <a:pt x="0" y="559"/>
                    <a:pt x="0" y="559"/>
                  </a:cubicBezTo>
                </a:path>
              </a:pathLst>
            </a:custGeom>
            <a:noFill/>
            <a:ln w="9525" cap="rnd" cmpd="sng">
              <a:solidFill>
                <a:srgbClr val="100E1C"/>
              </a:solidFill>
              <a:prstDash val="solid"/>
              <a:miter lim="681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24" name="Google Shape;1725;p51"/>
            <p:cNvSpPr/>
            <p:nvPr/>
          </p:nvSpPr>
          <p:spPr>
            <a:xfrm>
              <a:off x="4982051" y="2349166"/>
              <a:ext cx="29758" cy="17532"/>
            </a:xfrm>
            <a:custGeom>
              <a:avLst/>
              <a:gdLst/>
              <a:ahLst/>
              <a:cxnLst/>
              <a:rect l="l" t="t" r="r" b="b"/>
              <a:pathLst>
                <a:path w="314" h="185" fill="none" extrusionOk="0">
                  <a:moveTo>
                    <a:pt x="0" y="0"/>
                  </a:moveTo>
                  <a:cubicBezTo>
                    <a:pt x="0" y="0"/>
                    <a:pt x="143" y="184"/>
                    <a:pt x="314" y="75"/>
                  </a:cubicBezTo>
                </a:path>
              </a:pathLst>
            </a:custGeom>
            <a:noFill/>
            <a:ln w="9525" cap="rnd" cmpd="sng">
              <a:solidFill>
                <a:srgbClr val="100E1C"/>
              </a:solidFill>
              <a:prstDash val="solid"/>
              <a:miter lim="681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25" name="Google Shape;1726;p51"/>
            <p:cNvSpPr/>
            <p:nvPr/>
          </p:nvSpPr>
          <p:spPr>
            <a:xfrm>
              <a:off x="4933623" y="2271646"/>
              <a:ext cx="36866" cy="18859"/>
            </a:xfrm>
            <a:custGeom>
              <a:avLst/>
              <a:gdLst/>
              <a:ahLst/>
              <a:cxnLst/>
              <a:rect l="l" t="t" r="r" b="b"/>
              <a:pathLst>
                <a:path w="389" h="199" fill="none" extrusionOk="0">
                  <a:moveTo>
                    <a:pt x="0" y="198"/>
                  </a:moveTo>
                  <a:cubicBezTo>
                    <a:pt x="89" y="69"/>
                    <a:pt x="239" y="1"/>
                    <a:pt x="389" y="14"/>
                  </a:cubicBezTo>
                </a:path>
              </a:pathLst>
            </a:custGeom>
            <a:noFill/>
            <a:ln w="9525" cap="rnd" cmpd="sng">
              <a:solidFill>
                <a:srgbClr val="100E1C"/>
              </a:solidFill>
              <a:prstDash val="solid"/>
              <a:miter lim="681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26" name="Google Shape;1727;p51"/>
            <p:cNvSpPr/>
            <p:nvPr/>
          </p:nvSpPr>
          <p:spPr>
            <a:xfrm>
              <a:off x="5052370" y="2271646"/>
              <a:ext cx="38192" cy="17532"/>
            </a:xfrm>
            <a:custGeom>
              <a:avLst/>
              <a:gdLst/>
              <a:ahLst/>
              <a:cxnLst/>
              <a:rect l="l" t="t" r="r" b="b"/>
              <a:pathLst>
                <a:path w="403" h="185" fill="none" extrusionOk="0">
                  <a:moveTo>
                    <a:pt x="1" y="35"/>
                  </a:moveTo>
                  <a:cubicBezTo>
                    <a:pt x="150" y="1"/>
                    <a:pt x="307" y="62"/>
                    <a:pt x="403" y="185"/>
                  </a:cubicBezTo>
                </a:path>
              </a:pathLst>
            </a:custGeom>
            <a:noFill/>
            <a:ln w="9525" cap="rnd" cmpd="sng">
              <a:solidFill>
                <a:srgbClr val="100E1C"/>
              </a:solidFill>
              <a:prstDash val="solid"/>
              <a:miter lim="681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27" name="Google Shape;1728;p51"/>
            <p:cNvSpPr/>
            <p:nvPr/>
          </p:nvSpPr>
          <p:spPr>
            <a:xfrm>
              <a:off x="5118899" y="2786802"/>
              <a:ext cx="125286" cy="136939"/>
            </a:xfrm>
            <a:custGeom>
              <a:avLst/>
              <a:gdLst/>
              <a:ahLst/>
              <a:cxnLst/>
              <a:rect l="l" t="t" r="r" b="b"/>
              <a:pathLst>
                <a:path w="1322" h="1445" fill="none" extrusionOk="0">
                  <a:moveTo>
                    <a:pt x="0" y="0"/>
                  </a:moveTo>
                  <a:cubicBezTo>
                    <a:pt x="0" y="0"/>
                    <a:pt x="334" y="1042"/>
                    <a:pt x="1322" y="1444"/>
                  </a:cubicBezTo>
                </a:path>
              </a:pathLst>
            </a:custGeom>
            <a:noFill/>
            <a:ln w="500" cap="rnd" cmpd="sng">
              <a:solidFill>
                <a:srgbClr val="100E1C"/>
              </a:solidFill>
              <a:prstDash val="solid"/>
              <a:miter lim="681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28" name="Google Shape;1729;p51"/>
            <p:cNvSpPr/>
            <p:nvPr/>
          </p:nvSpPr>
          <p:spPr>
            <a:xfrm>
              <a:off x="4807769" y="2815801"/>
              <a:ext cx="86525" cy="107940"/>
            </a:xfrm>
            <a:custGeom>
              <a:avLst/>
              <a:gdLst/>
              <a:ahLst/>
              <a:cxnLst/>
              <a:rect l="l" t="t" r="r" b="b"/>
              <a:pathLst>
                <a:path w="913" h="1139" fill="none" extrusionOk="0">
                  <a:moveTo>
                    <a:pt x="0" y="1138"/>
                  </a:moveTo>
                  <a:cubicBezTo>
                    <a:pt x="416" y="866"/>
                    <a:pt x="736" y="464"/>
                    <a:pt x="913" y="1"/>
                  </a:cubicBezTo>
                </a:path>
              </a:pathLst>
            </a:custGeom>
            <a:noFill/>
            <a:ln w="500" cap="rnd" cmpd="sng">
              <a:solidFill>
                <a:srgbClr val="100E1C"/>
              </a:solidFill>
              <a:prstDash val="solid"/>
              <a:miter lim="681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29" name="Google Shape;1730;p51"/>
            <p:cNvSpPr/>
            <p:nvPr/>
          </p:nvSpPr>
          <p:spPr>
            <a:xfrm>
              <a:off x="4962623" y="3075938"/>
              <a:ext cx="139596" cy="43309"/>
            </a:xfrm>
            <a:custGeom>
              <a:avLst/>
              <a:gdLst/>
              <a:ahLst/>
              <a:cxnLst/>
              <a:rect l="l" t="t" r="r" b="b"/>
              <a:pathLst>
                <a:path w="1473" h="457" fill="none" extrusionOk="0">
                  <a:moveTo>
                    <a:pt x="1" y="457"/>
                  </a:moveTo>
                  <a:lnTo>
                    <a:pt x="1472" y="1"/>
                  </a:lnTo>
                </a:path>
              </a:pathLst>
            </a:custGeom>
            <a:noFill/>
            <a:ln w="500" cap="rnd" cmpd="sng">
              <a:solidFill>
                <a:srgbClr val="100E1C"/>
              </a:solidFill>
              <a:prstDash val="solid"/>
              <a:miter lim="681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30" name="Google Shape;1731;p51"/>
            <p:cNvSpPr/>
            <p:nvPr/>
          </p:nvSpPr>
          <p:spPr>
            <a:xfrm>
              <a:off x="5020148" y="3101809"/>
              <a:ext cx="69087" cy="51080"/>
            </a:xfrm>
            <a:custGeom>
              <a:avLst/>
              <a:gdLst/>
              <a:ahLst/>
              <a:cxnLst/>
              <a:rect l="l" t="t" r="r" b="b"/>
              <a:pathLst>
                <a:path w="729" h="539" fill="none" extrusionOk="0">
                  <a:moveTo>
                    <a:pt x="0" y="0"/>
                  </a:moveTo>
                  <a:lnTo>
                    <a:pt x="729" y="538"/>
                  </a:lnTo>
                </a:path>
              </a:pathLst>
            </a:custGeom>
            <a:noFill/>
            <a:ln w="500" cap="rnd" cmpd="sng">
              <a:solidFill>
                <a:srgbClr val="100E1C"/>
              </a:solidFill>
              <a:prstDash val="solid"/>
              <a:miter lim="681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31" name="Google Shape;1732;p51"/>
            <p:cNvSpPr/>
            <p:nvPr/>
          </p:nvSpPr>
          <p:spPr>
            <a:xfrm>
              <a:off x="5008491" y="2809357"/>
              <a:ext cx="95" cy="209247"/>
            </a:xfrm>
            <a:custGeom>
              <a:avLst/>
              <a:gdLst/>
              <a:ahLst/>
              <a:cxnLst/>
              <a:rect l="l" t="t" r="r" b="b"/>
              <a:pathLst>
                <a:path w="1" h="2208" fill="none" extrusionOk="0">
                  <a:moveTo>
                    <a:pt x="0" y="1"/>
                  </a:moveTo>
                  <a:lnTo>
                    <a:pt x="0" y="2207"/>
                  </a:lnTo>
                </a:path>
              </a:pathLst>
            </a:custGeom>
            <a:noFill/>
            <a:ln w="500" cap="rnd" cmpd="sng">
              <a:solidFill>
                <a:srgbClr val="100E1C"/>
              </a:solidFill>
              <a:prstDash val="solid"/>
              <a:miter lim="681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32" name="Google Shape;1733;p51"/>
            <p:cNvSpPr/>
            <p:nvPr/>
          </p:nvSpPr>
          <p:spPr>
            <a:xfrm>
              <a:off x="5008491" y="2795142"/>
              <a:ext cx="35634" cy="216354"/>
            </a:xfrm>
            <a:custGeom>
              <a:avLst/>
              <a:gdLst/>
              <a:ahLst/>
              <a:cxnLst/>
              <a:rect l="l" t="t" r="r" b="b"/>
              <a:pathLst>
                <a:path w="376" h="2283" fill="none" extrusionOk="0">
                  <a:moveTo>
                    <a:pt x="0" y="2214"/>
                  </a:moveTo>
                  <a:cubicBezTo>
                    <a:pt x="0" y="2214"/>
                    <a:pt x="307" y="2282"/>
                    <a:pt x="341" y="1581"/>
                  </a:cubicBezTo>
                  <a:cubicBezTo>
                    <a:pt x="375" y="879"/>
                    <a:pt x="341" y="1"/>
                    <a:pt x="341" y="1"/>
                  </a:cubicBezTo>
                </a:path>
              </a:pathLst>
            </a:custGeom>
            <a:noFill/>
            <a:ln w="500" cap="rnd" cmpd="sng">
              <a:solidFill>
                <a:srgbClr val="100E1C"/>
              </a:solidFill>
              <a:prstDash val="solid"/>
              <a:miter lim="681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33" name="Google Shape;1734;p51"/>
            <p:cNvSpPr/>
            <p:nvPr/>
          </p:nvSpPr>
          <p:spPr>
            <a:xfrm>
              <a:off x="5841804" y="2081258"/>
              <a:ext cx="153717" cy="114384"/>
            </a:xfrm>
            <a:custGeom>
              <a:avLst/>
              <a:gdLst/>
              <a:ahLst/>
              <a:cxnLst/>
              <a:rect l="l" t="t" r="r" b="b"/>
              <a:pathLst>
                <a:path w="1622" h="1207" extrusionOk="0">
                  <a:moveTo>
                    <a:pt x="818" y="1"/>
                  </a:moveTo>
                  <a:cubicBezTo>
                    <a:pt x="655" y="14"/>
                    <a:pt x="655" y="62"/>
                    <a:pt x="655" y="62"/>
                  </a:cubicBezTo>
                  <a:cubicBezTo>
                    <a:pt x="618" y="40"/>
                    <a:pt x="578" y="30"/>
                    <a:pt x="539" y="30"/>
                  </a:cubicBezTo>
                  <a:cubicBezTo>
                    <a:pt x="433" y="30"/>
                    <a:pt x="332" y="104"/>
                    <a:pt x="307" y="219"/>
                  </a:cubicBezTo>
                  <a:cubicBezTo>
                    <a:pt x="294" y="184"/>
                    <a:pt x="260" y="166"/>
                    <a:pt x="225" y="166"/>
                  </a:cubicBezTo>
                  <a:cubicBezTo>
                    <a:pt x="206" y="166"/>
                    <a:pt x="186" y="172"/>
                    <a:pt x="171" y="184"/>
                  </a:cubicBezTo>
                  <a:cubicBezTo>
                    <a:pt x="1" y="327"/>
                    <a:pt x="226" y="1206"/>
                    <a:pt x="226" y="1206"/>
                  </a:cubicBezTo>
                  <a:lnTo>
                    <a:pt x="1431" y="1111"/>
                  </a:lnTo>
                  <a:cubicBezTo>
                    <a:pt x="1431" y="1111"/>
                    <a:pt x="1622" y="709"/>
                    <a:pt x="1431" y="130"/>
                  </a:cubicBezTo>
                  <a:cubicBezTo>
                    <a:pt x="1419" y="91"/>
                    <a:pt x="1382" y="76"/>
                    <a:pt x="1344" y="76"/>
                  </a:cubicBezTo>
                  <a:cubicBezTo>
                    <a:pt x="1296" y="76"/>
                    <a:pt x="1247" y="100"/>
                    <a:pt x="1247" y="130"/>
                  </a:cubicBezTo>
                  <a:cubicBezTo>
                    <a:pt x="1247" y="130"/>
                    <a:pt x="1201" y="37"/>
                    <a:pt x="1085" y="37"/>
                  </a:cubicBezTo>
                  <a:cubicBezTo>
                    <a:pt x="1054" y="37"/>
                    <a:pt x="1017" y="44"/>
                    <a:pt x="975" y="62"/>
                  </a:cubicBezTo>
                  <a:cubicBezTo>
                    <a:pt x="934" y="21"/>
                    <a:pt x="879" y="1"/>
                    <a:pt x="818" y="1"/>
                  </a:cubicBezTo>
                  <a:close/>
                </a:path>
              </a:pathLst>
            </a:custGeom>
            <a:solidFill>
              <a:srgbClr val="FF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34" name="Google Shape;1735;p51"/>
            <p:cNvSpPr/>
            <p:nvPr/>
          </p:nvSpPr>
          <p:spPr>
            <a:xfrm>
              <a:off x="5428702" y="3060491"/>
              <a:ext cx="186034" cy="208583"/>
            </a:xfrm>
            <a:custGeom>
              <a:avLst/>
              <a:gdLst/>
              <a:ahLst/>
              <a:cxnLst/>
              <a:rect l="l" t="t" r="r" b="b"/>
              <a:pathLst>
                <a:path w="1963" h="2201" extrusionOk="0">
                  <a:moveTo>
                    <a:pt x="75" y="0"/>
                  </a:moveTo>
                  <a:lnTo>
                    <a:pt x="1" y="2200"/>
                  </a:lnTo>
                  <a:lnTo>
                    <a:pt x="1785" y="2084"/>
                  </a:lnTo>
                  <a:lnTo>
                    <a:pt x="1962" y="579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100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35" name="Google Shape;1736;p51"/>
            <p:cNvSpPr/>
            <p:nvPr/>
          </p:nvSpPr>
          <p:spPr>
            <a:xfrm>
              <a:off x="5404820" y="3257986"/>
              <a:ext cx="193141" cy="738523"/>
            </a:xfrm>
            <a:custGeom>
              <a:avLst/>
              <a:gdLst/>
              <a:ahLst/>
              <a:cxnLst/>
              <a:rect l="l" t="t" r="r" b="b"/>
              <a:pathLst>
                <a:path w="2038" h="7793" extrusionOk="0">
                  <a:moveTo>
                    <a:pt x="2037" y="0"/>
                  </a:moveTo>
                  <a:lnTo>
                    <a:pt x="253" y="116"/>
                  </a:lnTo>
                  <a:lnTo>
                    <a:pt x="1" y="7792"/>
                  </a:lnTo>
                  <a:lnTo>
                    <a:pt x="1118" y="7792"/>
                  </a:lnTo>
                  <a:lnTo>
                    <a:pt x="2037" y="0"/>
                  </a:lnTo>
                  <a:close/>
                </a:path>
              </a:pathLst>
            </a:custGeom>
            <a:solidFill>
              <a:srgbClr val="FF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36" name="Google Shape;1737;p51"/>
            <p:cNvSpPr/>
            <p:nvPr/>
          </p:nvSpPr>
          <p:spPr>
            <a:xfrm>
              <a:off x="5614640" y="3090816"/>
              <a:ext cx="182053" cy="165938"/>
            </a:xfrm>
            <a:custGeom>
              <a:avLst/>
              <a:gdLst/>
              <a:ahLst/>
              <a:cxnLst/>
              <a:rect l="l" t="t" r="r" b="b"/>
              <a:pathLst>
                <a:path w="1921" h="1751" extrusionOk="0">
                  <a:moveTo>
                    <a:pt x="1921" y="0"/>
                  </a:moveTo>
                  <a:lnTo>
                    <a:pt x="0" y="259"/>
                  </a:lnTo>
                  <a:lnTo>
                    <a:pt x="116" y="1751"/>
                  </a:lnTo>
                  <a:lnTo>
                    <a:pt x="1901" y="1642"/>
                  </a:lnTo>
                  <a:lnTo>
                    <a:pt x="1921" y="0"/>
                  </a:lnTo>
                  <a:close/>
                </a:path>
              </a:pathLst>
            </a:custGeom>
            <a:solidFill>
              <a:srgbClr val="100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37" name="Google Shape;1738;p51"/>
            <p:cNvSpPr/>
            <p:nvPr/>
          </p:nvSpPr>
          <p:spPr>
            <a:xfrm>
              <a:off x="5625539" y="3246330"/>
              <a:ext cx="169259" cy="750180"/>
            </a:xfrm>
            <a:custGeom>
              <a:avLst/>
              <a:gdLst/>
              <a:ahLst/>
              <a:cxnLst/>
              <a:rect l="l" t="t" r="r" b="b"/>
              <a:pathLst>
                <a:path w="1786" h="7916" extrusionOk="0">
                  <a:moveTo>
                    <a:pt x="1786" y="1"/>
                  </a:moveTo>
                  <a:lnTo>
                    <a:pt x="1" y="110"/>
                  </a:lnTo>
                  <a:lnTo>
                    <a:pt x="580" y="7915"/>
                  </a:lnTo>
                  <a:lnTo>
                    <a:pt x="1690" y="7915"/>
                  </a:lnTo>
                  <a:lnTo>
                    <a:pt x="1786" y="1"/>
                  </a:lnTo>
                  <a:close/>
                </a:path>
              </a:pathLst>
            </a:custGeom>
            <a:solidFill>
              <a:srgbClr val="FF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38" name="Google Shape;1739;p51"/>
            <p:cNvSpPr/>
            <p:nvPr/>
          </p:nvSpPr>
          <p:spPr>
            <a:xfrm>
              <a:off x="5666290" y="3966657"/>
              <a:ext cx="44637" cy="73066"/>
            </a:xfrm>
            <a:custGeom>
              <a:avLst/>
              <a:gdLst/>
              <a:ahLst/>
              <a:cxnLst/>
              <a:rect l="l" t="t" r="r" b="b"/>
              <a:pathLst>
                <a:path w="471" h="771" extrusionOk="0">
                  <a:moveTo>
                    <a:pt x="61" y="1"/>
                  </a:moveTo>
                  <a:cubicBezTo>
                    <a:pt x="0" y="151"/>
                    <a:pt x="102" y="757"/>
                    <a:pt x="102" y="757"/>
                  </a:cubicBezTo>
                  <a:lnTo>
                    <a:pt x="463" y="771"/>
                  </a:lnTo>
                  <a:cubicBezTo>
                    <a:pt x="470" y="485"/>
                    <a:pt x="300" y="239"/>
                    <a:pt x="61" y="1"/>
                  </a:cubicBez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39" name="Google Shape;1740;p51"/>
            <p:cNvSpPr/>
            <p:nvPr/>
          </p:nvSpPr>
          <p:spPr>
            <a:xfrm>
              <a:off x="5672071" y="3955759"/>
              <a:ext cx="249245" cy="84912"/>
            </a:xfrm>
            <a:custGeom>
              <a:avLst/>
              <a:gdLst/>
              <a:ahLst/>
              <a:cxnLst/>
              <a:rect l="l" t="t" r="r" b="b"/>
              <a:pathLst>
                <a:path w="2630" h="896" extrusionOk="0">
                  <a:moveTo>
                    <a:pt x="1117" y="0"/>
                  </a:moveTo>
                  <a:cubicBezTo>
                    <a:pt x="1117" y="0"/>
                    <a:pt x="1104" y="114"/>
                    <a:pt x="559" y="114"/>
                  </a:cubicBezTo>
                  <a:cubicBezTo>
                    <a:pt x="422" y="114"/>
                    <a:pt x="252" y="106"/>
                    <a:pt x="41" y="89"/>
                  </a:cubicBezTo>
                  <a:cubicBezTo>
                    <a:pt x="39" y="88"/>
                    <a:pt x="36" y="87"/>
                    <a:pt x="34" y="87"/>
                  </a:cubicBezTo>
                  <a:cubicBezTo>
                    <a:pt x="23" y="87"/>
                    <a:pt x="12" y="99"/>
                    <a:pt x="0" y="116"/>
                  </a:cubicBezTo>
                  <a:cubicBezTo>
                    <a:pt x="232" y="361"/>
                    <a:pt x="409" y="600"/>
                    <a:pt x="395" y="879"/>
                  </a:cubicBezTo>
                  <a:cubicBezTo>
                    <a:pt x="799" y="889"/>
                    <a:pt x="1349" y="895"/>
                    <a:pt x="1877" y="895"/>
                  </a:cubicBezTo>
                  <a:cubicBezTo>
                    <a:pt x="2070" y="895"/>
                    <a:pt x="2260" y="894"/>
                    <a:pt x="2439" y="892"/>
                  </a:cubicBezTo>
                  <a:cubicBezTo>
                    <a:pt x="2480" y="668"/>
                    <a:pt x="2548" y="450"/>
                    <a:pt x="2630" y="232"/>
                  </a:cubicBezTo>
                  <a:cubicBezTo>
                    <a:pt x="2534" y="191"/>
                    <a:pt x="2432" y="164"/>
                    <a:pt x="2330" y="150"/>
                  </a:cubicBezTo>
                  <a:cubicBezTo>
                    <a:pt x="1887" y="68"/>
                    <a:pt x="1485" y="41"/>
                    <a:pt x="1117" y="0"/>
                  </a:cubicBezTo>
                  <a:close/>
                </a:path>
              </a:pathLst>
            </a:custGeom>
            <a:solidFill>
              <a:srgbClr val="100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0" name="Google Shape;1741;p51"/>
            <p:cNvSpPr/>
            <p:nvPr/>
          </p:nvSpPr>
          <p:spPr>
            <a:xfrm>
              <a:off x="5675957" y="4038396"/>
              <a:ext cx="305349" cy="18764"/>
            </a:xfrm>
            <a:custGeom>
              <a:avLst/>
              <a:gdLst/>
              <a:ahLst/>
              <a:cxnLst/>
              <a:rect l="l" t="t" r="r" b="b"/>
              <a:pathLst>
                <a:path w="3222" h="198" extrusionOk="0">
                  <a:moveTo>
                    <a:pt x="0" y="0"/>
                  </a:moveTo>
                  <a:lnTo>
                    <a:pt x="0" y="198"/>
                  </a:lnTo>
                  <a:lnTo>
                    <a:pt x="3133" y="198"/>
                  </a:lnTo>
                  <a:cubicBezTo>
                    <a:pt x="3133" y="198"/>
                    <a:pt x="3222" y="170"/>
                    <a:pt x="3174" y="0"/>
                  </a:cubicBezTo>
                  <a:lnTo>
                    <a:pt x="3174" y="0"/>
                  </a:lnTo>
                  <a:cubicBezTo>
                    <a:pt x="2894" y="16"/>
                    <a:pt x="2442" y="22"/>
                    <a:pt x="1959" y="22"/>
                  </a:cubicBezTo>
                  <a:cubicBezTo>
                    <a:pt x="1210" y="22"/>
                    <a:pt x="385" y="8"/>
                    <a:pt x="0" y="0"/>
                  </a:cubicBez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1" name="Google Shape;1742;p51"/>
            <p:cNvSpPr/>
            <p:nvPr/>
          </p:nvSpPr>
          <p:spPr>
            <a:xfrm>
              <a:off x="5786269" y="3957655"/>
              <a:ext cx="13647" cy="31084"/>
            </a:xfrm>
            <a:custGeom>
              <a:avLst/>
              <a:gdLst/>
              <a:ahLst/>
              <a:cxnLst/>
              <a:rect l="l" t="t" r="r" b="b"/>
              <a:pathLst>
                <a:path w="144" h="328" fill="none" extrusionOk="0">
                  <a:moveTo>
                    <a:pt x="1" y="328"/>
                  </a:moveTo>
                  <a:cubicBezTo>
                    <a:pt x="1" y="205"/>
                    <a:pt x="55" y="82"/>
                    <a:pt x="144" y="1"/>
                  </a:cubicBezTo>
                </a:path>
              </a:pathLst>
            </a:custGeom>
            <a:noFill/>
            <a:ln w="675" cap="rnd" cmpd="sng">
              <a:solidFill>
                <a:srgbClr val="FFFDFA"/>
              </a:solidFill>
              <a:prstDash val="solid"/>
              <a:miter lim="681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2" name="Google Shape;1743;p51"/>
            <p:cNvSpPr/>
            <p:nvPr/>
          </p:nvSpPr>
          <p:spPr>
            <a:xfrm>
              <a:off x="5816027" y="3960213"/>
              <a:ext cx="18764" cy="31747"/>
            </a:xfrm>
            <a:custGeom>
              <a:avLst/>
              <a:gdLst/>
              <a:ahLst/>
              <a:cxnLst/>
              <a:rect l="l" t="t" r="r" b="b"/>
              <a:pathLst>
                <a:path w="198" h="335" fill="none" extrusionOk="0">
                  <a:moveTo>
                    <a:pt x="21" y="335"/>
                  </a:moveTo>
                  <a:cubicBezTo>
                    <a:pt x="0" y="198"/>
                    <a:pt x="75" y="62"/>
                    <a:pt x="198" y="1"/>
                  </a:cubicBezTo>
                </a:path>
              </a:pathLst>
            </a:custGeom>
            <a:noFill/>
            <a:ln w="675" cap="rnd" cmpd="sng">
              <a:solidFill>
                <a:srgbClr val="FFFDFA"/>
              </a:solidFill>
              <a:prstDash val="solid"/>
              <a:miter lim="681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3" name="Google Shape;1744;p51"/>
            <p:cNvSpPr/>
            <p:nvPr/>
          </p:nvSpPr>
          <p:spPr>
            <a:xfrm>
              <a:off x="5846353" y="3965425"/>
              <a:ext cx="21418" cy="27862"/>
            </a:xfrm>
            <a:custGeom>
              <a:avLst/>
              <a:gdLst/>
              <a:ahLst/>
              <a:cxnLst/>
              <a:rect l="l" t="t" r="r" b="b"/>
              <a:pathLst>
                <a:path w="226" h="294" fill="none" extrusionOk="0">
                  <a:moveTo>
                    <a:pt x="14" y="293"/>
                  </a:moveTo>
                  <a:cubicBezTo>
                    <a:pt x="0" y="157"/>
                    <a:pt x="89" y="28"/>
                    <a:pt x="225" y="0"/>
                  </a:cubicBezTo>
                </a:path>
              </a:pathLst>
            </a:custGeom>
            <a:noFill/>
            <a:ln w="675" cap="rnd" cmpd="sng">
              <a:solidFill>
                <a:srgbClr val="FFFDFA"/>
              </a:solidFill>
              <a:prstDash val="solid"/>
              <a:miter lim="681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4" name="Google Shape;1745;p51"/>
            <p:cNvSpPr/>
            <p:nvPr/>
          </p:nvSpPr>
          <p:spPr>
            <a:xfrm>
              <a:off x="5430028" y="2795142"/>
              <a:ext cx="369887" cy="58187"/>
            </a:xfrm>
            <a:custGeom>
              <a:avLst/>
              <a:gdLst/>
              <a:ahLst/>
              <a:cxnLst/>
              <a:rect l="l" t="t" r="r" b="b"/>
              <a:pathLst>
                <a:path w="3903" h="614" extrusionOk="0">
                  <a:moveTo>
                    <a:pt x="3835" y="1"/>
                  </a:moveTo>
                  <a:lnTo>
                    <a:pt x="184" y="28"/>
                  </a:lnTo>
                  <a:lnTo>
                    <a:pt x="0" y="614"/>
                  </a:lnTo>
                  <a:lnTo>
                    <a:pt x="3903" y="375"/>
                  </a:lnTo>
                  <a:lnTo>
                    <a:pt x="3835" y="1"/>
                  </a:lnTo>
                  <a:close/>
                </a:path>
              </a:pathLst>
            </a:custGeom>
            <a:solidFill>
              <a:srgbClr val="100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5" name="Google Shape;1746;p51"/>
            <p:cNvSpPr/>
            <p:nvPr/>
          </p:nvSpPr>
          <p:spPr>
            <a:xfrm>
              <a:off x="5329288" y="2830679"/>
              <a:ext cx="522941" cy="391864"/>
            </a:xfrm>
            <a:custGeom>
              <a:avLst/>
              <a:gdLst/>
              <a:ahLst/>
              <a:cxnLst/>
              <a:rect l="l" t="t" r="r" b="b"/>
              <a:pathLst>
                <a:path w="5518" h="4135" extrusionOk="0">
                  <a:moveTo>
                    <a:pt x="4966" y="0"/>
                  </a:moveTo>
                  <a:lnTo>
                    <a:pt x="1063" y="239"/>
                  </a:lnTo>
                  <a:lnTo>
                    <a:pt x="1" y="4135"/>
                  </a:lnTo>
                  <a:lnTo>
                    <a:pt x="5518" y="4135"/>
                  </a:lnTo>
                  <a:lnTo>
                    <a:pt x="49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0" name="Google Shape;1747;p51"/>
            <p:cNvSpPr/>
            <p:nvPr/>
          </p:nvSpPr>
          <p:spPr>
            <a:xfrm>
              <a:off x="5240204" y="2176120"/>
              <a:ext cx="767637" cy="627550"/>
            </a:xfrm>
            <a:custGeom>
              <a:avLst/>
              <a:gdLst/>
              <a:ahLst/>
              <a:cxnLst/>
              <a:rect l="l" t="t" r="r" b="b"/>
              <a:pathLst>
                <a:path w="8100" h="6622" extrusionOk="0">
                  <a:moveTo>
                    <a:pt x="7977" y="1"/>
                  </a:moveTo>
                  <a:lnTo>
                    <a:pt x="6424" y="137"/>
                  </a:lnTo>
                  <a:cubicBezTo>
                    <a:pt x="6424" y="137"/>
                    <a:pt x="6335" y="1670"/>
                    <a:pt x="6131" y="2071"/>
                  </a:cubicBezTo>
                  <a:cubicBezTo>
                    <a:pt x="5954" y="2432"/>
                    <a:pt x="4837" y="2827"/>
                    <a:pt x="4837" y="2827"/>
                  </a:cubicBezTo>
                  <a:cubicBezTo>
                    <a:pt x="4563" y="2938"/>
                    <a:pt x="4275" y="2993"/>
                    <a:pt x="3988" y="2993"/>
                  </a:cubicBezTo>
                  <a:cubicBezTo>
                    <a:pt x="3675" y="2993"/>
                    <a:pt x="3364" y="2928"/>
                    <a:pt x="3073" y="2800"/>
                  </a:cubicBezTo>
                  <a:cubicBezTo>
                    <a:pt x="3073" y="2800"/>
                    <a:pt x="2221" y="2821"/>
                    <a:pt x="1949" y="2889"/>
                  </a:cubicBezTo>
                  <a:cubicBezTo>
                    <a:pt x="1472" y="3018"/>
                    <a:pt x="927" y="3842"/>
                    <a:pt x="927" y="3842"/>
                  </a:cubicBezTo>
                  <a:lnTo>
                    <a:pt x="1" y="4728"/>
                  </a:lnTo>
                  <a:lnTo>
                    <a:pt x="157" y="6104"/>
                  </a:lnTo>
                  <a:cubicBezTo>
                    <a:pt x="1301" y="5389"/>
                    <a:pt x="1581" y="4776"/>
                    <a:pt x="1581" y="4775"/>
                  </a:cubicBezTo>
                  <a:lnTo>
                    <a:pt x="1581" y="4775"/>
                  </a:lnTo>
                  <a:lnTo>
                    <a:pt x="1479" y="6621"/>
                  </a:lnTo>
                  <a:lnTo>
                    <a:pt x="6226" y="6567"/>
                  </a:lnTo>
                  <a:lnTo>
                    <a:pt x="6022" y="4162"/>
                  </a:lnTo>
                  <a:cubicBezTo>
                    <a:pt x="6574" y="3965"/>
                    <a:pt x="7071" y="3645"/>
                    <a:pt x="7493" y="3236"/>
                  </a:cubicBezTo>
                  <a:cubicBezTo>
                    <a:pt x="8099" y="2637"/>
                    <a:pt x="7977" y="1"/>
                    <a:pt x="79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1" name="Google Shape;1748;p51"/>
            <p:cNvSpPr/>
            <p:nvPr/>
          </p:nvSpPr>
          <p:spPr>
            <a:xfrm>
              <a:off x="5492694" y="2499997"/>
              <a:ext cx="170491" cy="256062"/>
            </a:xfrm>
            <a:custGeom>
              <a:avLst/>
              <a:gdLst/>
              <a:ahLst/>
              <a:cxnLst/>
              <a:rect l="l" t="t" r="r" b="b"/>
              <a:pathLst>
                <a:path w="1799" h="2702" extrusionOk="0">
                  <a:moveTo>
                    <a:pt x="988" y="295"/>
                  </a:moveTo>
                  <a:cubicBezTo>
                    <a:pt x="1225" y="295"/>
                    <a:pt x="1403" y="442"/>
                    <a:pt x="1445" y="705"/>
                  </a:cubicBezTo>
                  <a:cubicBezTo>
                    <a:pt x="1486" y="998"/>
                    <a:pt x="1281" y="1271"/>
                    <a:pt x="988" y="1318"/>
                  </a:cubicBezTo>
                  <a:cubicBezTo>
                    <a:pt x="962" y="1322"/>
                    <a:pt x="936" y="1324"/>
                    <a:pt x="910" y="1324"/>
                  </a:cubicBezTo>
                  <a:cubicBezTo>
                    <a:pt x="648" y="1324"/>
                    <a:pt x="418" y="1142"/>
                    <a:pt x="369" y="876"/>
                  </a:cubicBezTo>
                  <a:lnTo>
                    <a:pt x="369" y="869"/>
                  </a:lnTo>
                  <a:cubicBezTo>
                    <a:pt x="321" y="576"/>
                    <a:pt x="593" y="351"/>
                    <a:pt x="886" y="304"/>
                  </a:cubicBezTo>
                  <a:cubicBezTo>
                    <a:pt x="921" y="298"/>
                    <a:pt x="955" y="295"/>
                    <a:pt x="988" y="295"/>
                  </a:cubicBezTo>
                  <a:close/>
                  <a:moveTo>
                    <a:pt x="979" y="0"/>
                  </a:moveTo>
                  <a:cubicBezTo>
                    <a:pt x="933" y="0"/>
                    <a:pt x="886" y="4"/>
                    <a:pt x="839" y="11"/>
                  </a:cubicBezTo>
                  <a:cubicBezTo>
                    <a:pt x="403" y="79"/>
                    <a:pt x="1" y="440"/>
                    <a:pt x="76" y="917"/>
                  </a:cubicBezTo>
                  <a:cubicBezTo>
                    <a:pt x="144" y="1318"/>
                    <a:pt x="484" y="1618"/>
                    <a:pt x="893" y="1625"/>
                  </a:cubicBezTo>
                  <a:lnTo>
                    <a:pt x="988" y="2136"/>
                  </a:lnTo>
                  <a:lnTo>
                    <a:pt x="662" y="2204"/>
                  </a:lnTo>
                  <a:lnTo>
                    <a:pt x="723" y="2490"/>
                  </a:lnTo>
                  <a:lnTo>
                    <a:pt x="1036" y="2429"/>
                  </a:lnTo>
                  <a:lnTo>
                    <a:pt x="1091" y="2701"/>
                  </a:lnTo>
                  <a:lnTo>
                    <a:pt x="1377" y="2647"/>
                  </a:lnTo>
                  <a:lnTo>
                    <a:pt x="1329" y="2367"/>
                  </a:lnTo>
                  <a:lnTo>
                    <a:pt x="1642" y="2306"/>
                  </a:lnTo>
                  <a:lnTo>
                    <a:pt x="1588" y="2013"/>
                  </a:lnTo>
                  <a:lnTo>
                    <a:pt x="1275" y="2081"/>
                  </a:lnTo>
                  <a:lnTo>
                    <a:pt x="1186" y="1577"/>
                  </a:lnTo>
                  <a:cubicBezTo>
                    <a:pt x="1567" y="1441"/>
                    <a:pt x="1799" y="1060"/>
                    <a:pt x="1738" y="658"/>
                  </a:cubicBezTo>
                  <a:cubicBezTo>
                    <a:pt x="1677" y="255"/>
                    <a:pt x="1370" y="0"/>
                    <a:pt x="9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2" name="Google Shape;1749;p51"/>
            <p:cNvSpPr/>
            <p:nvPr/>
          </p:nvSpPr>
          <p:spPr>
            <a:xfrm>
              <a:off x="5411264" y="2125135"/>
              <a:ext cx="355767" cy="409964"/>
            </a:xfrm>
            <a:custGeom>
              <a:avLst/>
              <a:gdLst/>
              <a:ahLst/>
              <a:cxnLst/>
              <a:rect l="l" t="t" r="r" b="b"/>
              <a:pathLst>
                <a:path w="3754" h="4326" extrusionOk="0">
                  <a:moveTo>
                    <a:pt x="2011" y="0"/>
                  </a:moveTo>
                  <a:cubicBezTo>
                    <a:pt x="1669" y="0"/>
                    <a:pt x="813" y="108"/>
                    <a:pt x="559" y="1152"/>
                  </a:cubicBezTo>
                  <a:cubicBezTo>
                    <a:pt x="266" y="2357"/>
                    <a:pt x="1" y="4203"/>
                    <a:pt x="1" y="4203"/>
                  </a:cubicBezTo>
                  <a:cubicBezTo>
                    <a:pt x="477" y="4203"/>
                    <a:pt x="961" y="4244"/>
                    <a:pt x="1438" y="4319"/>
                  </a:cubicBezTo>
                  <a:cubicBezTo>
                    <a:pt x="1439" y="4319"/>
                    <a:pt x="1439" y="4319"/>
                    <a:pt x="1440" y="4319"/>
                  </a:cubicBezTo>
                  <a:cubicBezTo>
                    <a:pt x="1535" y="4319"/>
                    <a:pt x="1635" y="3468"/>
                    <a:pt x="1635" y="3468"/>
                  </a:cubicBezTo>
                  <a:cubicBezTo>
                    <a:pt x="1693" y="3460"/>
                    <a:pt x="1747" y="3457"/>
                    <a:pt x="1799" y="3457"/>
                  </a:cubicBezTo>
                  <a:cubicBezTo>
                    <a:pt x="2025" y="3457"/>
                    <a:pt x="2213" y="3515"/>
                    <a:pt x="2473" y="3515"/>
                  </a:cubicBezTo>
                  <a:cubicBezTo>
                    <a:pt x="2609" y="3515"/>
                    <a:pt x="2507" y="4319"/>
                    <a:pt x="2562" y="4319"/>
                  </a:cubicBezTo>
                  <a:cubicBezTo>
                    <a:pt x="2780" y="4319"/>
                    <a:pt x="3155" y="4325"/>
                    <a:pt x="3436" y="4325"/>
                  </a:cubicBezTo>
                  <a:cubicBezTo>
                    <a:pt x="3576" y="4325"/>
                    <a:pt x="3692" y="4324"/>
                    <a:pt x="3754" y="4319"/>
                  </a:cubicBezTo>
                  <a:cubicBezTo>
                    <a:pt x="3754" y="4319"/>
                    <a:pt x="3665" y="2276"/>
                    <a:pt x="3577" y="1458"/>
                  </a:cubicBezTo>
                  <a:cubicBezTo>
                    <a:pt x="3529" y="1050"/>
                    <a:pt x="3359" y="110"/>
                    <a:pt x="2160" y="8"/>
                  </a:cubicBezTo>
                  <a:lnTo>
                    <a:pt x="2153" y="8"/>
                  </a:lnTo>
                  <a:cubicBezTo>
                    <a:pt x="2153" y="8"/>
                    <a:pt x="2099" y="0"/>
                    <a:pt x="2011" y="0"/>
                  </a:cubicBez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3" name="Google Shape;1750;p51"/>
            <p:cNvSpPr/>
            <p:nvPr/>
          </p:nvSpPr>
          <p:spPr>
            <a:xfrm>
              <a:off x="5556546" y="2383377"/>
              <a:ext cx="96855" cy="55534"/>
            </a:xfrm>
            <a:custGeom>
              <a:avLst/>
              <a:gdLst/>
              <a:ahLst/>
              <a:cxnLst/>
              <a:rect l="l" t="t" r="r" b="b"/>
              <a:pathLst>
                <a:path w="1022" h="586" extrusionOk="0">
                  <a:moveTo>
                    <a:pt x="1022" y="0"/>
                  </a:moveTo>
                  <a:lnTo>
                    <a:pt x="0" y="14"/>
                  </a:lnTo>
                  <a:lnTo>
                    <a:pt x="82" y="586"/>
                  </a:lnTo>
                  <a:lnTo>
                    <a:pt x="974" y="416"/>
                  </a:lnTo>
                  <a:lnTo>
                    <a:pt x="1022" y="0"/>
                  </a:lnTo>
                  <a:close/>
                </a:path>
              </a:pathLst>
            </a:custGeom>
            <a:solidFill>
              <a:srgbClr val="100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4" name="Google Shape;1751;p51"/>
            <p:cNvSpPr/>
            <p:nvPr/>
          </p:nvSpPr>
          <p:spPr>
            <a:xfrm>
              <a:off x="5564223" y="2422705"/>
              <a:ext cx="84724" cy="38191"/>
            </a:xfrm>
            <a:custGeom>
              <a:avLst/>
              <a:gdLst/>
              <a:ahLst/>
              <a:cxnLst/>
              <a:rect l="l" t="t" r="r" b="b"/>
              <a:pathLst>
                <a:path w="894" h="403" extrusionOk="0">
                  <a:moveTo>
                    <a:pt x="893" y="1"/>
                  </a:moveTo>
                  <a:lnTo>
                    <a:pt x="1" y="171"/>
                  </a:lnTo>
                  <a:lnTo>
                    <a:pt x="21" y="328"/>
                  </a:lnTo>
                  <a:cubicBezTo>
                    <a:pt x="124" y="362"/>
                    <a:pt x="233" y="389"/>
                    <a:pt x="348" y="396"/>
                  </a:cubicBezTo>
                  <a:cubicBezTo>
                    <a:pt x="405" y="400"/>
                    <a:pt x="462" y="403"/>
                    <a:pt x="519" y="403"/>
                  </a:cubicBezTo>
                  <a:cubicBezTo>
                    <a:pt x="632" y="403"/>
                    <a:pt x="746" y="393"/>
                    <a:pt x="859" y="375"/>
                  </a:cubicBezTo>
                  <a:lnTo>
                    <a:pt x="893" y="1"/>
                  </a:lnTo>
                  <a:close/>
                </a:path>
              </a:pathLst>
            </a:custGeom>
            <a:solidFill>
              <a:srgbClr val="FF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5" name="Google Shape;1752;p51"/>
            <p:cNvSpPr/>
            <p:nvPr/>
          </p:nvSpPr>
          <p:spPr>
            <a:xfrm>
              <a:off x="5481678" y="2134233"/>
              <a:ext cx="246023" cy="282502"/>
            </a:xfrm>
            <a:custGeom>
              <a:avLst/>
              <a:gdLst/>
              <a:ahLst/>
              <a:cxnLst/>
              <a:rect l="l" t="t" r="r" b="b"/>
              <a:pathLst>
                <a:path w="2596" h="2981" extrusionOk="0">
                  <a:moveTo>
                    <a:pt x="1352" y="1"/>
                  </a:moveTo>
                  <a:cubicBezTo>
                    <a:pt x="728" y="1"/>
                    <a:pt x="172" y="578"/>
                    <a:pt x="89" y="1349"/>
                  </a:cubicBezTo>
                  <a:cubicBezTo>
                    <a:pt x="0" y="2173"/>
                    <a:pt x="266" y="2874"/>
                    <a:pt x="1131" y="2970"/>
                  </a:cubicBezTo>
                  <a:cubicBezTo>
                    <a:pt x="1198" y="2977"/>
                    <a:pt x="1262" y="2981"/>
                    <a:pt x="1323" y="2981"/>
                  </a:cubicBezTo>
                  <a:cubicBezTo>
                    <a:pt x="2119" y="2981"/>
                    <a:pt x="2424" y="2380"/>
                    <a:pt x="2507" y="1621"/>
                  </a:cubicBezTo>
                  <a:cubicBezTo>
                    <a:pt x="2595" y="804"/>
                    <a:pt x="2132" y="82"/>
                    <a:pt x="1464" y="7"/>
                  </a:cubicBezTo>
                  <a:cubicBezTo>
                    <a:pt x="1427" y="3"/>
                    <a:pt x="1389" y="1"/>
                    <a:pt x="1352" y="1"/>
                  </a:cubicBezTo>
                  <a:close/>
                </a:path>
              </a:pathLst>
            </a:custGeom>
            <a:solidFill>
              <a:srgbClr val="FF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6" name="Google Shape;1753;p51"/>
            <p:cNvSpPr/>
            <p:nvPr/>
          </p:nvSpPr>
          <p:spPr>
            <a:xfrm>
              <a:off x="5461587" y="2255346"/>
              <a:ext cx="63401" cy="72687"/>
            </a:xfrm>
            <a:custGeom>
              <a:avLst/>
              <a:gdLst/>
              <a:ahLst/>
              <a:cxnLst/>
              <a:rect l="l" t="t" r="r" b="b"/>
              <a:pathLst>
                <a:path w="669" h="767" extrusionOk="0">
                  <a:moveTo>
                    <a:pt x="346" y="1"/>
                  </a:moveTo>
                  <a:cubicBezTo>
                    <a:pt x="187" y="1"/>
                    <a:pt x="47" y="151"/>
                    <a:pt x="21" y="350"/>
                  </a:cubicBezTo>
                  <a:cubicBezTo>
                    <a:pt x="1" y="554"/>
                    <a:pt x="124" y="745"/>
                    <a:pt x="294" y="765"/>
                  </a:cubicBezTo>
                  <a:cubicBezTo>
                    <a:pt x="301" y="766"/>
                    <a:pt x="308" y="766"/>
                    <a:pt x="315" y="766"/>
                  </a:cubicBezTo>
                  <a:cubicBezTo>
                    <a:pt x="477" y="766"/>
                    <a:pt x="622" y="620"/>
                    <a:pt x="648" y="418"/>
                  </a:cubicBezTo>
                  <a:cubicBezTo>
                    <a:pt x="668" y="207"/>
                    <a:pt x="546" y="23"/>
                    <a:pt x="376" y="3"/>
                  </a:cubicBezTo>
                  <a:cubicBezTo>
                    <a:pt x="366" y="1"/>
                    <a:pt x="356" y="1"/>
                    <a:pt x="346" y="1"/>
                  </a:cubicBezTo>
                  <a:close/>
                </a:path>
              </a:pathLst>
            </a:custGeom>
            <a:solidFill>
              <a:srgbClr val="FF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7" name="Google Shape;1754;p51"/>
            <p:cNvSpPr/>
            <p:nvPr/>
          </p:nvSpPr>
          <p:spPr>
            <a:xfrm>
              <a:off x="5684960" y="2273447"/>
              <a:ext cx="63401" cy="72687"/>
            </a:xfrm>
            <a:custGeom>
              <a:avLst/>
              <a:gdLst/>
              <a:ahLst/>
              <a:cxnLst/>
              <a:rect l="l" t="t" r="r" b="b"/>
              <a:pathLst>
                <a:path w="669" h="767" extrusionOk="0">
                  <a:moveTo>
                    <a:pt x="345" y="0"/>
                  </a:moveTo>
                  <a:cubicBezTo>
                    <a:pt x="187" y="0"/>
                    <a:pt x="47" y="151"/>
                    <a:pt x="21" y="350"/>
                  </a:cubicBezTo>
                  <a:cubicBezTo>
                    <a:pt x="1" y="561"/>
                    <a:pt x="116" y="752"/>
                    <a:pt x="293" y="765"/>
                  </a:cubicBezTo>
                  <a:cubicBezTo>
                    <a:pt x="304" y="766"/>
                    <a:pt x="314" y="767"/>
                    <a:pt x="323" y="767"/>
                  </a:cubicBezTo>
                  <a:cubicBezTo>
                    <a:pt x="482" y="767"/>
                    <a:pt x="622" y="616"/>
                    <a:pt x="648" y="418"/>
                  </a:cubicBezTo>
                  <a:cubicBezTo>
                    <a:pt x="668" y="207"/>
                    <a:pt x="546" y="23"/>
                    <a:pt x="375" y="2"/>
                  </a:cubicBezTo>
                  <a:cubicBezTo>
                    <a:pt x="365" y="1"/>
                    <a:pt x="355" y="0"/>
                    <a:pt x="345" y="0"/>
                  </a:cubicBezTo>
                  <a:close/>
                </a:path>
              </a:pathLst>
            </a:custGeom>
            <a:solidFill>
              <a:srgbClr val="FF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8" name="Google Shape;1755;p51"/>
            <p:cNvSpPr/>
            <p:nvPr/>
          </p:nvSpPr>
          <p:spPr>
            <a:xfrm>
              <a:off x="5456469" y="2120776"/>
              <a:ext cx="306676" cy="160726"/>
            </a:xfrm>
            <a:custGeom>
              <a:avLst/>
              <a:gdLst/>
              <a:ahLst/>
              <a:cxnLst/>
              <a:rect l="l" t="t" r="r" b="b"/>
              <a:pathLst>
                <a:path w="3236" h="1696" extrusionOk="0">
                  <a:moveTo>
                    <a:pt x="1602" y="1"/>
                  </a:moveTo>
                  <a:cubicBezTo>
                    <a:pt x="417" y="1"/>
                    <a:pt x="0" y="1246"/>
                    <a:pt x="96" y="1354"/>
                  </a:cubicBezTo>
                  <a:cubicBezTo>
                    <a:pt x="186" y="1457"/>
                    <a:pt x="302" y="1498"/>
                    <a:pt x="431" y="1498"/>
                  </a:cubicBezTo>
                  <a:cubicBezTo>
                    <a:pt x="973" y="1498"/>
                    <a:pt x="1737" y="769"/>
                    <a:pt x="1737" y="769"/>
                  </a:cubicBezTo>
                  <a:cubicBezTo>
                    <a:pt x="1887" y="769"/>
                    <a:pt x="1996" y="1647"/>
                    <a:pt x="3059" y="1695"/>
                  </a:cubicBezTo>
                  <a:cubicBezTo>
                    <a:pt x="3059" y="1695"/>
                    <a:pt x="3236" y="210"/>
                    <a:pt x="1860" y="19"/>
                  </a:cubicBezTo>
                  <a:cubicBezTo>
                    <a:pt x="1770" y="7"/>
                    <a:pt x="1684" y="1"/>
                    <a:pt x="1602" y="1"/>
                  </a:cubicBez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9" name="Google Shape;1756;p51"/>
            <p:cNvSpPr/>
            <p:nvPr/>
          </p:nvSpPr>
          <p:spPr>
            <a:xfrm>
              <a:off x="5590095" y="2281407"/>
              <a:ext cx="17532" cy="43309"/>
            </a:xfrm>
            <a:custGeom>
              <a:avLst/>
              <a:gdLst/>
              <a:ahLst/>
              <a:cxnLst/>
              <a:rect l="l" t="t" r="r" b="b"/>
              <a:pathLst>
                <a:path w="185" h="457" fill="none" extrusionOk="0">
                  <a:moveTo>
                    <a:pt x="157" y="0"/>
                  </a:moveTo>
                  <a:cubicBezTo>
                    <a:pt x="157" y="0"/>
                    <a:pt x="0" y="368"/>
                    <a:pt x="14" y="409"/>
                  </a:cubicBezTo>
                  <a:cubicBezTo>
                    <a:pt x="34" y="456"/>
                    <a:pt x="184" y="456"/>
                    <a:pt x="184" y="456"/>
                  </a:cubicBezTo>
                </a:path>
              </a:pathLst>
            </a:custGeom>
            <a:noFill/>
            <a:ln w="9525" cap="rnd" cmpd="sng">
              <a:solidFill>
                <a:srgbClr val="100E1C"/>
              </a:solidFill>
              <a:prstDash val="solid"/>
              <a:miter lim="681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0" name="Google Shape;1757;p51"/>
            <p:cNvSpPr/>
            <p:nvPr/>
          </p:nvSpPr>
          <p:spPr>
            <a:xfrm>
              <a:off x="5641081" y="2265865"/>
              <a:ext cx="37529" cy="18195"/>
            </a:xfrm>
            <a:custGeom>
              <a:avLst/>
              <a:gdLst/>
              <a:ahLst/>
              <a:cxnLst/>
              <a:rect l="l" t="t" r="r" b="b"/>
              <a:pathLst>
                <a:path w="396" h="192" fill="none" extrusionOk="0">
                  <a:moveTo>
                    <a:pt x="396" y="191"/>
                  </a:moveTo>
                  <a:cubicBezTo>
                    <a:pt x="300" y="62"/>
                    <a:pt x="150" y="1"/>
                    <a:pt x="0" y="35"/>
                  </a:cubicBezTo>
                </a:path>
              </a:pathLst>
            </a:custGeom>
            <a:noFill/>
            <a:ln w="9525" cap="rnd" cmpd="sng">
              <a:solidFill>
                <a:srgbClr val="100E1C"/>
              </a:solidFill>
              <a:prstDash val="solid"/>
              <a:miter lim="681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1" name="Google Shape;1758;p51"/>
            <p:cNvSpPr/>
            <p:nvPr/>
          </p:nvSpPr>
          <p:spPr>
            <a:xfrm>
              <a:off x="5540341" y="2256862"/>
              <a:ext cx="30516" cy="13647"/>
            </a:xfrm>
            <a:custGeom>
              <a:avLst/>
              <a:gdLst/>
              <a:ahLst/>
              <a:cxnLst/>
              <a:rect l="l" t="t" r="r" b="b"/>
              <a:pathLst>
                <a:path w="322" h="144" fill="none" extrusionOk="0">
                  <a:moveTo>
                    <a:pt x="321" y="116"/>
                  </a:moveTo>
                  <a:cubicBezTo>
                    <a:pt x="321" y="116"/>
                    <a:pt x="117" y="0"/>
                    <a:pt x="1" y="143"/>
                  </a:cubicBezTo>
                </a:path>
              </a:pathLst>
            </a:custGeom>
            <a:noFill/>
            <a:ln w="9525" cap="rnd" cmpd="sng">
              <a:solidFill>
                <a:srgbClr val="100E1C"/>
              </a:solidFill>
              <a:prstDash val="solid"/>
              <a:miter lim="681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2" name="Google Shape;1759;p51"/>
            <p:cNvSpPr/>
            <p:nvPr/>
          </p:nvSpPr>
          <p:spPr>
            <a:xfrm>
              <a:off x="5641081" y="2303298"/>
              <a:ext cx="18196" cy="16110"/>
            </a:xfrm>
            <a:custGeom>
              <a:avLst/>
              <a:gdLst/>
              <a:ahLst/>
              <a:cxnLst/>
              <a:rect l="l" t="t" r="r" b="b"/>
              <a:pathLst>
                <a:path w="192" h="170" extrusionOk="0">
                  <a:moveTo>
                    <a:pt x="96" y="1"/>
                  </a:moveTo>
                  <a:cubicBezTo>
                    <a:pt x="41" y="1"/>
                    <a:pt x="0" y="48"/>
                    <a:pt x="0" y="103"/>
                  </a:cubicBezTo>
                  <a:cubicBezTo>
                    <a:pt x="9" y="146"/>
                    <a:pt x="45" y="170"/>
                    <a:pt x="82" y="170"/>
                  </a:cubicBezTo>
                  <a:cubicBezTo>
                    <a:pt x="103" y="170"/>
                    <a:pt x="126" y="161"/>
                    <a:pt x="143" y="144"/>
                  </a:cubicBezTo>
                  <a:cubicBezTo>
                    <a:pt x="191" y="89"/>
                    <a:pt x="164" y="7"/>
                    <a:pt x="96" y="1"/>
                  </a:cubicBezTo>
                  <a:close/>
                </a:path>
              </a:pathLst>
            </a:custGeom>
            <a:solidFill>
              <a:srgbClr val="100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3" name="Google Shape;1760;p51"/>
            <p:cNvSpPr/>
            <p:nvPr/>
          </p:nvSpPr>
          <p:spPr>
            <a:xfrm>
              <a:off x="5543563" y="2295527"/>
              <a:ext cx="18196" cy="15921"/>
            </a:xfrm>
            <a:custGeom>
              <a:avLst/>
              <a:gdLst/>
              <a:ahLst/>
              <a:cxnLst/>
              <a:rect l="l" t="t" r="r" b="b"/>
              <a:pathLst>
                <a:path w="192" h="168" extrusionOk="0">
                  <a:moveTo>
                    <a:pt x="96" y="1"/>
                  </a:moveTo>
                  <a:cubicBezTo>
                    <a:pt x="42" y="1"/>
                    <a:pt x="1" y="42"/>
                    <a:pt x="1" y="96"/>
                  </a:cubicBezTo>
                  <a:cubicBezTo>
                    <a:pt x="5" y="141"/>
                    <a:pt x="45" y="168"/>
                    <a:pt x="85" y="168"/>
                  </a:cubicBezTo>
                  <a:cubicBezTo>
                    <a:pt x="106" y="168"/>
                    <a:pt x="128" y="160"/>
                    <a:pt x="144" y="144"/>
                  </a:cubicBezTo>
                  <a:cubicBezTo>
                    <a:pt x="192" y="89"/>
                    <a:pt x="164" y="8"/>
                    <a:pt x="96" y="1"/>
                  </a:cubicBezTo>
                  <a:close/>
                </a:path>
              </a:pathLst>
            </a:custGeom>
            <a:solidFill>
              <a:srgbClr val="100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4" name="Google Shape;1761;p51"/>
            <p:cNvSpPr/>
            <p:nvPr/>
          </p:nvSpPr>
          <p:spPr>
            <a:xfrm>
              <a:off x="5586209" y="2348502"/>
              <a:ext cx="35634" cy="18385"/>
            </a:xfrm>
            <a:custGeom>
              <a:avLst/>
              <a:gdLst/>
              <a:ahLst/>
              <a:cxnLst/>
              <a:rect l="l" t="t" r="r" b="b"/>
              <a:pathLst>
                <a:path w="376" h="194" extrusionOk="0">
                  <a:moveTo>
                    <a:pt x="368" y="0"/>
                  </a:moveTo>
                  <a:lnTo>
                    <a:pt x="1" y="96"/>
                  </a:lnTo>
                  <a:cubicBezTo>
                    <a:pt x="35" y="156"/>
                    <a:pt x="103" y="194"/>
                    <a:pt x="172" y="194"/>
                  </a:cubicBezTo>
                  <a:cubicBezTo>
                    <a:pt x="197" y="194"/>
                    <a:pt x="222" y="188"/>
                    <a:pt x="246" y="177"/>
                  </a:cubicBezTo>
                  <a:cubicBezTo>
                    <a:pt x="327" y="157"/>
                    <a:pt x="375" y="82"/>
                    <a:pt x="368" y="0"/>
                  </a:cubicBezTo>
                  <a:close/>
                </a:path>
              </a:pathLst>
            </a:custGeom>
            <a:solidFill>
              <a:srgbClr val="100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5" name="Google Shape;1762;p51"/>
            <p:cNvSpPr/>
            <p:nvPr/>
          </p:nvSpPr>
          <p:spPr>
            <a:xfrm>
              <a:off x="5484237" y="2265770"/>
              <a:ext cx="235030" cy="82922"/>
            </a:xfrm>
            <a:custGeom>
              <a:avLst/>
              <a:gdLst/>
              <a:ahLst/>
              <a:cxnLst/>
              <a:rect l="l" t="t" r="r" b="b"/>
              <a:pathLst>
                <a:path w="2480" h="875" extrusionOk="0">
                  <a:moveTo>
                    <a:pt x="472" y="71"/>
                  </a:moveTo>
                  <a:cubicBezTo>
                    <a:pt x="730" y="71"/>
                    <a:pt x="1026" y="181"/>
                    <a:pt x="947" y="499"/>
                  </a:cubicBezTo>
                  <a:cubicBezTo>
                    <a:pt x="924" y="599"/>
                    <a:pt x="854" y="719"/>
                    <a:pt x="638" y="719"/>
                  </a:cubicBezTo>
                  <a:cubicBezTo>
                    <a:pt x="604" y="719"/>
                    <a:pt x="566" y="716"/>
                    <a:pt x="525" y="710"/>
                  </a:cubicBezTo>
                  <a:cubicBezTo>
                    <a:pt x="266" y="683"/>
                    <a:pt x="82" y="431"/>
                    <a:pt x="137" y="179"/>
                  </a:cubicBezTo>
                  <a:cubicBezTo>
                    <a:pt x="163" y="115"/>
                    <a:pt x="310" y="71"/>
                    <a:pt x="472" y="71"/>
                  </a:cubicBezTo>
                  <a:close/>
                  <a:moveTo>
                    <a:pt x="1924" y="165"/>
                  </a:moveTo>
                  <a:cubicBezTo>
                    <a:pt x="2120" y="165"/>
                    <a:pt x="2315" y="233"/>
                    <a:pt x="2337" y="308"/>
                  </a:cubicBezTo>
                  <a:cubicBezTo>
                    <a:pt x="2364" y="574"/>
                    <a:pt x="2159" y="798"/>
                    <a:pt x="1894" y="798"/>
                  </a:cubicBezTo>
                  <a:cubicBezTo>
                    <a:pt x="1881" y="799"/>
                    <a:pt x="1868" y="799"/>
                    <a:pt x="1856" y="799"/>
                  </a:cubicBezTo>
                  <a:cubicBezTo>
                    <a:pt x="1581" y="799"/>
                    <a:pt x="1512" y="657"/>
                    <a:pt x="1499" y="546"/>
                  </a:cubicBezTo>
                  <a:cubicBezTo>
                    <a:pt x="1458" y="259"/>
                    <a:pt x="1693" y="165"/>
                    <a:pt x="1924" y="165"/>
                  </a:cubicBezTo>
                  <a:close/>
                  <a:moveTo>
                    <a:pt x="457" y="0"/>
                  </a:moveTo>
                  <a:cubicBezTo>
                    <a:pt x="260" y="0"/>
                    <a:pt x="84" y="52"/>
                    <a:pt x="55" y="124"/>
                  </a:cubicBezTo>
                  <a:cubicBezTo>
                    <a:pt x="0" y="260"/>
                    <a:pt x="62" y="710"/>
                    <a:pt x="532" y="785"/>
                  </a:cubicBezTo>
                  <a:cubicBezTo>
                    <a:pt x="583" y="793"/>
                    <a:pt x="629" y="797"/>
                    <a:pt x="671" y="797"/>
                  </a:cubicBezTo>
                  <a:cubicBezTo>
                    <a:pt x="928" y="797"/>
                    <a:pt x="1013" y="649"/>
                    <a:pt x="1042" y="526"/>
                  </a:cubicBezTo>
                  <a:cubicBezTo>
                    <a:pt x="1049" y="499"/>
                    <a:pt x="1049" y="472"/>
                    <a:pt x="1056" y="444"/>
                  </a:cubicBezTo>
                  <a:cubicBezTo>
                    <a:pt x="1095" y="429"/>
                    <a:pt x="1164" y="407"/>
                    <a:pt x="1238" y="407"/>
                  </a:cubicBezTo>
                  <a:cubicBezTo>
                    <a:pt x="1294" y="407"/>
                    <a:pt x="1353" y="420"/>
                    <a:pt x="1403" y="458"/>
                  </a:cubicBezTo>
                  <a:cubicBezTo>
                    <a:pt x="1397" y="492"/>
                    <a:pt x="1397" y="526"/>
                    <a:pt x="1403" y="560"/>
                  </a:cubicBezTo>
                  <a:cubicBezTo>
                    <a:pt x="1423" y="698"/>
                    <a:pt x="1500" y="874"/>
                    <a:pt x="1848" y="874"/>
                  </a:cubicBezTo>
                  <a:cubicBezTo>
                    <a:pt x="1861" y="874"/>
                    <a:pt x="1874" y="874"/>
                    <a:pt x="1887" y="873"/>
                  </a:cubicBezTo>
                  <a:cubicBezTo>
                    <a:pt x="1891" y="873"/>
                    <a:pt x="1895" y="873"/>
                    <a:pt x="1898" y="873"/>
                  </a:cubicBezTo>
                  <a:cubicBezTo>
                    <a:pt x="2220" y="873"/>
                    <a:pt x="2479" y="590"/>
                    <a:pt x="2446" y="267"/>
                  </a:cubicBezTo>
                  <a:cubicBezTo>
                    <a:pt x="2421" y="175"/>
                    <a:pt x="2181" y="91"/>
                    <a:pt x="1938" y="91"/>
                  </a:cubicBezTo>
                  <a:cubicBezTo>
                    <a:pt x="1714" y="91"/>
                    <a:pt x="1486" y="163"/>
                    <a:pt x="1424" y="369"/>
                  </a:cubicBezTo>
                  <a:cubicBezTo>
                    <a:pt x="1360" y="339"/>
                    <a:pt x="1292" y="324"/>
                    <a:pt x="1224" y="324"/>
                  </a:cubicBezTo>
                  <a:cubicBezTo>
                    <a:pt x="1168" y="324"/>
                    <a:pt x="1111" y="334"/>
                    <a:pt x="1056" y="356"/>
                  </a:cubicBezTo>
                  <a:cubicBezTo>
                    <a:pt x="1025" y="94"/>
                    <a:pt x="722" y="0"/>
                    <a:pt x="457" y="0"/>
                  </a:cubicBezTo>
                  <a:close/>
                </a:path>
              </a:pathLst>
            </a:custGeom>
            <a:solidFill>
              <a:srgbClr val="F55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6" name="Google Shape;1763;p51"/>
            <p:cNvSpPr/>
            <p:nvPr/>
          </p:nvSpPr>
          <p:spPr>
            <a:xfrm>
              <a:off x="5479688" y="3966657"/>
              <a:ext cx="45300" cy="73066"/>
            </a:xfrm>
            <a:custGeom>
              <a:avLst/>
              <a:gdLst/>
              <a:ahLst/>
              <a:cxnLst/>
              <a:rect l="l" t="t" r="r" b="b"/>
              <a:pathLst>
                <a:path w="478" h="771" extrusionOk="0">
                  <a:moveTo>
                    <a:pt x="409" y="1"/>
                  </a:moveTo>
                  <a:lnTo>
                    <a:pt x="409" y="1"/>
                  </a:lnTo>
                  <a:cubicBezTo>
                    <a:pt x="178" y="239"/>
                    <a:pt x="1" y="485"/>
                    <a:pt x="14" y="771"/>
                  </a:cubicBezTo>
                  <a:lnTo>
                    <a:pt x="368" y="757"/>
                  </a:lnTo>
                  <a:cubicBezTo>
                    <a:pt x="368" y="757"/>
                    <a:pt x="477" y="151"/>
                    <a:pt x="409" y="1"/>
                  </a:cubicBez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7" name="Google Shape;1764;p51"/>
            <p:cNvSpPr/>
            <p:nvPr/>
          </p:nvSpPr>
          <p:spPr>
            <a:xfrm>
              <a:off x="5269299" y="3955759"/>
              <a:ext cx="249245" cy="84912"/>
            </a:xfrm>
            <a:custGeom>
              <a:avLst/>
              <a:gdLst/>
              <a:ahLst/>
              <a:cxnLst/>
              <a:rect l="l" t="t" r="r" b="b"/>
              <a:pathLst>
                <a:path w="2630" h="896" extrusionOk="0">
                  <a:moveTo>
                    <a:pt x="1512" y="0"/>
                  </a:moveTo>
                  <a:cubicBezTo>
                    <a:pt x="1144" y="41"/>
                    <a:pt x="749" y="68"/>
                    <a:pt x="300" y="150"/>
                  </a:cubicBezTo>
                  <a:cubicBezTo>
                    <a:pt x="198" y="164"/>
                    <a:pt x="102" y="191"/>
                    <a:pt x="0" y="232"/>
                  </a:cubicBezTo>
                  <a:cubicBezTo>
                    <a:pt x="89" y="450"/>
                    <a:pt x="150" y="668"/>
                    <a:pt x="191" y="892"/>
                  </a:cubicBezTo>
                  <a:cubicBezTo>
                    <a:pt x="370" y="894"/>
                    <a:pt x="560" y="895"/>
                    <a:pt x="754" y="895"/>
                  </a:cubicBezTo>
                  <a:cubicBezTo>
                    <a:pt x="1283" y="895"/>
                    <a:pt x="1835" y="889"/>
                    <a:pt x="2234" y="879"/>
                  </a:cubicBezTo>
                  <a:cubicBezTo>
                    <a:pt x="2227" y="600"/>
                    <a:pt x="2398" y="361"/>
                    <a:pt x="2629" y="116"/>
                  </a:cubicBezTo>
                  <a:cubicBezTo>
                    <a:pt x="2624" y="99"/>
                    <a:pt x="2614" y="87"/>
                    <a:pt x="2599" y="87"/>
                  </a:cubicBezTo>
                  <a:cubicBezTo>
                    <a:pt x="2595" y="87"/>
                    <a:pt x="2592" y="88"/>
                    <a:pt x="2588" y="89"/>
                  </a:cubicBezTo>
                  <a:cubicBezTo>
                    <a:pt x="2377" y="106"/>
                    <a:pt x="2208" y="114"/>
                    <a:pt x="2071" y="114"/>
                  </a:cubicBezTo>
                  <a:cubicBezTo>
                    <a:pt x="1525" y="114"/>
                    <a:pt x="1512" y="0"/>
                    <a:pt x="1512" y="0"/>
                  </a:cubicBezTo>
                  <a:close/>
                </a:path>
              </a:pathLst>
            </a:custGeom>
            <a:solidFill>
              <a:srgbClr val="100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8" name="Google Shape;1765;p51"/>
            <p:cNvSpPr/>
            <p:nvPr/>
          </p:nvSpPr>
          <p:spPr>
            <a:xfrm>
              <a:off x="5213763" y="3977650"/>
              <a:ext cx="73636" cy="62736"/>
            </a:xfrm>
            <a:custGeom>
              <a:avLst/>
              <a:gdLst/>
              <a:ahLst/>
              <a:cxnLst/>
              <a:rect l="l" t="t" r="r" b="b"/>
              <a:pathLst>
                <a:path w="777" h="662" extrusionOk="0">
                  <a:moveTo>
                    <a:pt x="593" y="1"/>
                  </a:moveTo>
                  <a:cubicBezTo>
                    <a:pt x="300" y="103"/>
                    <a:pt x="82" y="341"/>
                    <a:pt x="0" y="641"/>
                  </a:cubicBezTo>
                  <a:cubicBezTo>
                    <a:pt x="198" y="655"/>
                    <a:pt x="470" y="655"/>
                    <a:pt x="777" y="661"/>
                  </a:cubicBezTo>
                  <a:cubicBezTo>
                    <a:pt x="736" y="437"/>
                    <a:pt x="675" y="212"/>
                    <a:pt x="593" y="1"/>
                  </a:cubicBez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9" name="Google Shape;1766;p51"/>
            <p:cNvSpPr/>
            <p:nvPr/>
          </p:nvSpPr>
          <p:spPr>
            <a:xfrm>
              <a:off x="5209878" y="4038396"/>
              <a:ext cx="304780" cy="18764"/>
            </a:xfrm>
            <a:custGeom>
              <a:avLst/>
              <a:gdLst/>
              <a:ahLst/>
              <a:cxnLst/>
              <a:rect l="l" t="t" r="r" b="b"/>
              <a:pathLst>
                <a:path w="3216" h="198" extrusionOk="0">
                  <a:moveTo>
                    <a:pt x="3215" y="0"/>
                  </a:moveTo>
                  <a:cubicBezTo>
                    <a:pt x="2831" y="8"/>
                    <a:pt x="2006" y="22"/>
                    <a:pt x="1257" y="22"/>
                  </a:cubicBezTo>
                  <a:cubicBezTo>
                    <a:pt x="774" y="22"/>
                    <a:pt x="322" y="16"/>
                    <a:pt x="41" y="0"/>
                  </a:cubicBezTo>
                  <a:lnTo>
                    <a:pt x="41" y="0"/>
                  </a:lnTo>
                  <a:cubicBezTo>
                    <a:pt x="1" y="170"/>
                    <a:pt x="89" y="198"/>
                    <a:pt x="89" y="198"/>
                  </a:cubicBezTo>
                  <a:lnTo>
                    <a:pt x="3215" y="198"/>
                  </a:lnTo>
                  <a:lnTo>
                    <a:pt x="3215" y="0"/>
                  </a:ln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0" name="Google Shape;1767;p51"/>
            <p:cNvSpPr/>
            <p:nvPr/>
          </p:nvSpPr>
          <p:spPr>
            <a:xfrm>
              <a:off x="5390604" y="3957655"/>
              <a:ext cx="13647" cy="31084"/>
            </a:xfrm>
            <a:custGeom>
              <a:avLst/>
              <a:gdLst/>
              <a:ahLst/>
              <a:cxnLst/>
              <a:rect l="l" t="t" r="r" b="b"/>
              <a:pathLst>
                <a:path w="144" h="328" fill="none" extrusionOk="0">
                  <a:moveTo>
                    <a:pt x="144" y="328"/>
                  </a:moveTo>
                  <a:cubicBezTo>
                    <a:pt x="144" y="205"/>
                    <a:pt x="89" y="82"/>
                    <a:pt x="1" y="1"/>
                  </a:cubicBezTo>
                </a:path>
              </a:pathLst>
            </a:custGeom>
            <a:noFill/>
            <a:ln w="675" cap="rnd" cmpd="sng">
              <a:solidFill>
                <a:srgbClr val="FFFDFA"/>
              </a:solidFill>
              <a:prstDash val="solid"/>
              <a:miter lim="681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1" name="Google Shape;1768;p51"/>
            <p:cNvSpPr/>
            <p:nvPr/>
          </p:nvSpPr>
          <p:spPr>
            <a:xfrm>
              <a:off x="5355729" y="3960213"/>
              <a:ext cx="18859" cy="31747"/>
            </a:xfrm>
            <a:custGeom>
              <a:avLst/>
              <a:gdLst/>
              <a:ahLst/>
              <a:cxnLst/>
              <a:rect l="l" t="t" r="r" b="b"/>
              <a:pathLst>
                <a:path w="199" h="335" fill="none" extrusionOk="0">
                  <a:moveTo>
                    <a:pt x="185" y="335"/>
                  </a:moveTo>
                  <a:cubicBezTo>
                    <a:pt x="198" y="198"/>
                    <a:pt x="124" y="62"/>
                    <a:pt x="1" y="1"/>
                  </a:cubicBezTo>
                </a:path>
              </a:pathLst>
            </a:custGeom>
            <a:noFill/>
            <a:ln w="675" cap="rnd" cmpd="sng">
              <a:solidFill>
                <a:srgbClr val="FFFDFA"/>
              </a:solidFill>
              <a:prstDash val="solid"/>
              <a:miter lim="681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2" name="Google Shape;1769;p51"/>
            <p:cNvSpPr/>
            <p:nvPr/>
          </p:nvSpPr>
          <p:spPr>
            <a:xfrm>
              <a:off x="5323507" y="3965425"/>
              <a:ext cx="21418" cy="27862"/>
            </a:xfrm>
            <a:custGeom>
              <a:avLst/>
              <a:gdLst/>
              <a:ahLst/>
              <a:cxnLst/>
              <a:rect l="l" t="t" r="r" b="b"/>
              <a:pathLst>
                <a:path w="226" h="294" fill="none" extrusionOk="0">
                  <a:moveTo>
                    <a:pt x="211" y="293"/>
                  </a:moveTo>
                  <a:cubicBezTo>
                    <a:pt x="225" y="157"/>
                    <a:pt x="130" y="28"/>
                    <a:pt x="0" y="0"/>
                  </a:cubicBezTo>
                </a:path>
              </a:pathLst>
            </a:custGeom>
            <a:noFill/>
            <a:ln w="675" cap="rnd" cmpd="sng">
              <a:solidFill>
                <a:srgbClr val="FFFDFA"/>
              </a:solidFill>
              <a:prstDash val="solid"/>
              <a:miter lim="681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1464" y="277050"/>
            <a:ext cx="6817076" cy="1090200"/>
          </a:xfrm>
        </p:spPr>
        <p:txBody>
          <a:bodyPr/>
          <a:lstStyle/>
          <a:p>
            <a:r>
              <a:rPr lang="hr-HR" dirty="0" err="1"/>
              <a:t>History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women’s</a:t>
            </a:r>
            <a:r>
              <a:rPr lang="hr-HR" dirty="0"/>
              <a:t> </a:t>
            </a:r>
            <a:r>
              <a:rPr lang="hr-HR" dirty="0" err="1"/>
              <a:t>rights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58600" y="1088061"/>
            <a:ext cx="6825734" cy="3357040"/>
          </a:xfrm>
        </p:spPr>
        <p:txBody>
          <a:bodyPr/>
          <a:lstStyle/>
          <a:p>
            <a:pPr algn="just"/>
            <a:r>
              <a:rPr lang="hr-HR" sz="1500" dirty="0">
                <a:solidFill>
                  <a:schemeClr val="tx1"/>
                </a:solidFill>
              </a:rPr>
              <a:t>1848 </a:t>
            </a:r>
            <a:r>
              <a:rPr lang="hr-HR" sz="1500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hr-HR" sz="1500" dirty="0" err="1">
                <a:solidFill>
                  <a:schemeClr val="tx1"/>
                </a:solidFill>
                <a:sym typeface="Wingdings" panose="05000000000000000000" pitchFamily="2" charset="2"/>
              </a:rPr>
              <a:t>the</a:t>
            </a:r>
            <a:r>
              <a:rPr lang="hr-HR" sz="15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hr-HR" sz="1500" dirty="0" err="1">
                <a:solidFill>
                  <a:schemeClr val="tx1"/>
                </a:solidFill>
                <a:sym typeface="Wingdings" panose="05000000000000000000" pitchFamily="2" charset="2"/>
              </a:rPr>
              <a:t>first</a:t>
            </a:r>
            <a:r>
              <a:rPr lang="hr-HR" sz="15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hr-HR" sz="1500" dirty="0" err="1">
                <a:solidFill>
                  <a:schemeClr val="tx1"/>
                </a:solidFill>
                <a:sym typeface="Wingdings" panose="05000000000000000000" pitchFamily="2" charset="2"/>
              </a:rPr>
              <a:t>women’s</a:t>
            </a:r>
            <a:r>
              <a:rPr lang="hr-HR" sz="15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hr-HR" sz="1500" dirty="0" err="1">
                <a:solidFill>
                  <a:schemeClr val="tx1"/>
                </a:solidFill>
                <a:sym typeface="Wingdings" panose="05000000000000000000" pitchFamily="2" charset="2"/>
              </a:rPr>
              <a:t>rights</a:t>
            </a:r>
            <a:r>
              <a:rPr lang="hr-HR" sz="15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hr-HR" sz="1500" dirty="0" err="1">
                <a:solidFill>
                  <a:schemeClr val="tx1"/>
                </a:solidFill>
                <a:sym typeface="Wingdings" panose="05000000000000000000" pitchFamily="2" charset="2"/>
              </a:rPr>
              <a:t>convention</a:t>
            </a:r>
            <a:r>
              <a:rPr lang="hr-HR" sz="1500" dirty="0">
                <a:solidFill>
                  <a:schemeClr val="tx1"/>
                </a:solidFill>
                <a:sym typeface="Wingdings" panose="05000000000000000000" pitchFamily="2" charset="2"/>
              </a:rPr>
              <a:t>; </a:t>
            </a:r>
            <a:r>
              <a:rPr lang="en-US" sz="1500" b="0" i="0" dirty="0">
                <a:solidFill>
                  <a:schemeClr val="tx1"/>
                </a:solidFill>
                <a:effectLst/>
                <a:latin typeface="Lexend Deca Light" charset="0"/>
              </a:rPr>
              <a:t>E</a:t>
            </a:r>
            <a:r>
              <a:rPr lang="hr-HR" sz="1500" b="0" i="0" dirty="0">
                <a:solidFill>
                  <a:schemeClr val="tx1"/>
                </a:solidFill>
                <a:effectLst/>
                <a:latin typeface="Lexend Deca Light" charset="0"/>
              </a:rPr>
              <a:t>.</a:t>
            </a:r>
            <a:r>
              <a:rPr lang="en-US" sz="1500" b="0" i="0" dirty="0">
                <a:solidFill>
                  <a:schemeClr val="tx1"/>
                </a:solidFill>
                <a:effectLst/>
                <a:latin typeface="Lexend Deca Light" charset="0"/>
              </a:rPr>
              <a:t> C</a:t>
            </a:r>
            <a:r>
              <a:rPr lang="hr-HR" sz="1500" b="0" i="0" dirty="0">
                <a:solidFill>
                  <a:schemeClr val="tx1"/>
                </a:solidFill>
                <a:effectLst/>
                <a:latin typeface="Lexend Deca Light" charset="0"/>
              </a:rPr>
              <a:t>.</a:t>
            </a:r>
            <a:r>
              <a:rPr lang="en-US" sz="1500" b="0" i="0" dirty="0">
                <a:solidFill>
                  <a:schemeClr val="tx1"/>
                </a:solidFill>
                <a:effectLst/>
                <a:latin typeface="Lexend Deca Light" charset="0"/>
              </a:rPr>
              <a:t> Stanton and L</a:t>
            </a:r>
            <a:r>
              <a:rPr lang="hr-HR" sz="1500" b="0" i="0" dirty="0">
                <a:solidFill>
                  <a:schemeClr val="tx1"/>
                </a:solidFill>
                <a:effectLst/>
                <a:latin typeface="Lexend Deca Light" charset="0"/>
              </a:rPr>
              <a:t>.</a:t>
            </a:r>
            <a:r>
              <a:rPr lang="en-US" sz="1500" b="0" i="0" dirty="0">
                <a:solidFill>
                  <a:schemeClr val="tx1"/>
                </a:solidFill>
                <a:effectLst/>
                <a:latin typeface="Lexend Deca Light" charset="0"/>
              </a:rPr>
              <a:t> Mott congregate</a:t>
            </a:r>
            <a:r>
              <a:rPr lang="hr-HR" sz="1500" b="0" i="0" dirty="0">
                <a:solidFill>
                  <a:schemeClr val="tx1"/>
                </a:solidFill>
                <a:effectLst/>
                <a:latin typeface="Lexend Deca Light" charset="0"/>
              </a:rPr>
              <a:t>d</a:t>
            </a:r>
            <a:r>
              <a:rPr lang="en-US" sz="1500" b="0" i="0" dirty="0">
                <a:solidFill>
                  <a:schemeClr val="tx1"/>
                </a:solidFill>
                <a:effectLst/>
                <a:latin typeface="Lexend Deca Light" charset="0"/>
              </a:rPr>
              <a:t> a few hundred people </a:t>
            </a:r>
            <a:r>
              <a:rPr lang="hr-HR" sz="1500" b="0" i="0" dirty="0" err="1">
                <a:solidFill>
                  <a:schemeClr val="tx1"/>
                </a:solidFill>
                <a:effectLst/>
                <a:latin typeface="Lexend Deca Light" charset="0"/>
              </a:rPr>
              <a:t>in</a:t>
            </a:r>
            <a:r>
              <a:rPr lang="hr-HR" sz="1500" b="0" i="0" dirty="0">
                <a:solidFill>
                  <a:schemeClr val="tx1"/>
                </a:solidFill>
                <a:effectLst/>
                <a:latin typeface="Lexend Deca Light" charset="0"/>
              </a:rPr>
              <a:t> New York </a:t>
            </a:r>
            <a:r>
              <a:rPr lang="en-US" sz="1500" b="0" i="0" dirty="0">
                <a:solidFill>
                  <a:schemeClr val="tx1"/>
                </a:solidFill>
                <a:effectLst/>
                <a:latin typeface="Lexend Deca Light" charset="0"/>
              </a:rPr>
              <a:t>at their nation’s first women’s rights convention </a:t>
            </a:r>
            <a:r>
              <a:rPr lang="hr-HR" sz="1500" b="0" i="0" dirty="0" err="1">
                <a:solidFill>
                  <a:schemeClr val="tx1"/>
                </a:solidFill>
                <a:effectLst/>
                <a:latin typeface="Lexend Deca Light" charset="0"/>
              </a:rPr>
              <a:t>where</a:t>
            </a:r>
            <a:r>
              <a:rPr lang="hr-HR" sz="1500" b="0" i="0" dirty="0">
                <a:solidFill>
                  <a:schemeClr val="tx1"/>
                </a:solidFill>
                <a:effectLst/>
                <a:latin typeface="Lexend Deca Light" charset="0"/>
              </a:rPr>
              <a:t> </a:t>
            </a:r>
            <a:r>
              <a:rPr lang="en-US" sz="1500" b="0" i="0" dirty="0">
                <a:solidFill>
                  <a:schemeClr val="tx1"/>
                </a:solidFill>
                <a:effectLst/>
                <a:latin typeface="Lexend Deca Light" charset="0"/>
              </a:rPr>
              <a:t>they demand</a:t>
            </a:r>
            <a:r>
              <a:rPr lang="hr-HR" sz="1500" b="0" i="0" dirty="0" err="1">
                <a:solidFill>
                  <a:schemeClr val="tx1"/>
                </a:solidFill>
                <a:effectLst/>
                <a:latin typeface="Lexend Deca Light" charset="0"/>
              </a:rPr>
              <a:t>ed</a:t>
            </a:r>
            <a:r>
              <a:rPr lang="en-US" sz="1500" b="0" i="0" dirty="0">
                <a:solidFill>
                  <a:schemeClr val="tx1"/>
                </a:solidFill>
                <a:effectLst/>
                <a:latin typeface="Lexend Deca Light" charset="0"/>
              </a:rPr>
              <a:t> civil, social, political and religious rights for women in a Declaration of Sentiments and Resolutions</a:t>
            </a:r>
            <a:r>
              <a:rPr lang="hr-HR" sz="1500" b="0" i="0" dirty="0">
                <a:solidFill>
                  <a:schemeClr val="tx1"/>
                </a:solidFill>
                <a:effectLst/>
                <a:latin typeface="Lexend Deca Light" charset="0"/>
              </a:rPr>
              <a:t> (</a:t>
            </a:r>
            <a:r>
              <a:rPr lang="hr-HR" sz="1500" b="0" i="0" dirty="0" err="1">
                <a:solidFill>
                  <a:schemeClr val="tx1"/>
                </a:solidFill>
                <a:effectLst/>
                <a:latin typeface="Lexend Deca Light" charset="0"/>
              </a:rPr>
              <a:t>idea</a:t>
            </a:r>
            <a:r>
              <a:rPr lang="hr-HR" sz="1500" b="0" i="0" dirty="0">
                <a:solidFill>
                  <a:schemeClr val="tx1"/>
                </a:solidFill>
                <a:effectLst/>
                <a:latin typeface="Lexend Deca Light" charset="0"/>
              </a:rPr>
              <a:t> </a:t>
            </a:r>
            <a:r>
              <a:rPr lang="hr-HR" sz="1500" b="0" i="0" dirty="0" err="1">
                <a:solidFill>
                  <a:schemeClr val="tx1"/>
                </a:solidFill>
                <a:effectLst/>
                <a:latin typeface="Lexend Deca Light" charset="0"/>
              </a:rPr>
              <a:t>is</a:t>
            </a:r>
            <a:r>
              <a:rPr lang="hr-HR" sz="1500" b="0" i="0" dirty="0">
                <a:solidFill>
                  <a:schemeClr val="tx1"/>
                </a:solidFill>
                <a:effectLst/>
                <a:latin typeface="Lexend Deca Light" charset="0"/>
              </a:rPr>
              <a:t> </a:t>
            </a:r>
            <a:r>
              <a:rPr lang="hr-HR" sz="1500" b="0" i="0" dirty="0" err="1">
                <a:solidFill>
                  <a:schemeClr val="tx1"/>
                </a:solidFill>
                <a:effectLst/>
                <a:latin typeface="Lexend Deca Light" charset="0"/>
              </a:rPr>
              <a:t>derisioned</a:t>
            </a:r>
            <a:r>
              <a:rPr lang="hr-HR" sz="1500" dirty="0">
                <a:solidFill>
                  <a:schemeClr val="tx1"/>
                </a:solidFill>
                <a:latin typeface="Lexend Deca Light" charset="0"/>
              </a:rPr>
              <a:t>, </a:t>
            </a:r>
            <a:r>
              <a:rPr lang="hr-HR" sz="1500" dirty="0" err="1">
                <a:solidFill>
                  <a:schemeClr val="tx1"/>
                </a:solidFill>
                <a:latin typeface="Lexend Deca Light" charset="0"/>
              </a:rPr>
              <a:t>movement</a:t>
            </a:r>
            <a:r>
              <a:rPr lang="hr-HR" sz="1500" dirty="0">
                <a:solidFill>
                  <a:schemeClr val="tx1"/>
                </a:solidFill>
                <a:latin typeface="Lexend Deca Light" charset="0"/>
              </a:rPr>
              <a:t> </a:t>
            </a:r>
            <a:r>
              <a:rPr lang="hr-HR" sz="1500" dirty="0" err="1">
                <a:solidFill>
                  <a:schemeClr val="tx1"/>
                </a:solidFill>
                <a:latin typeface="Lexend Deca Light" charset="0"/>
              </a:rPr>
              <a:t>is</a:t>
            </a:r>
            <a:r>
              <a:rPr lang="hr-HR" sz="1500" dirty="0">
                <a:solidFill>
                  <a:schemeClr val="tx1"/>
                </a:solidFill>
                <a:latin typeface="Lexend Deca Light" charset="0"/>
              </a:rPr>
              <a:t> </a:t>
            </a:r>
            <a:r>
              <a:rPr lang="hr-HR" sz="1500" dirty="0" err="1">
                <a:solidFill>
                  <a:schemeClr val="tx1"/>
                </a:solidFill>
                <a:latin typeface="Lexend Deca Light" charset="0"/>
              </a:rPr>
              <a:t>born</a:t>
            </a:r>
            <a:r>
              <a:rPr lang="hr-HR" sz="1500" dirty="0">
                <a:solidFill>
                  <a:schemeClr val="tx1"/>
                </a:solidFill>
                <a:latin typeface="Lexend Deca Light" charset="0"/>
              </a:rPr>
              <a:t>)</a:t>
            </a:r>
            <a:endParaRPr lang="hr-HR" sz="1500" b="0" i="0" dirty="0">
              <a:solidFill>
                <a:schemeClr val="tx1"/>
              </a:solidFill>
              <a:effectLst/>
              <a:latin typeface="Lexend Deca Light" charset="0"/>
            </a:endParaRPr>
          </a:p>
          <a:p>
            <a:pPr algn="just"/>
            <a:r>
              <a:rPr lang="hr-HR" sz="1500" b="0" i="0" dirty="0">
                <a:solidFill>
                  <a:schemeClr val="tx1"/>
                </a:solidFill>
                <a:effectLst/>
                <a:latin typeface="Lexend Deca Light" charset="0"/>
              </a:rPr>
              <a:t>1911 </a:t>
            </a:r>
            <a:r>
              <a:rPr lang="hr-HR" sz="1500" b="0" i="0" dirty="0">
                <a:solidFill>
                  <a:schemeClr val="tx1"/>
                </a:solidFill>
                <a:effectLst/>
                <a:latin typeface="Lexend Deca Light" charset="0"/>
                <a:sym typeface="Wingdings" panose="05000000000000000000" pitchFamily="2" charset="2"/>
              </a:rPr>
              <a:t> </a:t>
            </a:r>
            <a:r>
              <a:rPr lang="en-US" sz="1500" b="0" i="0" dirty="0">
                <a:solidFill>
                  <a:schemeClr val="tx1"/>
                </a:solidFill>
                <a:effectLst/>
                <a:latin typeface="Lexend Deca Light" charset="0"/>
              </a:rPr>
              <a:t>the first International Women’s Day </a:t>
            </a:r>
            <a:r>
              <a:rPr lang="hr-HR" sz="1500" b="0" i="0" dirty="0" err="1">
                <a:solidFill>
                  <a:schemeClr val="tx1"/>
                </a:solidFill>
                <a:effectLst/>
                <a:latin typeface="Lexend Deca Light" charset="0"/>
              </a:rPr>
              <a:t>which</a:t>
            </a:r>
            <a:r>
              <a:rPr lang="hr-HR" sz="1500" b="0" i="0" dirty="0">
                <a:solidFill>
                  <a:schemeClr val="tx1"/>
                </a:solidFill>
                <a:effectLst/>
                <a:latin typeface="Lexend Deca Light" charset="0"/>
              </a:rPr>
              <a:t> </a:t>
            </a:r>
            <a:r>
              <a:rPr lang="en-US" sz="1500" b="0" i="0" dirty="0" err="1">
                <a:solidFill>
                  <a:schemeClr val="tx1"/>
                </a:solidFill>
                <a:effectLst/>
                <a:latin typeface="Lexend Deca Light" charset="0"/>
              </a:rPr>
              <a:t>amasse</a:t>
            </a:r>
            <a:r>
              <a:rPr lang="hr-HR" sz="1500" b="0" i="0" dirty="0">
                <a:solidFill>
                  <a:schemeClr val="tx1"/>
                </a:solidFill>
                <a:effectLst/>
                <a:latin typeface="Lexend Deca Light" charset="0"/>
              </a:rPr>
              <a:t>d</a:t>
            </a:r>
            <a:r>
              <a:rPr lang="en-US" sz="1500" b="0" i="0" dirty="0">
                <a:solidFill>
                  <a:schemeClr val="tx1"/>
                </a:solidFill>
                <a:effectLst/>
                <a:latin typeface="Lexend Deca Light" charset="0"/>
              </a:rPr>
              <a:t> more than one million people across </a:t>
            </a:r>
            <a:r>
              <a:rPr lang="hr-HR" sz="1500" dirty="0">
                <a:solidFill>
                  <a:schemeClr val="tx1"/>
                </a:solidFill>
                <a:latin typeface="Lexend Deca Light" charset="0"/>
              </a:rPr>
              <a:t>Europe </a:t>
            </a:r>
            <a:r>
              <a:rPr lang="en-US" sz="1500" b="0" i="0" dirty="0">
                <a:solidFill>
                  <a:schemeClr val="tx1"/>
                </a:solidFill>
                <a:effectLst/>
                <a:latin typeface="Lexend Deca Light" charset="0"/>
              </a:rPr>
              <a:t>for women’s suffrage and </a:t>
            </a:r>
            <a:r>
              <a:rPr lang="en-US" sz="1500" b="0" i="0" dirty="0" err="1">
                <a:solidFill>
                  <a:schemeClr val="tx1"/>
                </a:solidFill>
                <a:effectLst/>
                <a:latin typeface="Lexend Deca Light" charset="0"/>
              </a:rPr>
              <a:t>labour</a:t>
            </a:r>
            <a:r>
              <a:rPr lang="en-US" sz="1500" b="0" i="0" dirty="0">
                <a:solidFill>
                  <a:schemeClr val="tx1"/>
                </a:solidFill>
                <a:effectLst/>
                <a:latin typeface="Lexend Deca Light" charset="0"/>
              </a:rPr>
              <a:t> rights</a:t>
            </a:r>
            <a:endParaRPr lang="hr-HR" sz="1500" b="0" i="0" dirty="0">
              <a:solidFill>
                <a:schemeClr val="tx1"/>
              </a:solidFill>
              <a:effectLst/>
              <a:latin typeface="Lexend Deca Light" charset="0"/>
            </a:endParaRPr>
          </a:p>
          <a:p>
            <a:pPr algn="just"/>
            <a:r>
              <a:rPr lang="hr-HR" sz="1500" dirty="0">
                <a:solidFill>
                  <a:schemeClr val="tx1"/>
                </a:solidFill>
                <a:latin typeface="Lexend Deca Light" charset="0"/>
              </a:rPr>
              <a:t>1945 </a:t>
            </a:r>
            <a:r>
              <a:rPr lang="hr-HR" sz="1500" dirty="0">
                <a:solidFill>
                  <a:schemeClr val="tx1"/>
                </a:solidFill>
                <a:latin typeface="Lexend Deca Light" charset="0"/>
                <a:sym typeface="Wingdings" panose="05000000000000000000" pitchFamily="2" charset="2"/>
              </a:rPr>
              <a:t> </a:t>
            </a:r>
            <a:r>
              <a:rPr lang="hr-HR" sz="1500" dirty="0" err="1">
                <a:solidFill>
                  <a:schemeClr val="tx1"/>
                </a:solidFill>
                <a:latin typeface="Lexend Deca Light" charset="0"/>
                <a:sym typeface="Wingdings" panose="05000000000000000000" pitchFamily="2" charset="2"/>
              </a:rPr>
              <a:t>the</a:t>
            </a:r>
            <a:r>
              <a:rPr lang="hr-HR" sz="1500" dirty="0">
                <a:solidFill>
                  <a:schemeClr val="tx1"/>
                </a:solidFill>
                <a:latin typeface="Lexend Deca Light" charset="0"/>
                <a:sym typeface="Wingdings" panose="05000000000000000000" pitchFamily="2" charset="2"/>
              </a:rPr>
              <a:t> UN </a:t>
            </a:r>
            <a:r>
              <a:rPr lang="hr-HR" sz="1500" dirty="0" err="1">
                <a:solidFill>
                  <a:schemeClr val="tx1"/>
                </a:solidFill>
                <a:latin typeface="Lexend Deca Light" charset="0"/>
                <a:sym typeface="Wingdings" panose="05000000000000000000" pitchFamily="2" charset="2"/>
              </a:rPr>
              <a:t>was</a:t>
            </a:r>
            <a:r>
              <a:rPr lang="hr-HR" sz="1500" dirty="0">
                <a:solidFill>
                  <a:schemeClr val="tx1"/>
                </a:solidFill>
                <a:latin typeface="Lexend Deca Light" charset="0"/>
                <a:sym typeface="Wingdings" panose="05000000000000000000" pitchFamily="2" charset="2"/>
              </a:rPr>
              <a:t> </a:t>
            </a:r>
            <a:r>
              <a:rPr lang="hr-HR" sz="1500" dirty="0" err="1">
                <a:solidFill>
                  <a:schemeClr val="tx1"/>
                </a:solidFill>
                <a:latin typeface="Lexend Deca Light" charset="0"/>
                <a:sym typeface="Wingdings" panose="05000000000000000000" pitchFamily="2" charset="2"/>
              </a:rPr>
              <a:t>born</a:t>
            </a:r>
            <a:r>
              <a:rPr lang="hr-HR" sz="1500" dirty="0">
                <a:solidFill>
                  <a:schemeClr val="tx1"/>
                </a:solidFill>
                <a:latin typeface="Lexend Deca Light" charset="0"/>
                <a:sym typeface="Wingdings" panose="05000000000000000000" pitchFamily="2" charset="2"/>
              </a:rPr>
              <a:t> </a:t>
            </a:r>
            <a:r>
              <a:rPr lang="hr-HR" sz="1500" dirty="0" err="1">
                <a:solidFill>
                  <a:schemeClr val="tx1"/>
                </a:solidFill>
                <a:latin typeface="Lexend Deca Light" charset="0"/>
                <a:sym typeface="Wingdings" panose="05000000000000000000" pitchFamily="2" charset="2"/>
              </a:rPr>
              <a:t>and</a:t>
            </a:r>
            <a:r>
              <a:rPr lang="hr-HR" sz="1500" dirty="0">
                <a:solidFill>
                  <a:schemeClr val="tx1"/>
                </a:solidFill>
                <a:latin typeface="Lexend Deca Light" charset="0"/>
                <a:sym typeface="Wingdings" panose="05000000000000000000" pitchFamily="2" charset="2"/>
              </a:rPr>
              <a:t> </a:t>
            </a:r>
            <a:r>
              <a:rPr lang="hr-HR" sz="1500" dirty="0" err="1">
                <a:solidFill>
                  <a:schemeClr val="tx1"/>
                </a:solidFill>
                <a:latin typeface="Lexend Deca Light" charset="0"/>
                <a:sym typeface="Wingdings" panose="05000000000000000000" pitchFamily="2" charset="2"/>
              </a:rPr>
              <a:t>it</a:t>
            </a:r>
            <a:r>
              <a:rPr lang="hr-HR" sz="1500" dirty="0">
                <a:solidFill>
                  <a:schemeClr val="tx1"/>
                </a:solidFill>
                <a:latin typeface="Lexend Deca Light" charset="0"/>
                <a:sym typeface="Wingdings" panose="05000000000000000000" pitchFamily="2" charset="2"/>
              </a:rPr>
              <a:t> </a:t>
            </a:r>
            <a:r>
              <a:rPr lang="hr-HR" sz="1500" dirty="0" err="1">
                <a:solidFill>
                  <a:schemeClr val="tx1"/>
                </a:solidFill>
                <a:latin typeface="Lexend Deca Light" charset="0"/>
                <a:sym typeface="Wingdings" panose="05000000000000000000" pitchFamily="2" charset="2"/>
              </a:rPr>
              <a:t>layed</a:t>
            </a:r>
            <a:r>
              <a:rPr lang="hr-HR" sz="1500" dirty="0">
                <a:solidFill>
                  <a:schemeClr val="tx1"/>
                </a:solidFill>
                <a:latin typeface="Lexend Deca Light" charset="0"/>
                <a:sym typeface="Wingdings" panose="05000000000000000000" pitchFamily="2" charset="2"/>
              </a:rPr>
              <a:t> </a:t>
            </a:r>
            <a:r>
              <a:rPr lang="hr-HR" sz="1500" dirty="0" err="1">
                <a:solidFill>
                  <a:schemeClr val="tx1"/>
                </a:solidFill>
                <a:latin typeface="Lexend Deca Light" charset="0"/>
                <a:sym typeface="Wingdings" panose="05000000000000000000" pitchFamily="2" charset="2"/>
              </a:rPr>
              <a:t>foundation</a:t>
            </a:r>
            <a:r>
              <a:rPr lang="hr-HR" sz="1500" dirty="0">
                <a:solidFill>
                  <a:schemeClr val="tx1"/>
                </a:solidFill>
                <a:latin typeface="Lexend Deca Light" charset="0"/>
                <a:sym typeface="Wingdings" panose="05000000000000000000" pitchFamily="2" charset="2"/>
              </a:rPr>
              <a:t> for </a:t>
            </a:r>
            <a:r>
              <a:rPr lang="hr-HR" sz="1500" dirty="0" err="1">
                <a:solidFill>
                  <a:schemeClr val="tx1"/>
                </a:solidFill>
                <a:latin typeface="Lexend Deca Light" charset="0"/>
                <a:sym typeface="Wingdings" panose="05000000000000000000" pitchFamily="2" charset="2"/>
              </a:rPr>
              <a:t>women’s</a:t>
            </a:r>
            <a:r>
              <a:rPr lang="hr-HR" sz="1500" dirty="0">
                <a:solidFill>
                  <a:schemeClr val="tx1"/>
                </a:solidFill>
                <a:latin typeface="Lexend Deca Light" charset="0"/>
                <a:sym typeface="Wingdings" panose="05000000000000000000" pitchFamily="2" charset="2"/>
              </a:rPr>
              <a:t> </a:t>
            </a:r>
            <a:r>
              <a:rPr lang="hr-HR" sz="1500" dirty="0" err="1">
                <a:solidFill>
                  <a:schemeClr val="tx1"/>
                </a:solidFill>
                <a:latin typeface="Lexend Deca Light" charset="0"/>
                <a:sym typeface="Wingdings" panose="05000000000000000000" pitchFamily="2" charset="2"/>
              </a:rPr>
              <a:t>rights</a:t>
            </a:r>
            <a:endParaRPr lang="hr-HR" sz="1500" dirty="0">
              <a:solidFill>
                <a:schemeClr val="tx1"/>
              </a:solidFill>
              <a:latin typeface="Lexend Deca Light" charset="0"/>
              <a:sym typeface="Wingdings" panose="05000000000000000000" pitchFamily="2" charset="2"/>
            </a:endParaRPr>
          </a:p>
          <a:p>
            <a:pPr algn="just"/>
            <a:r>
              <a:rPr lang="hr-HR" sz="1500" dirty="0">
                <a:solidFill>
                  <a:schemeClr val="tx1"/>
                </a:solidFill>
                <a:latin typeface="Lexend Deca Light" charset="0"/>
                <a:sym typeface="Wingdings" panose="05000000000000000000" pitchFamily="2" charset="2"/>
              </a:rPr>
              <a:t>1970  </a:t>
            </a:r>
            <a:r>
              <a:rPr lang="en-US" sz="1500" b="0" i="0" dirty="0">
                <a:solidFill>
                  <a:schemeClr val="tx1"/>
                </a:solidFill>
                <a:effectLst/>
                <a:latin typeface="Lexend Deca Light" charset="0"/>
              </a:rPr>
              <a:t>the first UN Decade for Women and the first world conference on women in Mexico escalates global discourse on women’s rights</a:t>
            </a:r>
            <a:endParaRPr lang="hr-HR" sz="1500" b="0" i="0" dirty="0">
              <a:solidFill>
                <a:schemeClr val="tx1"/>
              </a:solidFill>
              <a:effectLst/>
              <a:latin typeface="Lexend Deca Light" charset="0"/>
            </a:endParaRPr>
          </a:p>
          <a:p>
            <a:pPr algn="just"/>
            <a:r>
              <a:rPr lang="hr-HR" sz="1500" dirty="0">
                <a:solidFill>
                  <a:schemeClr val="tx1"/>
                </a:solidFill>
                <a:latin typeface="Lexend Deca Light" charset="0"/>
              </a:rPr>
              <a:t>m</a:t>
            </a:r>
            <a:r>
              <a:rPr lang="en-US" sz="1500" b="0" i="0" dirty="0">
                <a:solidFill>
                  <a:schemeClr val="tx1"/>
                </a:solidFill>
                <a:effectLst/>
                <a:latin typeface="Lexend Deca Light" charset="0"/>
              </a:rPr>
              <a:t>ore than a century since the women’s suffrage movement beg</a:t>
            </a:r>
            <a:r>
              <a:rPr lang="hr-HR" sz="1500" b="0" i="0">
                <a:solidFill>
                  <a:schemeClr val="tx1"/>
                </a:solidFill>
                <a:effectLst/>
                <a:latin typeface="Lexend Deca Light" charset="0"/>
              </a:rPr>
              <a:t>an</a:t>
            </a:r>
            <a:r>
              <a:rPr lang="en-US" sz="1500" b="0" i="0">
                <a:solidFill>
                  <a:schemeClr val="tx1"/>
                </a:solidFill>
                <a:effectLst/>
                <a:latin typeface="Lexend Deca Light" charset="0"/>
              </a:rPr>
              <a:t> </a:t>
            </a:r>
            <a:r>
              <a:rPr lang="en-US" sz="1500" b="0" i="0" dirty="0">
                <a:solidFill>
                  <a:schemeClr val="tx1"/>
                </a:solidFill>
                <a:effectLst/>
                <a:latin typeface="Lexend Deca Light" charset="0"/>
              </a:rPr>
              <a:t>and decades of vigorous activism later, women in a vast number of the world’s countries can vote by the 1980s</a:t>
            </a:r>
            <a:endParaRPr lang="hr-HR" sz="1500" dirty="0">
              <a:solidFill>
                <a:schemeClr val="tx1"/>
              </a:solidFill>
              <a:latin typeface="Lexend Deca Light" charset="0"/>
            </a:endParaRPr>
          </a:p>
        </p:txBody>
      </p:sp>
      <p:grpSp>
        <p:nvGrpSpPr>
          <p:cNvPr id="4" name="Google Shape;3080;p70"/>
          <p:cNvGrpSpPr/>
          <p:nvPr/>
        </p:nvGrpSpPr>
        <p:grpSpPr>
          <a:xfrm rot="-5400000">
            <a:off x="7252074" y="2308466"/>
            <a:ext cx="2263290" cy="1520562"/>
            <a:chOff x="5506650" y="605350"/>
            <a:chExt cx="1395800" cy="937750"/>
          </a:xfrm>
        </p:grpSpPr>
        <p:sp>
          <p:nvSpPr>
            <p:cNvPr id="5" name="Google Shape;3081;p70"/>
            <p:cNvSpPr/>
            <p:nvPr/>
          </p:nvSpPr>
          <p:spPr>
            <a:xfrm>
              <a:off x="6070600" y="720125"/>
              <a:ext cx="474600" cy="340500"/>
            </a:xfrm>
            <a:custGeom>
              <a:avLst/>
              <a:gdLst/>
              <a:ahLst/>
              <a:cxnLst/>
              <a:rect l="l" t="t" r="r" b="b"/>
              <a:pathLst>
                <a:path w="18984" h="13620" extrusionOk="0">
                  <a:moveTo>
                    <a:pt x="17683" y="0"/>
                  </a:moveTo>
                  <a:cubicBezTo>
                    <a:pt x="17683" y="0"/>
                    <a:pt x="14168" y="82"/>
                    <a:pt x="12070" y="361"/>
                  </a:cubicBezTo>
                  <a:cubicBezTo>
                    <a:pt x="12070" y="361"/>
                    <a:pt x="5899" y="1369"/>
                    <a:pt x="3086" y="1907"/>
                  </a:cubicBezTo>
                  <a:cubicBezTo>
                    <a:pt x="2167" y="2084"/>
                    <a:pt x="1703" y="2227"/>
                    <a:pt x="1738" y="2663"/>
                  </a:cubicBezTo>
                  <a:cubicBezTo>
                    <a:pt x="1744" y="2916"/>
                    <a:pt x="1778" y="3296"/>
                    <a:pt x="2505" y="3296"/>
                  </a:cubicBezTo>
                  <a:cubicBezTo>
                    <a:pt x="2581" y="3296"/>
                    <a:pt x="2666" y="3292"/>
                    <a:pt x="2759" y="3283"/>
                  </a:cubicBezTo>
                  <a:cubicBezTo>
                    <a:pt x="4625" y="3099"/>
                    <a:pt x="7670" y="3106"/>
                    <a:pt x="8787" y="3086"/>
                  </a:cubicBezTo>
                  <a:lnTo>
                    <a:pt x="8942" y="3064"/>
                  </a:lnTo>
                  <a:lnTo>
                    <a:pt x="8942" y="3064"/>
                  </a:lnTo>
                  <a:cubicBezTo>
                    <a:pt x="7018" y="3360"/>
                    <a:pt x="2962" y="4164"/>
                    <a:pt x="1056" y="4475"/>
                  </a:cubicBezTo>
                  <a:cubicBezTo>
                    <a:pt x="341" y="4591"/>
                    <a:pt x="253" y="5088"/>
                    <a:pt x="273" y="5258"/>
                  </a:cubicBezTo>
                  <a:cubicBezTo>
                    <a:pt x="340" y="5745"/>
                    <a:pt x="563" y="5985"/>
                    <a:pt x="1283" y="5985"/>
                  </a:cubicBezTo>
                  <a:cubicBezTo>
                    <a:pt x="1450" y="5985"/>
                    <a:pt x="1643" y="5972"/>
                    <a:pt x="1867" y="5946"/>
                  </a:cubicBezTo>
                  <a:cubicBezTo>
                    <a:pt x="4060" y="5694"/>
                    <a:pt x="7902" y="5415"/>
                    <a:pt x="9298" y="5333"/>
                  </a:cubicBezTo>
                  <a:lnTo>
                    <a:pt x="9298" y="5333"/>
                  </a:lnTo>
                  <a:cubicBezTo>
                    <a:pt x="7847" y="5483"/>
                    <a:pt x="4060" y="6287"/>
                    <a:pt x="1778" y="6757"/>
                  </a:cubicBezTo>
                  <a:cubicBezTo>
                    <a:pt x="246" y="7070"/>
                    <a:pt x="1" y="7356"/>
                    <a:pt x="225" y="8065"/>
                  </a:cubicBezTo>
                  <a:cubicBezTo>
                    <a:pt x="332" y="8398"/>
                    <a:pt x="558" y="8546"/>
                    <a:pt x="1080" y="8546"/>
                  </a:cubicBezTo>
                  <a:cubicBezTo>
                    <a:pt x="1358" y="8546"/>
                    <a:pt x="1720" y="8504"/>
                    <a:pt x="2194" y="8426"/>
                  </a:cubicBezTo>
                  <a:cubicBezTo>
                    <a:pt x="4503" y="8051"/>
                    <a:pt x="8310" y="7595"/>
                    <a:pt x="9673" y="7397"/>
                  </a:cubicBezTo>
                  <a:lnTo>
                    <a:pt x="9673" y="7397"/>
                  </a:lnTo>
                  <a:cubicBezTo>
                    <a:pt x="8576" y="7635"/>
                    <a:pt x="4646" y="8357"/>
                    <a:pt x="2575" y="8998"/>
                  </a:cubicBezTo>
                  <a:cubicBezTo>
                    <a:pt x="1186" y="9427"/>
                    <a:pt x="1240" y="9761"/>
                    <a:pt x="1295" y="10094"/>
                  </a:cubicBezTo>
                  <a:cubicBezTo>
                    <a:pt x="1355" y="10429"/>
                    <a:pt x="1681" y="10866"/>
                    <a:pt x="2604" y="10866"/>
                  </a:cubicBezTo>
                  <a:cubicBezTo>
                    <a:pt x="2826" y="10866"/>
                    <a:pt x="3083" y="10840"/>
                    <a:pt x="3379" y="10782"/>
                  </a:cubicBezTo>
                  <a:cubicBezTo>
                    <a:pt x="6376" y="10176"/>
                    <a:pt x="11763" y="9311"/>
                    <a:pt x="11764" y="9311"/>
                  </a:cubicBezTo>
                  <a:lnTo>
                    <a:pt x="11764" y="9311"/>
                  </a:lnTo>
                  <a:cubicBezTo>
                    <a:pt x="11763" y="9311"/>
                    <a:pt x="7330" y="12070"/>
                    <a:pt x="8222" y="13357"/>
                  </a:cubicBezTo>
                  <a:cubicBezTo>
                    <a:pt x="8348" y="13539"/>
                    <a:pt x="8571" y="13620"/>
                    <a:pt x="8869" y="13620"/>
                  </a:cubicBezTo>
                  <a:cubicBezTo>
                    <a:pt x="11346" y="13620"/>
                    <a:pt x="18983" y="7996"/>
                    <a:pt x="18983" y="7996"/>
                  </a:cubicBezTo>
                  <a:lnTo>
                    <a:pt x="17683" y="0"/>
                  </a:lnTo>
                  <a:close/>
                </a:path>
              </a:pathLst>
            </a:custGeom>
            <a:solidFill>
              <a:srgbClr val="BD57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" name="Google Shape;3082;p70"/>
            <p:cNvSpPr/>
            <p:nvPr/>
          </p:nvSpPr>
          <p:spPr>
            <a:xfrm>
              <a:off x="6512650" y="621875"/>
              <a:ext cx="389275" cy="298175"/>
            </a:xfrm>
            <a:custGeom>
              <a:avLst/>
              <a:gdLst/>
              <a:ahLst/>
              <a:cxnLst/>
              <a:rect l="l" t="t" r="r" b="b"/>
              <a:pathLst>
                <a:path w="15571" h="11927" extrusionOk="0">
                  <a:moveTo>
                    <a:pt x="15564" y="0"/>
                  </a:moveTo>
                  <a:cubicBezTo>
                    <a:pt x="8535" y="1751"/>
                    <a:pt x="511" y="3760"/>
                    <a:pt x="1" y="3930"/>
                  </a:cubicBezTo>
                  <a:lnTo>
                    <a:pt x="1301" y="11926"/>
                  </a:lnTo>
                  <a:cubicBezTo>
                    <a:pt x="1301" y="11926"/>
                    <a:pt x="8106" y="10673"/>
                    <a:pt x="15571" y="9386"/>
                  </a:cubicBezTo>
                  <a:lnTo>
                    <a:pt x="15564" y="0"/>
                  </a:lnTo>
                  <a:close/>
                </a:path>
              </a:pathLst>
            </a:custGeom>
            <a:solidFill>
              <a:srgbClr val="BD57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" name="Google Shape;3083;p70"/>
            <p:cNvSpPr/>
            <p:nvPr/>
          </p:nvSpPr>
          <p:spPr>
            <a:xfrm>
              <a:off x="6635600" y="605350"/>
              <a:ext cx="266850" cy="311650"/>
            </a:xfrm>
            <a:custGeom>
              <a:avLst/>
              <a:gdLst/>
              <a:ahLst/>
              <a:cxnLst/>
              <a:rect l="l" t="t" r="r" b="b"/>
              <a:pathLst>
                <a:path w="10674" h="12466" extrusionOk="0">
                  <a:moveTo>
                    <a:pt x="10673" y="0"/>
                  </a:moveTo>
                  <a:cubicBezTo>
                    <a:pt x="9788" y="239"/>
                    <a:pt x="8943" y="89"/>
                    <a:pt x="8119" y="321"/>
                  </a:cubicBezTo>
                  <a:cubicBezTo>
                    <a:pt x="6260" y="831"/>
                    <a:pt x="4284" y="1295"/>
                    <a:pt x="2888" y="1696"/>
                  </a:cubicBezTo>
                  <a:cubicBezTo>
                    <a:pt x="525" y="2377"/>
                    <a:pt x="245" y="2991"/>
                    <a:pt x="0" y="3086"/>
                  </a:cubicBezTo>
                  <a:cubicBezTo>
                    <a:pt x="0" y="3086"/>
                    <a:pt x="300" y="5551"/>
                    <a:pt x="572" y="9311"/>
                  </a:cubicBezTo>
                  <a:cubicBezTo>
                    <a:pt x="695" y="10987"/>
                    <a:pt x="1465" y="12022"/>
                    <a:pt x="1465" y="12022"/>
                  </a:cubicBezTo>
                  <a:cubicBezTo>
                    <a:pt x="1465" y="12022"/>
                    <a:pt x="1385" y="12465"/>
                    <a:pt x="2220" y="12465"/>
                  </a:cubicBezTo>
                  <a:cubicBezTo>
                    <a:pt x="2389" y="12465"/>
                    <a:pt x="2595" y="12447"/>
                    <a:pt x="2847" y="12404"/>
                  </a:cubicBezTo>
                  <a:cubicBezTo>
                    <a:pt x="3889" y="12226"/>
                    <a:pt x="4557" y="11981"/>
                    <a:pt x="6267" y="11518"/>
                  </a:cubicBezTo>
                  <a:cubicBezTo>
                    <a:pt x="7063" y="11300"/>
                    <a:pt x="8501" y="11266"/>
                    <a:pt x="9441" y="11062"/>
                  </a:cubicBezTo>
                  <a:cubicBezTo>
                    <a:pt x="9863" y="10973"/>
                    <a:pt x="10224" y="10571"/>
                    <a:pt x="10673" y="10496"/>
                  </a:cubicBezTo>
                  <a:lnTo>
                    <a:pt x="106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" name="Google Shape;3084;p70"/>
            <p:cNvSpPr/>
            <p:nvPr/>
          </p:nvSpPr>
          <p:spPr>
            <a:xfrm>
              <a:off x="6535800" y="696775"/>
              <a:ext cx="55025" cy="25575"/>
            </a:xfrm>
            <a:custGeom>
              <a:avLst/>
              <a:gdLst/>
              <a:ahLst/>
              <a:cxnLst/>
              <a:rect l="l" t="t" r="r" b="b"/>
              <a:pathLst>
                <a:path w="2201" h="1023" extrusionOk="0">
                  <a:moveTo>
                    <a:pt x="1909" y="0"/>
                  </a:moveTo>
                  <a:cubicBezTo>
                    <a:pt x="1530" y="0"/>
                    <a:pt x="797" y="71"/>
                    <a:pt x="1" y="525"/>
                  </a:cubicBezTo>
                  <a:cubicBezTo>
                    <a:pt x="1" y="525"/>
                    <a:pt x="21" y="709"/>
                    <a:pt x="62" y="1023"/>
                  </a:cubicBezTo>
                  <a:cubicBezTo>
                    <a:pt x="750" y="709"/>
                    <a:pt x="1465" y="471"/>
                    <a:pt x="2201" y="307"/>
                  </a:cubicBezTo>
                  <a:cubicBezTo>
                    <a:pt x="2194" y="185"/>
                    <a:pt x="2187" y="90"/>
                    <a:pt x="2180" y="15"/>
                  </a:cubicBezTo>
                  <a:cubicBezTo>
                    <a:pt x="2180" y="15"/>
                    <a:pt x="2081" y="0"/>
                    <a:pt x="1909" y="0"/>
                  </a:cubicBezTo>
                  <a:close/>
                </a:path>
              </a:pathLst>
            </a:custGeom>
            <a:solidFill>
              <a:srgbClr val="F55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" name="Google Shape;3085;p70"/>
            <p:cNvSpPr/>
            <p:nvPr/>
          </p:nvSpPr>
          <p:spPr>
            <a:xfrm>
              <a:off x="6537350" y="704450"/>
              <a:ext cx="54850" cy="25050"/>
            </a:xfrm>
            <a:custGeom>
              <a:avLst/>
              <a:gdLst/>
              <a:ahLst/>
              <a:cxnLst/>
              <a:rect l="l" t="t" r="r" b="b"/>
              <a:pathLst>
                <a:path w="2194" h="1002" extrusionOk="0">
                  <a:moveTo>
                    <a:pt x="2139" y="0"/>
                  </a:moveTo>
                  <a:cubicBezTo>
                    <a:pt x="1403" y="164"/>
                    <a:pt x="688" y="402"/>
                    <a:pt x="0" y="716"/>
                  </a:cubicBezTo>
                  <a:cubicBezTo>
                    <a:pt x="7" y="804"/>
                    <a:pt x="21" y="900"/>
                    <a:pt x="34" y="1002"/>
                  </a:cubicBezTo>
                  <a:cubicBezTo>
                    <a:pt x="749" y="784"/>
                    <a:pt x="1458" y="579"/>
                    <a:pt x="2193" y="430"/>
                  </a:cubicBezTo>
                  <a:cubicBezTo>
                    <a:pt x="2173" y="259"/>
                    <a:pt x="2153" y="116"/>
                    <a:pt x="2139" y="0"/>
                  </a:cubicBezTo>
                  <a:close/>
                </a:path>
              </a:pathLst>
            </a:custGeom>
            <a:solidFill>
              <a:srgbClr val="FC5E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" name="Google Shape;3086;p70"/>
            <p:cNvSpPr/>
            <p:nvPr/>
          </p:nvSpPr>
          <p:spPr>
            <a:xfrm>
              <a:off x="6538200" y="715000"/>
              <a:ext cx="56900" cy="33075"/>
            </a:xfrm>
            <a:custGeom>
              <a:avLst/>
              <a:gdLst/>
              <a:ahLst/>
              <a:cxnLst/>
              <a:rect l="l" t="t" r="r" b="b"/>
              <a:pathLst>
                <a:path w="2276" h="1323" extrusionOk="0">
                  <a:moveTo>
                    <a:pt x="2159" y="1"/>
                  </a:moveTo>
                  <a:cubicBezTo>
                    <a:pt x="1424" y="151"/>
                    <a:pt x="715" y="355"/>
                    <a:pt x="0" y="573"/>
                  </a:cubicBezTo>
                  <a:cubicBezTo>
                    <a:pt x="27" y="791"/>
                    <a:pt x="62" y="1043"/>
                    <a:pt x="96" y="1322"/>
                  </a:cubicBezTo>
                  <a:cubicBezTo>
                    <a:pt x="811" y="1111"/>
                    <a:pt x="1540" y="941"/>
                    <a:pt x="2275" y="818"/>
                  </a:cubicBezTo>
                  <a:cubicBezTo>
                    <a:pt x="2227" y="512"/>
                    <a:pt x="2187" y="239"/>
                    <a:pt x="2159" y="1"/>
                  </a:cubicBezTo>
                  <a:close/>
                </a:path>
              </a:pathLst>
            </a:custGeom>
            <a:solidFill>
              <a:srgbClr val="F55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" name="Google Shape;3087;p70"/>
            <p:cNvSpPr/>
            <p:nvPr/>
          </p:nvSpPr>
          <p:spPr>
            <a:xfrm>
              <a:off x="6541600" y="745325"/>
              <a:ext cx="74600" cy="119725"/>
            </a:xfrm>
            <a:custGeom>
              <a:avLst/>
              <a:gdLst/>
              <a:ahLst/>
              <a:cxnLst/>
              <a:rect l="l" t="t" r="r" b="b"/>
              <a:pathLst>
                <a:path w="2984" h="4789" extrusionOk="0">
                  <a:moveTo>
                    <a:pt x="2200" y="0"/>
                  </a:moveTo>
                  <a:cubicBezTo>
                    <a:pt x="1465" y="123"/>
                    <a:pt x="722" y="211"/>
                    <a:pt x="0" y="409"/>
                  </a:cubicBezTo>
                  <a:cubicBezTo>
                    <a:pt x="171" y="1696"/>
                    <a:pt x="416" y="3426"/>
                    <a:pt x="668" y="4788"/>
                  </a:cubicBezTo>
                  <a:cubicBezTo>
                    <a:pt x="1417" y="4550"/>
                    <a:pt x="2221" y="4536"/>
                    <a:pt x="2984" y="4448"/>
                  </a:cubicBezTo>
                  <a:cubicBezTo>
                    <a:pt x="2739" y="3133"/>
                    <a:pt x="2418" y="1369"/>
                    <a:pt x="2200" y="0"/>
                  </a:cubicBezTo>
                  <a:close/>
                </a:path>
              </a:pathLst>
            </a:custGeom>
            <a:solidFill>
              <a:srgbClr val="F55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" name="Google Shape;3088;p70"/>
            <p:cNvSpPr/>
            <p:nvPr/>
          </p:nvSpPr>
          <p:spPr>
            <a:xfrm>
              <a:off x="6560675" y="866725"/>
              <a:ext cx="60475" cy="24875"/>
            </a:xfrm>
            <a:custGeom>
              <a:avLst/>
              <a:gdLst/>
              <a:ahLst/>
              <a:cxnLst/>
              <a:rect l="l" t="t" r="r" b="b"/>
              <a:pathLst>
                <a:path w="2419" h="995" extrusionOk="0">
                  <a:moveTo>
                    <a:pt x="2296" y="1"/>
                  </a:moveTo>
                  <a:cubicBezTo>
                    <a:pt x="1519" y="96"/>
                    <a:pt x="756" y="239"/>
                    <a:pt x="0" y="436"/>
                  </a:cubicBezTo>
                  <a:cubicBezTo>
                    <a:pt x="41" y="634"/>
                    <a:pt x="82" y="825"/>
                    <a:pt x="123" y="995"/>
                  </a:cubicBezTo>
                  <a:cubicBezTo>
                    <a:pt x="879" y="872"/>
                    <a:pt x="1655" y="757"/>
                    <a:pt x="2418" y="661"/>
                  </a:cubicBezTo>
                  <a:cubicBezTo>
                    <a:pt x="2384" y="471"/>
                    <a:pt x="2343" y="246"/>
                    <a:pt x="2296" y="1"/>
                  </a:cubicBezTo>
                  <a:close/>
                </a:path>
              </a:pathLst>
            </a:custGeom>
            <a:solidFill>
              <a:srgbClr val="F55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" name="Google Shape;3089;p70"/>
            <p:cNvSpPr/>
            <p:nvPr/>
          </p:nvSpPr>
          <p:spPr>
            <a:xfrm>
              <a:off x="6563725" y="883250"/>
              <a:ext cx="58950" cy="18925"/>
            </a:xfrm>
            <a:custGeom>
              <a:avLst/>
              <a:gdLst/>
              <a:ahLst/>
              <a:cxnLst/>
              <a:rect l="l" t="t" r="r" b="b"/>
              <a:pathLst>
                <a:path w="2358" h="757" extrusionOk="0">
                  <a:moveTo>
                    <a:pt x="2296" y="0"/>
                  </a:moveTo>
                  <a:cubicBezTo>
                    <a:pt x="1533" y="96"/>
                    <a:pt x="757" y="211"/>
                    <a:pt x="1" y="334"/>
                  </a:cubicBezTo>
                  <a:cubicBezTo>
                    <a:pt x="35" y="491"/>
                    <a:pt x="69" y="634"/>
                    <a:pt x="103" y="756"/>
                  </a:cubicBezTo>
                  <a:cubicBezTo>
                    <a:pt x="852" y="586"/>
                    <a:pt x="1602" y="443"/>
                    <a:pt x="2358" y="314"/>
                  </a:cubicBezTo>
                  <a:cubicBezTo>
                    <a:pt x="2337" y="218"/>
                    <a:pt x="2317" y="116"/>
                    <a:pt x="2296" y="0"/>
                  </a:cubicBezTo>
                  <a:close/>
                </a:path>
              </a:pathLst>
            </a:custGeom>
            <a:solidFill>
              <a:srgbClr val="FC5E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" name="Google Shape;3090;p70"/>
            <p:cNvSpPr/>
            <p:nvPr/>
          </p:nvSpPr>
          <p:spPr>
            <a:xfrm>
              <a:off x="6566300" y="891250"/>
              <a:ext cx="58600" cy="23525"/>
            </a:xfrm>
            <a:custGeom>
              <a:avLst/>
              <a:gdLst/>
              <a:ahLst/>
              <a:cxnLst/>
              <a:rect l="l" t="t" r="r" b="b"/>
              <a:pathLst>
                <a:path w="2344" h="941" extrusionOk="0">
                  <a:moveTo>
                    <a:pt x="2255" y="0"/>
                  </a:moveTo>
                  <a:cubicBezTo>
                    <a:pt x="1505" y="123"/>
                    <a:pt x="749" y="266"/>
                    <a:pt x="0" y="443"/>
                  </a:cubicBezTo>
                  <a:cubicBezTo>
                    <a:pt x="41" y="600"/>
                    <a:pt x="95" y="756"/>
                    <a:pt x="157" y="913"/>
                  </a:cubicBezTo>
                  <a:cubicBezTo>
                    <a:pt x="301" y="931"/>
                    <a:pt x="446" y="940"/>
                    <a:pt x="590" y="940"/>
                  </a:cubicBezTo>
                  <a:cubicBezTo>
                    <a:pt x="1202" y="940"/>
                    <a:pt x="1808" y="778"/>
                    <a:pt x="2343" y="464"/>
                  </a:cubicBezTo>
                  <a:cubicBezTo>
                    <a:pt x="2343" y="464"/>
                    <a:pt x="2309" y="293"/>
                    <a:pt x="2255" y="0"/>
                  </a:cubicBezTo>
                  <a:close/>
                </a:path>
              </a:pathLst>
            </a:custGeom>
            <a:solidFill>
              <a:srgbClr val="F55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" name="Google Shape;3091;p70"/>
            <p:cNvSpPr/>
            <p:nvPr/>
          </p:nvSpPr>
          <p:spPr>
            <a:xfrm>
              <a:off x="6558275" y="856500"/>
              <a:ext cx="59800" cy="21150"/>
            </a:xfrm>
            <a:custGeom>
              <a:avLst/>
              <a:gdLst/>
              <a:ahLst/>
              <a:cxnLst/>
              <a:rect l="l" t="t" r="r" b="b"/>
              <a:pathLst>
                <a:path w="2392" h="846" extrusionOk="0">
                  <a:moveTo>
                    <a:pt x="2317" y="1"/>
                  </a:moveTo>
                  <a:cubicBezTo>
                    <a:pt x="1554" y="83"/>
                    <a:pt x="750" y="103"/>
                    <a:pt x="1" y="341"/>
                  </a:cubicBezTo>
                  <a:cubicBezTo>
                    <a:pt x="35" y="519"/>
                    <a:pt x="69" y="689"/>
                    <a:pt x="96" y="845"/>
                  </a:cubicBezTo>
                  <a:cubicBezTo>
                    <a:pt x="852" y="648"/>
                    <a:pt x="1615" y="505"/>
                    <a:pt x="2392" y="410"/>
                  </a:cubicBezTo>
                  <a:cubicBezTo>
                    <a:pt x="2364" y="280"/>
                    <a:pt x="2337" y="144"/>
                    <a:pt x="2317" y="1"/>
                  </a:cubicBezTo>
                  <a:close/>
                </a:path>
              </a:pathLst>
            </a:custGeom>
            <a:solidFill>
              <a:srgbClr val="FC5E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" name="Google Shape;3092;p70"/>
            <p:cNvSpPr/>
            <p:nvPr/>
          </p:nvSpPr>
          <p:spPr>
            <a:xfrm>
              <a:off x="6540575" y="735450"/>
              <a:ext cx="56050" cy="20100"/>
            </a:xfrm>
            <a:custGeom>
              <a:avLst/>
              <a:gdLst/>
              <a:ahLst/>
              <a:cxnLst/>
              <a:rect l="l" t="t" r="r" b="b"/>
              <a:pathLst>
                <a:path w="2242" h="804" extrusionOk="0">
                  <a:moveTo>
                    <a:pt x="2180" y="0"/>
                  </a:moveTo>
                  <a:cubicBezTo>
                    <a:pt x="1445" y="123"/>
                    <a:pt x="716" y="293"/>
                    <a:pt x="1" y="511"/>
                  </a:cubicBezTo>
                  <a:cubicBezTo>
                    <a:pt x="14" y="606"/>
                    <a:pt x="28" y="702"/>
                    <a:pt x="41" y="804"/>
                  </a:cubicBezTo>
                  <a:cubicBezTo>
                    <a:pt x="763" y="606"/>
                    <a:pt x="1506" y="518"/>
                    <a:pt x="2241" y="395"/>
                  </a:cubicBezTo>
                  <a:cubicBezTo>
                    <a:pt x="2221" y="259"/>
                    <a:pt x="2201" y="123"/>
                    <a:pt x="2180" y="0"/>
                  </a:cubicBezTo>
                  <a:close/>
                </a:path>
              </a:pathLst>
            </a:custGeom>
            <a:solidFill>
              <a:srgbClr val="FC5E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3093;p70"/>
            <p:cNvSpPr/>
            <p:nvPr/>
          </p:nvSpPr>
          <p:spPr>
            <a:xfrm>
              <a:off x="6526100" y="762000"/>
              <a:ext cx="97250" cy="96925"/>
            </a:xfrm>
            <a:custGeom>
              <a:avLst/>
              <a:gdLst/>
              <a:ahLst/>
              <a:cxnLst/>
              <a:rect l="l" t="t" r="r" b="b"/>
              <a:pathLst>
                <a:path w="3890" h="3877" extrusionOk="0">
                  <a:moveTo>
                    <a:pt x="2017" y="1"/>
                  </a:moveTo>
                  <a:cubicBezTo>
                    <a:pt x="947" y="1"/>
                    <a:pt x="1" y="872"/>
                    <a:pt x="1" y="1942"/>
                  </a:cubicBezTo>
                  <a:cubicBezTo>
                    <a:pt x="1" y="3004"/>
                    <a:pt x="947" y="3876"/>
                    <a:pt x="2017" y="3876"/>
                  </a:cubicBezTo>
                  <a:cubicBezTo>
                    <a:pt x="3079" y="3876"/>
                    <a:pt x="3890" y="3127"/>
                    <a:pt x="3890" y="2058"/>
                  </a:cubicBezTo>
                  <a:cubicBezTo>
                    <a:pt x="3890" y="988"/>
                    <a:pt x="3079" y="1"/>
                    <a:pt x="2017" y="1"/>
                  </a:cubicBezTo>
                  <a:close/>
                </a:path>
              </a:pathLst>
            </a:custGeom>
            <a:solidFill>
              <a:srgbClr val="100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" name="Google Shape;3094;p70"/>
            <p:cNvSpPr/>
            <p:nvPr/>
          </p:nvSpPr>
          <p:spPr>
            <a:xfrm>
              <a:off x="6534625" y="770850"/>
              <a:ext cx="81400" cy="81075"/>
            </a:xfrm>
            <a:custGeom>
              <a:avLst/>
              <a:gdLst/>
              <a:ahLst/>
              <a:cxnLst/>
              <a:rect l="l" t="t" r="r" b="b"/>
              <a:pathLst>
                <a:path w="3256" h="3243" extrusionOk="0">
                  <a:moveTo>
                    <a:pt x="1669" y="1"/>
                  </a:moveTo>
                  <a:cubicBezTo>
                    <a:pt x="797" y="1"/>
                    <a:pt x="0" y="709"/>
                    <a:pt x="0" y="1588"/>
                  </a:cubicBezTo>
                  <a:cubicBezTo>
                    <a:pt x="0" y="2460"/>
                    <a:pt x="852" y="3243"/>
                    <a:pt x="1723" y="3243"/>
                  </a:cubicBezTo>
                  <a:cubicBezTo>
                    <a:pt x="2602" y="3243"/>
                    <a:pt x="3256" y="2460"/>
                    <a:pt x="3256" y="1588"/>
                  </a:cubicBezTo>
                  <a:cubicBezTo>
                    <a:pt x="3256" y="709"/>
                    <a:pt x="2548" y="1"/>
                    <a:pt x="1669" y="1"/>
                  </a:cubicBez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" name="Google Shape;3095;p70"/>
            <p:cNvSpPr/>
            <p:nvPr/>
          </p:nvSpPr>
          <p:spPr>
            <a:xfrm>
              <a:off x="6537175" y="814575"/>
              <a:ext cx="12450" cy="4325"/>
            </a:xfrm>
            <a:custGeom>
              <a:avLst/>
              <a:gdLst/>
              <a:ahLst/>
              <a:cxnLst/>
              <a:rect l="l" t="t" r="r" b="b"/>
              <a:pathLst>
                <a:path w="498" h="173" extrusionOk="0">
                  <a:moveTo>
                    <a:pt x="440" y="1"/>
                  </a:moveTo>
                  <a:cubicBezTo>
                    <a:pt x="437" y="1"/>
                    <a:pt x="433" y="1"/>
                    <a:pt x="429" y="2"/>
                  </a:cubicBezTo>
                  <a:lnTo>
                    <a:pt x="62" y="57"/>
                  </a:lnTo>
                  <a:cubicBezTo>
                    <a:pt x="0" y="70"/>
                    <a:pt x="7" y="166"/>
                    <a:pt x="75" y="173"/>
                  </a:cubicBezTo>
                  <a:lnTo>
                    <a:pt x="82" y="166"/>
                  </a:lnTo>
                  <a:lnTo>
                    <a:pt x="443" y="111"/>
                  </a:lnTo>
                  <a:cubicBezTo>
                    <a:pt x="477" y="104"/>
                    <a:pt x="498" y="77"/>
                    <a:pt x="491" y="43"/>
                  </a:cubicBezTo>
                  <a:cubicBezTo>
                    <a:pt x="491" y="20"/>
                    <a:pt x="465" y="1"/>
                    <a:pt x="440" y="1"/>
                  </a:cubicBezTo>
                  <a:close/>
                </a:path>
              </a:pathLst>
            </a:custGeom>
            <a:solidFill>
              <a:srgbClr val="100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" name="Google Shape;3096;p70"/>
            <p:cNvSpPr/>
            <p:nvPr/>
          </p:nvSpPr>
          <p:spPr>
            <a:xfrm>
              <a:off x="6600675" y="805575"/>
              <a:ext cx="12625" cy="4300"/>
            </a:xfrm>
            <a:custGeom>
              <a:avLst/>
              <a:gdLst/>
              <a:ahLst/>
              <a:cxnLst/>
              <a:rect l="l" t="t" r="r" b="b"/>
              <a:pathLst>
                <a:path w="505" h="172" extrusionOk="0">
                  <a:moveTo>
                    <a:pt x="447" y="0"/>
                  </a:moveTo>
                  <a:cubicBezTo>
                    <a:pt x="444" y="0"/>
                    <a:pt x="440" y="0"/>
                    <a:pt x="437" y="1"/>
                  </a:cubicBezTo>
                  <a:lnTo>
                    <a:pt x="69" y="63"/>
                  </a:lnTo>
                  <a:cubicBezTo>
                    <a:pt x="1" y="69"/>
                    <a:pt x="8" y="172"/>
                    <a:pt x="76" y="172"/>
                  </a:cubicBezTo>
                  <a:lnTo>
                    <a:pt x="89" y="172"/>
                  </a:lnTo>
                  <a:lnTo>
                    <a:pt x="450" y="110"/>
                  </a:lnTo>
                  <a:cubicBezTo>
                    <a:pt x="485" y="110"/>
                    <a:pt x="505" y="76"/>
                    <a:pt x="498" y="49"/>
                  </a:cubicBezTo>
                  <a:cubicBezTo>
                    <a:pt x="492" y="19"/>
                    <a:pt x="471" y="0"/>
                    <a:pt x="447" y="0"/>
                  </a:cubicBezTo>
                  <a:close/>
                </a:path>
              </a:pathLst>
            </a:custGeom>
            <a:solidFill>
              <a:srgbClr val="100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" name="Google Shape;3097;p70"/>
            <p:cNvSpPr/>
            <p:nvPr/>
          </p:nvSpPr>
          <p:spPr>
            <a:xfrm>
              <a:off x="6566325" y="774975"/>
              <a:ext cx="5275" cy="11575"/>
            </a:xfrm>
            <a:custGeom>
              <a:avLst/>
              <a:gdLst/>
              <a:ahLst/>
              <a:cxnLst/>
              <a:rect l="l" t="t" r="r" b="b"/>
              <a:pathLst>
                <a:path w="211" h="463" extrusionOk="0">
                  <a:moveTo>
                    <a:pt x="72" y="0"/>
                  </a:moveTo>
                  <a:cubicBezTo>
                    <a:pt x="38" y="0"/>
                    <a:pt x="1" y="25"/>
                    <a:pt x="13" y="61"/>
                  </a:cubicBezTo>
                  <a:lnTo>
                    <a:pt x="94" y="422"/>
                  </a:lnTo>
                  <a:cubicBezTo>
                    <a:pt x="101" y="449"/>
                    <a:pt x="122" y="462"/>
                    <a:pt x="149" y="462"/>
                  </a:cubicBezTo>
                  <a:lnTo>
                    <a:pt x="163" y="462"/>
                  </a:lnTo>
                  <a:cubicBezTo>
                    <a:pt x="190" y="456"/>
                    <a:pt x="210" y="428"/>
                    <a:pt x="203" y="394"/>
                  </a:cubicBezTo>
                  <a:lnTo>
                    <a:pt x="122" y="40"/>
                  </a:lnTo>
                  <a:cubicBezTo>
                    <a:pt x="119" y="12"/>
                    <a:pt x="96" y="0"/>
                    <a:pt x="72" y="0"/>
                  </a:cubicBezTo>
                  <a:close/>
                </a:path>
              </a:pathLst>
            </a:custGeom>
            <a:solidFill>
              <a:srgbClr val="100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" name="Google Shape;3098;p70"/>
            <p:cNvSpPr/>
            <p:nvPr/>
          </p:nvSpPr>
          <p:spPr>
            <a:xfrm>
              <a:off x="6579050" y="837750"/>
              <a:ext cx="5150" cy="11975"/>
            </a:xfrm>
            <a:custGeom>
              <a:avLst/>
              <a:gdLst/>
              <a:ahLst/>
              <a:cxnLst/>
              <a:rect l="l" t="t" r="r" b="b"/>
              <a:pathLst>
                <a:path w="206" h="479" extrusionOk="0">
                  <a:moveTo>
                    <a:pt x="66" y="0"/>
                  </a:moveTo>
                  <a:cubicBezTo>
                    <a:pt x="63" y="0"/>
                    <a:pt x="59" y="1"/>
                    <a:pt x="55" y="2"/>
                  </a:cubicBezTo>
                  <a:cubicBezTo>
                    <a:pt x="21" y="8"/>
                    <a:pt x="1" y="43"/>
                    <a:pt x="8" y="70"/>
                  </a:cubicBezTo>
                  <a:lnTo>
                    <a:pt x="89" y="431"/>
                  </a:lnTo>
                  <a:cubicBezTo>
                    <a:pt x="96" y="458"/>
                    <a:pt x="117" y="472"/>
                    <a:pt x="144" y="478"/>
                  </a:cubicBezTo>
                  <a:lnTo>
                    <a:pt x="158" y="472"/>
                  </a:lnTo>
                  <a:cubicBezTo>
                    <a:pt x="185" y="465"/>
                    <a:pt x="205" y="438"/>
                    <a:pt x="198" y="410"/>
                  </a:cubicBezTo>
                  <a:lnTo>
                    <a:pt x="117" y="49"/>
                  </a:lnTo>
                  <a:cubicBezTo>
                    <a:pt x="117" y="20"/>
                    <a:pt x="91" y="0"/>
                    <a:pt x="66" y="0"/>
                  </a:cubicBezTo>
                  <a:close/>
                </a:path>
              </a:pathLst>
            </a:custGeom>
            <a:solidFill>
              <a:srgbClr val="100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" name="Google Shape;3099;p70"/>
            <p:cNvSpPr/>
            <p:nvPr/>
          </p:nvSpPr>
          <p:spPr>
            <a:xfrm>
              <a:off x="6540400" y="795250"/>
              <a:ext cx="11775" cy="6625"/>
            </a:xfrm>
            <a:custGeom>
              <a:avLst/>
              <a:gdLst/>
              <a:ahLst/>
              <a:cxnLst/>
              <a:rect l="l" t="t" r="r" b="b"/>
              <a:pathLst>
                <a:path w="471" h="265" extrusionOk="0">
                  <a:moveTo>
                    <a:pt x="66" y="0"/>
                  </a:moveTo>
                  <a:cubicBezTo>
                    <a:pt x="45" y="0"/>
                    <a:pt x="24" y="13"/>
                    <a:pt x="14" y="33"/>
                  </a:cubicBezTo>
                  <a:cubicBezTo>
                    <a:pt x="1" y="60"/>
                    <a:pt x="14" y="94"/>
                    <a:pt x="42" y="108"/>
                  </a:cubicBezTo>
                  <a:lnTo>
                    <a:pt x="382" y="258"/>
                  </a:lnTo>
                  <a:cubicBezTo>
                    <a:pt x="389" y="258"/>
                    <a:pt x="396" y="264"/>
                    <a:pt x="403" y="264"/>
                  </a:cubicBezTo>
                  <a:cubicBezTo>
                    <a:pt x="430" y="264"/>
                    <a:pt x="444" y="251"/>
                    <a:pt x="457" y="230"/>
                  </a:cubicBezTo>
                  <a:cubicBezTo>
                    <a:pt x="471" y="203"/>
                    <a:pt x="457" y="169"/>
                    <a:pt x="430" y="156"/>
                  </a:cubicBezTo>
                  <a:lnTo>
                    <a:pt x="89" y="6"/>
                  </a:lnTo>
                  <a:cubicBezTo>
                    <a:pt x="82" y="2"/>
                    <a:pt x="74" y="0"/>
                    <a:pt x="66" y="0"/>
                  </a:cubicBezTo>
                  <a:close/>
                </a:path>
              </a:pathLst>
            </a:custGeom>
            <a:solidFill>
              <a:srgbClr val="100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" name="Google Shape;3100;p70"/>
            <p:cNvSpPr/>
            <p:nvPr/>
          </p:nvSpPr>
          <p:spPr>
            <a:xfrm>
              <a:off x="6598025" y="822625"/>
              <a:ext cx="12225" cy="6575"/>
            </a:xfrm>
            <a:custGeom>
              <a:avLst/>
              <a:gdLst/>
              <a:ahLst/>
              <a:cxnLst/>
              <a:rect l="l" t="t" r="r" b="b"/>
              <a:pathLst>
                <a:path w="489" h="263" extrusionOk="0">
                  <a:moveTo>
                    <a:pt x="80" y="0"/>
                  </a:moveTo>
                  <a:cubicBezTo>
                    <a:pt x="28" y="0"/>
                    <a:pt x="1" y="80"/>
                    <a:pt x="59" y="109"/>
                  </a:cubicBezTo>
                  <a:lnTo>
                    <a:pt x="400" y="259"/>
                  </a:lnTo>
                  <a:cubicBezTo>
                    <a:pt x="404" y="259"/>
                    <a:pt x="409" y="262"/>
                    <a:pt x="415" y="262"/>
                  </a:cubicBezTo>
                  <a:cubicBezTo>
                    <a:pt x="419" y="262"/>
                    <a:pt x="423" y="262"/>
                    <a:pt x="427" y="259"/>
                  </a:cubicBezTo>
                  <a:cubicBezTo>
                    <a:pt x="448" y="259"/>
                    <a:pt x="468" y="252"/>
                    <a:pt x="475" y="232"/>
                  </a:cubicBezTo>
                  <a:cubicBezTo>
                    <a:pt x="488" y="198"/>
                    <a:pt x="475" y="171"/>
                    <a:pt x="448" y="157"/>
                  </a:cubicBezTo>
                  <a:lnTo>
                    <a:pt x="107" y="7"/>
                  </a:lnTo>
                  <a:cubicBezTo>
                    <a:pt x="97" y="2"/>
                    <a:pt x="88" y="0"/>
                    <a:pt x="80" y="0"/>
                  </a:cubicBezTo>
                  <a:close/>
                </a:path>
              </a:pathLst>
            </a:custGeom>
            <a:solidFill>
              <a:srgbClr val="100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" name="Google Shape;3101;p70"/>
            <p:cNvSpPr/>
            <p:nvPr/>
          </p:nvSpPr>
          <p:spPr>
            <a:xfrm>
              <a:off x="6584175" y="777025"/>
              <a:ext cx="6475" cy="11050"/>
            </a:xfrm>
            <a:custGeom>
              <a:avLst/>
              <a:gdLst/>
              <a:ahLst/>
              <a:cxnLst/>
              <a:rect l="l" t="t" r="r" b="b"/>
              <a:pathLst>
                <a:path w="259" h="442" extrusionOk="0">
                  <a:moveTo>
                    <a:pt x="192" y="1"/>
                  </a:moveTo>
                  <a:cubicBezTo>
                    <a:pt x="173" y="1"/>
                    <a:pt x="153" y="10"/>
                    <a:pt x="143" y="33"/>
                  </a:cubicBezTo>
                  <a:lnTo>
                    <a:pt x="7" y="374"/>
                  </a:lnTo>
                  <a:cubicBezTo>
                    <a:pt x="0" y="401"/>
                    <a:pt x="14" y="435"/>
                    <a:pt x="41" y="442"/>
                  </a:cubicBezTo>
                  <a:lnTo>
                    <a:pt x="62" y="442"/>
                  </a:lnTo>
                  <a:cubicBezTo>
                    <a:pt x="82" y="442"/>
                    <a:pt x="102" y="428"/>
                    <a:pt x="116" y="408"/>
                  </a:cubicBezTo>
                  <a:lnTo>
                    <a:pt x="245" y="67"/>
                  </a:lnTo>
                  <a:cubicBezTo>
                    <a:pt x="258" y="29"/>
                    <a:pt x="225" y="1"/>
                    <a:pt x="192" y="1"/>
                  </a:cubicBezTo>
                  <a:close/>
                </a:path>
              </a:pathLst>
            </a:custGeom>
            <a:solidFill>
              <a:srgbClr val="100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" name="Google Shape;3102;p70"/>
            <p:cNvSpPr/>
            <p:nvPr/>
          </p:nvSpPr>
          <p:spPr>
            <a:xfrm>
              <a:off x="6560150" y="836400"/>
              <a:ext cx="6600" cy="11275"/>
            </a:xfrm>
            <a:custGeom>
              <a:avLst/>
              <a:gdLst/>
              <a:ahLst/>
              <a:cxnLst/>
              <a:rect l="l" t="t" r="r" b="b"/>
              <a:pathLst>
                <a:path w="264" h="451" extrusionOk="0">
                  <a:moveTo>
                    <a:pt x="193" y="0"/>
                  </a:moveTo>
                  <a:cubicBezTo>
                    <a:pt x="173" y="0"/>
                    <a:pt x="154" y="11"/>
                    <a:pt x="144" y="35"/>
                  </a:cubicBezTo>
                  <a:lnTo>
                    <a:pt x="15" y="383"/>
                  </a:lnTo>
                  <a:cubicBezTo>
                    <a:pt x="1" y="410"/>
                    <a:pt x="15" y="444"/>
                    <a:pt x="42" y="451"/>
                  </a:cubicBezTo>
                  <a:lnTo>
                    <a:pt x="62" y="451"/>
                  </a:lnTo>
                  <a:cubicBezTo>
                    <a:pt x="89" y="451"/>
                    <a:pt x="110" y="437"/>
                    <a:pt x="117" y="417"/>
                  </a:cubicBezTo>
                  <a:lnTo>
                    <a:pt x="246" y="76"/>
                  </a:lnTo>
                  <a:cubicBezTo>
                    <a:pt x="263" y="33"/>
                    <a:pt x="228" y="0"/>
                    <a:pt x="193" y="0"/>
                  </a:cubicBezTo>
                  <a:close/>
                </a:path>
              </a:pathLst>
            </a:custGeom>
            <a:solidFill>
              <a:srgbClr val="100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" name="Google Shape;3103;p70"/>
            <p:cNvSpPr/>
            <p:nvPr/>
          </p:nvSpPr>
          <p:spPr>
            <a:xfrm>
              <a:off x="6551625" y="781650"/>
              <a:ext cx="8900" cy="9825"/>
            </a:xfrm>
            <a:custGeom>
              <a:avLst/>
              <a:gdLst/>
              <a:ahLst/>
              <a:cxnLst/>
              <a:rect l="l" t="t" r="r" b="b"/>
              <a:pathLst>
                <a:path w="356" h="393" extrusionOk="0">
                  <a:moveTo>
                    <a:pt x="75" y="0"/>
                  </a:moveTo>
                  <a:cubicBezTo>
                    <a:pt x="36" y="0"/>
                    <a:pt x="1" y="38"/>
                    <a:pt x="22" y="80"/>
                  </a:cubicBezTo>
                  <a:lnTo>
                    <a:pt x="253" y="373"/>
                  </a:lnTo>
                  <a:cubicBezTo>
                    <a:pt x="260" y="386"/>
                    <a:pt x="274" y="393"/>
                    <a:pt x="294" y="393"/>
                  </a:cubicBezTo>
                  <a:cubicBezTo>
                    <a:pt x="308" y="393"/>
                    <a:pt x="315" y="386"/>
                    <a:pt x="328" y="379"/>
                  </a:cubicBezTo>
                  <a:cubicBezTo>
                    <a:pt x="349" y="366"/>
                    <a:pt x="356" y="325"/>
                    <a:pt x="335" y="304"/>
                  </a:cubicBezTo>
                  <a:lnTo>
                    <a:pt x="110" y="12"/>
                  </a:lnTo>
                  <a:cubicBezTo>
                    <a:pt x="99" y="4"/>
                    <a:pt x="87" y="0"/>
                    <a:pt x="75" y="0"/>
                  </a:cubicBezTo>
                  <a:close/>
                </a:path>
              </a:pathLst>
            </a:custGeom>
            <a:solidFill>
              <a:srgbClr val="100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" name="Google Shape;3104;p70"/>
            <p:cNvSpPr/>
            <p:nvPr/>
          </p:nvSpPr>
          <p:spPr>
            <a:xfrm>
              <a:off x="6590125" y="832875"/>
              <a:ext cx="8875" cy="10200"/>
            </a:xfrm>
            <a:custGeom>
              <a:avLst/>
              <a:gdLst/>
              <a:ahLst/>
              <a:cxnLst/>
              <a:rect l="l" t="t" r="r" b="b"/>
              <a:pathLst>
                <a:path w="355" h="408" extrusionOk="0">
                  <a:moveTo>
                    <a:pt x="62" y="1"/>
                  </a:moveTo>
                  <a:cubicBezTo>
                    <a:pt x="50" y="1"/>
                    <a:pt x="39" y="5"/>
                    <a:pt x="28" y="13"/>
                  </a:cubicBezTo>
                  <a:cubicBezTo>
                    <a:pt x="7" y="33"/>
                    <a:pt x="1" y="67"/>
                    <a:pt x="21" y="94"/>
                  </a:cubicBezTo>
                  <a:lnTo>
                    <a:pt x="246" y="381"/>
                  </a:lnTo>
                  <a:cubicBezTo>
                    <a:pt x="259" y="394"/>
                    <a:pt x="273" y="408"/>
                    <a:pt x="294" y="408"/>
                  </a:cubicBezTo>
                  <a:cubicBezTo>
                    <a:pt x="307" y="408"/>
                    <a:pt x="314" y="401"/>
                    <a:pt x="328" y="394"/>
                  </a:cubicBezTo>
                  <a:cubicBezTo>
                    <a:pt x="348" y="374"/>
                    <a:pt x="355" y="340"/>
                    <a:pt x="334" y="312"/>
                  </a:cubicBezTo>
                  <a:lnTo>
                    <a:pt x="110" y="26"/>
                  </a:lnTo>
                  <a:cubicBezTo>
                    <a:pt x="97" y="10"/>
                    <a:pt x="80" y="1"/>
                    <a:pt x="62" y="1"/>
                  </a:cubicBezTo>
                  <a:close/>
                </a:path>
              </a:pathLst>
            </a:custGeom>
            <a:solidFill>
              <a:srgbClr val="100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" name="Google Shape;3105;p70"/>
            <p:cNvSpPr/>
            <p:nvPr/>
          </p:nvSpPr>
          <p:spPr>
            <a:xfrm>
              <a:off x="6594900" y="787025"/>
              <a:ext cx="10450" cy="8900"/>
            </a:xfrm>
            <a:custGeom>
              <a:avLst/>
              <a:gdLst/>
              <a:ahLst/>
              <a:cxnLst/>
              <a:rect l="l" t="t" r="r" b="b"/>
              <a:pathLst>
                <a:path w="418" h="356" extrusionOk="0">
                  <a:moveTo>
                    <a:pt x="342" y="0"/>
                  </a:moveTo>
                  <a:cubicBezTo>
                    <a:pt x="331" y="0"/>
                    <a:pt x="318" y="4"/>
                    <a:pt x="307" y="15"/>
                  </a:cubicBezTo>
                  <a:lnTo>
                    <a:pt x="28" y="260"/>
                  </a:lnTo>
                  <a:cubicBezTo>
                    <a:pt x="0" y="280"/>
                    <a:pt x="0" y="314"/>
                    <a:pt x="21" y="335"/>
                  </a:cubicBezTo>
                  <a:cubicBezTo>
                    <a:pt x="34" y="348"/>
                    <a:pt x="48" y="355"/>
                    <a:pt x="62" y="355"/>
                  </a:cubicBezTo>
                  <a:cubicBezTo>
                    <a:pt x="75" y="355"/>
                    <a:pt x="89" y="348"/>
                    <a:pt x="103" y="341"/>
                  </a:cubicBezTo>
                  <a:lnTo>
                    <a:pt x="375" y="96"/>
                  </a:lnTo>
                  <a:cubicBezTo>
                    <a:pt x="418" y="59"/>
                    <a:pt x="385" y="0"/>
                    <a:pt x="342" y="0"/>
                  </a:cubicBezTo>
                  <a:close/>
                </a:path>
              </a:pathLst>
            </a:custGeom>
            <a:solidFill>
              <a:srgbClr val="100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" name="Google Shape;3106;p70"/>
            <p:cNvSpPr/>
            <p:nvPr/>
          </p:nvSpPr>
          <p:spPr>
            <a:xfrm>
              <a:off x="6545675" y="828400"/>
              <a:ext cx="10650" cy="8900"/>
            </a:xfrm>
            <a:custGeom>
              <a:avLst/>
              <a:gdLst/>
              <a:ahLst/>
              <a:cxnLst/>
              <a:rect l="l" t="t" r="r" b="b"/>
              <a:pathLst>
                <a:path w="426" h="356" extrusionOk="0">
                  <a:moveTo>
                    <a:pt x="342" y="1"/>
                  </a:moveTo>
                  <a:cubicBezTo>
                    <a:pt x="330" y="1"/>
                    <a:pt x="318" y="5"/>
                    <a:pt x="307" y="15"/>
                  </a:cubicBezTo>
                  <a:lnTo>
                    <a:pt x="28" y="260"/>
                  </a:lnTo>
                  <a:cubicBezTo>
                    <a:pt x="8" y="280"/>
                    <a:pt x="1" y="314"/>
                    <a:pt x="21" y="342"/>
                  </a:cubicBezTo>
                  <a:cubicBezTo>
                    <a:pt x="35" y="348"/>
                    <a:pt x="49" y="355"/>
                    <a:pt x="69" y="355"/>
                  </a:cubicBezTo>
                  <a:cubicBezTo>
                    <a:pt x="76" y="355"/>
                    <a:pt x="89" y="355"/>
                    <a:pt x="103" y="348"/>
                  </a:cubicBezTo>
                  <a:lnTo>
                    <a:pt x="382" y="103"/>
                  </a:lnTo>
                  <a:cubicBezTo>
                    <a:pt x="426" y="65"/>
                    <a:pt x="387" y="1"/>
                    <a:pt x="342" y="1"/>
                  </a:cubicBezTo>
                  <a:close/>
                </a:path>
              </a:pathLst>
            </a:custGeom>
            <a:solidFill>
              <a:srgbClr val="100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" name="Google Shape;3107;p70"/>
            <p:cNvSpPr/>
            <p:nvPr/>
          </p:nvSpPr>
          <p:spPr>
            <a:xfrm>
              <a:off x="6571750" y="807800"/>
              <a:ext cx="7325" cy="7175"/>
            </a:xfrm>
            <a:custGeom>
              <a:avLst/>
              <a:gdLst/>
              <a:ahLst/>
              <a:cxnLst/>
              <a:rect l="l" t="t" r="r" b="b"/>
              <a:pathLst>
                <a:path w="293" h="287" extrusionOk="0">
                  <a:moveTo>
                    <a:pt x="139" y="0"/>
                  </a:moveTo>
                  <a:cubicBezTo>
                    <a:pt x="62" y="0"/>
                    <a:pt x="0" y="66"/>
                    <a:pt x="0" y="137"/>
                  </a:cubicBezTo>
                  <a:cubicBezTo>
                    <a:pt x="0" y="219"/>
                    <a:pt x="68" y="287"/>
                    <a:pt x="150" y="287"/>
                  </a:cubicBezTo>
                  <a:cubicBezTo>
                    <a:pt x="232" y="287"/>
                    <a:pt x="293" y="219"/>
                    <a:pt x="286" y="137"/>
                  </a:cubicBezTo>
                  <a:cubicBezTo>
                    <a:pt x="286" y="62"/>
                    <a:pt x="225" y="1"/>
                    <a:pt x="150" y="1"/>
                  </a:cubicBezTo>
                  <a:cubicBezTo>
                    <a:pt x="146" y="1"/>
                    <a:pt x="142" y="0"/>
                    <a:pt x="139" y="0"/>
                  </a:cubicBezTo>
                  <a:close/>
                </a:path>
              </a:pathLst>
            </a:custGeom>
            <a:solidFill>
              <a:srgbClr val="100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3108;p70"/>
            <p:cNvSpPr/>
            <p:nvPr/>
          </p:nvSpPr>
          <p:spPr>
            <a:xfrm>
              <a:off x="6557775" y="809175"/>
              <a:ext cx="17400" cy="9625"/>
            </a:xfrm>
            <a:custGeom>
              <a:avLst/>
              <a:gdLst/>
              <a:ahLst/>
              <a:cxnLst/>
              <a:rect l="l" t="t" r="r" b="b"/>
              <a:pathLst>
                <a:path w="696" h="385" extrusionOk="0">
                  <a:moveTo>
                    <a:pt x="123" y="0"/>
                  </a:moveTo>
                  <a:cubicBezTo>
                    <a:pt x="82" y="0"/>
                    <a:pt x="1" y="157"/>
                    <a:pt x="7" y="232"/>
                  </a:cubicBezTo>
                  <a:cubicBezTo>
                    <a:pt x="20" y="300"/>
                    <a:pt x="211" y="385"/>
                    <a:pt x="257" y="385"/>
                  </a:cubicBezTo>
                  <a:cubicBezTo>
                    <a:pt x="262" y="385"/>
                    <a:pt x="265" y="384"/>
                    <a:pt x="266" y="382"/>
                  </a:cubicBezTo>
                  <a:cubicBezTo>
                    <a:pt x="280" y="355"/>
                    <a:pt x="225" y="273"/>
                    <a:pt x="225" y="273"/>
                  </a:cubicBezTo>
                  <a:cubicBezTo>
                    <a:pt x="375" y="232"/>
                    <a:pt x="518" y="184"/>
                    <a:pt x="654" y="130"/>
                  </a:cubicBezTo>
                  <a:cubicBezTo>
                    <a:pt x="654" y="130"/>
                    <a:pt x="695" y="68"/>
                    <a:pt x="634" y="55"/>
                  </a:cubicBezTo>
                  <a:cubicBezTo>
                    <a:pt x="630" y="54"/>
                    <a:pt x="624" y="54"/>
                    <a:pt x="617" y="54"/>
                  </a:cubicBezTo>
                  <a:cubicBezTo>
                    <a:pt x="522" y="54"/>
                    <a:pt x="178" y="137"/>
                    <a:pt x="178" y="137"/>
                  </a:cubicBezTo>
                  <a:cubicBezTo>
                    <a:pt x="178" y="137"/>
                    <a:pt x="164" y="0"/>
                    <a:pt x="123" y="0"/>
                  </a:cubicBezTo>
                  <a:close/>
                </a:path>
              </a:pathLst>
            </a:custGeom>
            <a:solidFill>
              <a:srgbClr val="100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" name="Google Shape;3109;p70"/>
            <p:cNvSpPr/>
            <p:nvPr/>
          </p:nvSpPr>
          <p:spPr>
            <a:xfrm>
              <a:off x="6566800" y="790100"/>
              <a:ext cx="10400" cy="22425"/>
            </a:xfrm>
            <a:custGeom>
              <a:avLst/>
              <a:gdLst/>
              <a:ahLst/>
              <a:cxnLst/>
              <a:rect l="l" t="t" r="r" b="b"/>
              <a:pathLst>
                <a:path w="416" h="897" extrusionOk="0">
                  <a:moveTo>
                    <a:pt x="191" y="1"/>
                  </a:moveTo>
                  <a:cubicBezTo>
                    <a:pt x="116" y="1"/>
                    <a:pt x="1" y="225"/>
                    <a:pt x="28" y="239"/>
                  </a:cubicBezTo>
                  <a:cubicBezTo>
                    <a:pt x="33" y="243"/>
                    <a:pt x="39" y="244"/>
                    <a:pt x="47" y="244"/>
                  </a:cubicBezTo>
                  <a:cubicBezTo>
                    <a:pt x="83" y="244"/>
                    <a:pt x="144" y="212"/>
                    <a:pt x="144" y="212"/>
                  </a:cubicBezTo>
                  <a:lnTo>
                    <a:pt x="144" y="212"/>
                  </a:lnTo>
                  <a:cubicBezTo>
                    <a:pt x="137" y="300"/>
                    <a:pt x="321" y="879"/>
                    <a:pt x="321" y="879"/>
                  </a:cubicBezTo>
                  <a:cubicBezTo>
                    <a:pt x="321" y="879"/>
                    <a:pt x="343" y="897"/>
                    <a:pt x="366" y="897"/>
                  </a:cubicBezTo>
                  <a:cubicBezTo>
                    <a:pt x="380" y="897"/>
                    <a:pt x="394" y="890"/>
                    <a:pt x="402" y="866"/>
                  </a:cubicBezTo>
                  <a:cubicBezTo>
                    <a:pt x="416" y="804"/>
                    <a:pt x="280" y="171"/>
                    <a:pt x="280" y="171"/>
                  </a:cubicBezTo>
                  <a:cubicBezTo>
                    <a:pt x="280" y="171"/>
                    <a:pt x="416" y="171"/>
                    <a:pt x="416" y="130"/>
                  </a:cubicBezTo>
                  <a:cubicBezTo>
                    <a:pt x="416" y="82"/>
                    <a:pt x="266" y="1"/>
                    <a:pt x="191" y="1"/>
                  </a:cubicBezTo>
                  <a:close/>
                </a:path>
              </a:pathLst>
            </a:custGeom>
            <a:solidFill>
              <a:srgbClr val="100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" name="Google Shape;3110;p70"/>
            <p:cNvSpPr/>
            <p:nvPr/>
          </p:nvSpPr>
          <p:spPr>
            <a:xfrm>
              <a:off x="6280900" y="1022650"/>
              <a:ext cx="56200" cy="46225"/>
            </a:xfrm>
            <a:custGeom>
              <a:avLst/>
              <a:gdLst/>
              <a:ahLst/>
              <a:cxnLst/>
              <a:rect l="l" t="t" r="r" b="b"/>
              <a:pathLst>
                <a:path w="2248" h="1849" extrusionOk="0">
                  <a:moveTo>
                    <a:pt x="1563" y="1"/>
                  </a:moveTo>
                  <a:cubicBezTo>
                    <a:pt x="1522" y="1"/>
                    <a:pt x="1480" y="8"/>
                    <a:pt x="1438" y="23"/>
                  </a:cubicBezTo>
                  <a:cubicBezTo>
                    <a:pt x="981" y="186"/>
                    <a:pt x="1" y="582"/>
                    <a:pt x="48" y="915"/>
                  </a:cubicBezTo>
                  <a:cubicBezTo>
                    <a:pt x="96" y="1242"/>
                    <a:pt x="641" y="1848"/>
                    <a:pt x="641" y="1848"/>
                  </a:cubicBezTo>
                  <a:cubicBezTo>
                    <a:pt x="641" y="1848"/>
                    <a:pt x="2098" y="1256"/>
                    <a:pt x="2173" y="949"/>
                  </a:cubicBezTo>
                  <a:cubicBezTo>
                    <a:pt x="2247" y="677"/>
                    <a:pt x="1962" y="1"/>
                    <a:pt x="1563" y="1"/>
                  </a:cubicBezTo>
                  <a:close/>
                </a:path>
              </a:pathLst>
            </a:custGeom>
            <a:solidFill>
              <a:srgbClr val="F55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3111;p70"/>
            <p:cNvSpPr/>
            <p:nvPr/>
          </p:nvSpPr>
          <p:spPr>
            <a:xfrm>
              <a:off x="6105000" y="951475"/>
              <a:ext cx="56050" cy="35000"/>
            </a:xfrm>
            <a:custGeom>
              <a:avLst/>
              <a:gdLst/>
              <a:ahLst/>
              <a:cxnLst/>
              <a:rect l="l" t="t" r="r" b="b"/>
              <a:pathLst>
                <a:path w="2242" h="1400" extrusionOk="0">
                  <a:moveTo>
                    <a:pt x="1441" y="0"/>
                  </a:moveTo>
                  <a:cubicBezTo>
                    <a:pt x="977" y="0"/>
                    <a:pt x="196" y="199"/>
                    <a:pt x="110" y="302"/>
                  </a:cubicBezTo>
                  <a:cubicBezTo>
                    <a:pt x="1" y="432"/>
                    <a:pt x="69" y="1378"/>
                    <a:pt x="402" y="1399"/>
                  </a:cubicBezTo>
                  <a:cubicBezTo>
                    <a:pt x="417" y="1399"/>
                    <a:pt x="433" y="1400"/>
                    <a:pt x="451" y="1400"/>
                  </a:cubicBezTo>
                  <a:cubicBezTo>
                    <a:pt x="818" y="1400"/>
                    <a:pt x="1675" y="1264"/>
                    <a:pt x="1799" y="1160"/>
                  </a:cubicBezTo>
                  <a:cubicBezTo>
                    <a:pt x="2037" y="963"/>
                    <a:pt x="2241" y="309"/>
                    <a:pt x="1717" y="43"/>
                  </a:cubicBezTo>
                  <a:cubicBezTo>
                    <a:pt x="1656" y="13"/>
                    <a:pt x="1559" y="0"/>
                    <a:pt x="1441" y="0"/>
                  </a:cubicBezTo>
                  <a:close/>
                </a:path>
              </a:pathLst>
            </a:custGeom>
            <a:solidFill>
              <a:srgbClr val="F55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3112;p70"/>
            <p:cNvSpPr/>
            <p:nvPr/>
          </p:nvSpPr>
          <p:spPr>
            <a:xfrm>
              <a:off x="6077750" y="894425"/>
              <a:ext cx="56050" cy="35175"/>
            </a:xfrm>
            <a:custGeom>
              <a:avLst/>
              <a:gdLst/>
              <a:ahLst/>
              <a:cxnLst/>
              <a:rect l="l" t="t" r="r" b="b"/>
              <a:pathLst>
                <a:path w="2242" h="1407" extrusionOk="0">
                  <a:moveTo>
                    <a:pt x="1439" y="1"/>
                  </a:moveTo>
                  <a:cubicBezTo>
                    <a:pt x="978" y="1"/>
                    <a:pt x="197" y="201"/>
                    <a:pt x="110" y="309"/>
                  </a:cubicBezTo>
                  <a:cubicBezTo>
                    <a:pt x="1" y="439"/>
                    <a:pt x="69" y="1385"/>
                    <a:pt x="403" y="1406"/>
                  </a:cubicBezTo>
                  <a:cubicBezTo>
                    <a:pt x="417" y="1406"/>
                    <a:pt x="432" y="1407"/>
                    <a:pt x="449" y="1407"/>
                  </a:cubicBezTo>
                  <a:cubicBezTo>
                    <a:pt x="814" y="1407"/>
                    <a:pt x="1669" y="1265"/>
                    <a:pt x="1799" y="1161"/>
                  </a:cubicBezTo>
                  <a:cubicBezTo>
                    <a:pt x="2030" y="970"/>
                    <a:pt x="2242" y="309"/>
                    <a:pt x="1710" y="44"/>
                  </a:cubicBezTo>
                  <a:cubicBezTo>
                    <a:pt x="1651" y="13"/>
                    <a:pt x="1555" y="1"/>
                    <a:pt x="1439" y="1"/>
                  </a:cubicBezTo>
                  <a:close/>
                </a:path>
              </a:pathLst>
            </a:custGeom>
            <a:solidFill>
              <a:srgbClr val="F55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3113;p70"/>
            <p:cNvSpPr/>
            <p:nvPr/>
          </p:nvSpPr>
          <p:spPr>
            <a:xfrm>
              <a:off x="6081675" y="833125"/>
              <a:ext cx="48725" cy="30425"/>
            </a:xfrm>
            <a:custGeom>
              <a:avLst/>
              <a:gdLst/>
              <a:ahLst/>
              <a:cxnLst/>
              <a:rect l="l" t="t" r="r" b="b"/>
              <a:pathLst>
                <a:path w="1949" h="1217" extrusionOk="0">
                  <a:moveTo>
                    <a:pt x="1257" y="0"/>
                  </a:moveTo>
                  <a:cubicBezTo>
                    <a:pt x="855" y="0"/>
                    <a:pt x="172" y="176"/>
                    <a:pt x="96" y="268"/>
                  </a:cubicBezTo>
                  <a:cubicBezTo>
                    <a:pt x="0" y="377"/>
                    <a:pt x="62" y="1201"/>
                    <a:pt x="355" y="1215"/>
                  </a:cubicBezTo>
                  <a:cubicBezTo>
                    <a:pt x="369" y="1216"/>
                    <a:pt x="386" y="1216"/>
                    <a:pt x="403" y="1216"/>
                  </a:cubicBezTo>
                  <a:cubicBezTo>
                    <a:pt x="722" y="1216"/>
                    <a:pt x="1457" y="1101"/>
                    <a:pt x="1567" y="1011"/>
                  </a:cubicBezTo>
                  <a:cubicBezTo>
                    <a:pt x="1771" y="841"/>
                    <a:pt x="1948" y="268"/>
                    <a:pt x="1492" y="37"/>
                  </a:cubicBezTo>
                  <a:cubicBezTo>
                    <a:pt x="1440" y="11"/>
                    <a:pt x="1358" y="0"/>
                    <a:pt x="1257" y="0"/>
                  </a:cubicBezTo>
                  <a:close/>
                </a:path>
              </a:pathLst>
            </a:custGeom>
            <a:solidFill>
              <a:srgbClr val="F55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3114;p70"/>
            <p:cNvSpPr/>
            <p:nvPr/>
          </p:nvSpPr>
          <p:spPr>
            <a:xfrm>
              <a:off x="6116750" y="772300"/>
              <a:ext cx="42075" cy="26200"/>
            </a:xfrm>
            <a:custGeom>
              <a:avLst/>
              <a:gdLst/>
              <a:ahLst/>
              <a:cxnLst/>
              <a:rect l="l" t="t" r="r" b="b"/>
              <a:pathLst>
                <a:path w="1683" h="1048" extrusionOk="0">
                  <a:moveTo>
                    <a:pt x="1083" y="0"/>
                  </a:moveTo>
                  <a:cubicBezTo>
                    <a:pt x="735" y="0"/>
                    <a:pt x="148" y="147"/>
                    <a:pt x="82" y="229"/>
                  </a:cubicBezTo>
                  <a:cubicBezTo>
                    <a:pt x="1" y="324"/>
                    <a:pt x="55" y="1033"/>
                    <a:pt x="300" y="1046"/>
                  </a:cubicBezTo>
                  <a:cubicBezTo>
                    <a:pt x="315" y="1047"/>
                    <a:pt x="331" y="1047"/>
                    <a:pt x="348" y="1047"/>
                  </a:cubicBezTo>
                  <a:cubicBezTo>
                    <a:pt x="630" y="1047"/>
                    <a:pt x="1253" y="946"/>
                    <a:pt x="1349" y="869"/>
                  </a:cubicBezTo>
                  <a:cubicBezTo>
                    <a:pt x="1526" y="726"/>
                    <a:pt x="1683" y="236"/>
                    <a:pt x="1288" y="31"/>
                  </a:cubicBezTo>
                  <a:cubicBezTo>
                    <a:pt x="1243" y="10"/>
                    <a:pt x="1171" y="0"/>
                    <a:pt x="1083" y="0"/>
                  </a:cubicBezTo>
                  <a:close/>
                </a:path>
              </a:pathLst>
            </a:custGeom>
            <a:solidFill>
              <a:srgbClr val="F55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3115;p70"/>
            <p:cNvSpPr/>
            <p:nvPr/>
          </p:nvSpPr>
          <p:spPr>
            <a:xfrm>
              <a:off x="6047100" y="701150"/>
              <a:ext cx="455700" cy="431075"/>
            </a:xfrm>
            <a:custGeom>
              <a:avLst/>
              <a:gdLst/>
              <a:ahLst/>
              <a:cxnLst/>
              <a:rect l="l" t="t" r="r" b="b"/>
              <a:pathLst>
                <a:path w="18228" h="17243" extrusionOk="0">
                  <a:moveTo>
                    <a:pt x="7044" y="1"/>
                  </a:moveTo>
                  <a:cubicBezTo>
                    <a:pt x="6948" y="1"/>
                    <a:pt x="6858" y="34"/>
                    <a:pt x="6771" y="105"/>
                  </a:cubicBezTo>
                  <a:cubicBezTo>
                    <a:pt x="6560" y="276"/>
                    <a:pt x="6226" y="568"/>
                    <a:pt x="6866" y="1297"/>
                  </a:cubicBezTo>
                  <a:cubicBezTo>
                    <a:pt x="8106" y="2707"/>
                    <a:pt x="9877" y="5193"/>
                    <a:pt x="10538" y="6085"/>
                  </a:cubicBezTo>
                  <a:lnTo>
                    <a:pt x="10705" y="6262"/>
                  </a:lnTo>
                  <a:lnTo>
                    <a:pt x="10705" y="6262"/>
                  </a:lnTo>
                  <a:cubicBezTo>
                    <a:pt x="9373" y="4892"/>
                    <a:pt x="6286" y="1996"/>
                    <a:pt x="4905" y="609"/>
                  </a:cubicBezTo>
                  <a:cubicBezTo>
                    <a:pt x="4661" y="362"/>
                    <a:pt x="4426" y="286"/>
                    <a:pt x="4236" y="286"/>
                  </a:cubicBezTo>
                  <a:cubicBezTo>
                    <a:pt x="4032" y="286"/>
                    <a:pt x="3878" y="372"/>
                    <a:pt x="3815" y="432"/>
                  </a:cubicBezTo>
                  <a:cubicBezTo>
                    <a:pt x="3379" y="854"/>
                    <a:pt x="3379" y="1250"/>
                    <a:pt x="4183" y="2135"/>
                  </a:cubicBezTo>
                  <a:cubicBezTo>
                    <a:pt x="5668" y="3770"/>
                    <a:pt x="8127" y="6733"/>
                    <a:pt x="9012" y="7815"/>
                  </a:cubicBezTo>
                  <a:cubicBezTo>
                    <a:pt x="8045" y="6726"/>
                    <a:pt x="5184" y="4117"/>
                    <a:pt x="3474" y="2537"/>
                  </a:cubicBezTo>
                  <a:cubicBezTo>
                    <a:pt x="2805" y="1915"/>
                    <a:pt x="2398" y="1645"/>
                    <a:pt x="2089" y="1645"/>
                  </a:cubicBezTo>
                  <a:cubicBezTo>
                    <a:pt x="1867" y="1645"/>
                    <a:pt x="1695" y="1785"/>
                    <a:pt x="1513" y="2033"/>
                  </a:cubicBezTo>
                  <a:cubicBezTo>
                    <a:pt x="1193" y="2462"/>
                    <a:pt x="1390" y="2864"/>
                    <a:pt x="2364" y="3845"/>
                  </a:cubicBezTo>
                  <a:cubicBezTo>
                    <a:pt x="4019" y="5500"/>
                    <a:pt x="6594" y="8326"/>
                    <a:pt x="7554" y="9321"/>
                  </a:cubicBezTo>
                  <a:cubicBezTo>
                    <a:pt x="6723" y="8572"/>
                    <a:pt x="3842" y="5799"/>
                    <a:pt x="2119" y="4485"/>
                  </a:cubicBezTo>
                  <a:cubicBezTo>
                    <a:pt x="1496" y="4012"/>
                    <a:pt x="1139" y="3863"/>
                    <a:pt x="905" y="3863"/>
                  </a:cubicBezTo>
                  <a:cubicBezTo>
                    <a:pt x="705" y="3863"/>
                    <a:pt x="594" y="3973"/>
                    <a:pt x="484" y="4083"/>
                  </a:cubicBezTo>
                  <a:cubicBezTo>
                    <a:pt x="185" y="4383"/>
                    <a:pt x="1" y="5111"/>
                    <a:pt x="1138" y="6174"/>
                  </a:cubicBezTo>
                  <a:cubicBezTo>
                    <a:pt x="3372" y="8265"/>
                    <a:pt x="7214" y="12141"/>
                    <a:pt x="7214" y="12141"/>
                  </a:cubicBezTo>
                  <a:cubicBezTo>
                    <a:pt x="7214" y="12141"/>
                    <a:pt x="4639" y="11075"/>
                    <a:pt x="3048" y="11075"/>
                  </a:cubicBezTo>
                  <a:cubicBezTo>
                    <a:pt x="2461" y="11075"/>
                    <a:pt x="2008" y="11220"/>
                    <a:pt x="1867" y="11616"/>
                  </a:cubicBezTo>
                  <a:cubicBezTo>
                    <a:pt x="1172" y="13557"/>
                    <a:pt x="12492" y="17242"/>
                    <a:pt x="12492" y="17242"/>
                  </a:cubicBezTo>
                  <a:lnTo>
                    <a:pt x="18228" y="11521"/>
                  </a:lnTo>
                  <a:cubicBezTo>
                    <a:pt x="18228" y="11521"/>
                    <a:pt x="16116" y="8715"/>
                    <a:pt x="14665" y="7168"/>
                  </a:cubicBezTo>
                  <a:cubicBezTo>
                    <a:pt x="14665" y="7168"/>
                    <a:pt x="10258" y="2734"/>
                    <a:pt x="8174" y="766"/>
                  </a:cubicBezTo>
                  <a:cubicBezTo>
                    <a:pt x="7671" y="289"/>
                    <a:pt x="7328" y="1"/>
                    <a:pt x="7044" y="1"/>
                  </a:cubicBezTo>
                  <a:close/>
                </a:path>
              </a:pathLst>
            </a:custGeom>
            <a:solidFill>
              <a:srgbClr val="FF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3116;p70"/>
            <p:cNvSpPr/>
            <p:nvPr/>
          </p:nvSpPr>
          <p:spPr>
            <a:xfrm>
              <a:off x="6359400" y="989150"/>
              <a:ext cx="543050" cy="553950"/>
            </a:xfrm>
            <a:custGeom>
              <a:avLst/>
              <a:gdLst/>
              <a:ahLst/>
              <a:cxnLst/>
              <a:rect l="l" t="t" r="r" b="b"/>
              <a:pathLst>
                <a:path w="21722" h="22158" extrusionOk="0">
                  <a:moveTo>
                    <a:pt x="5736" y="1"/>
                  </a:moveTo>
                  <a:lnTo>
                    <a:pt x="0" y="5722"/>
                  </a:lnTo>
                  <a:cubicBezTo>
                    <a:pt x="0" y="5722"/>
                    <a:pt x="9740" y="15053"/>
                    <a:pt x="16633" y="22157"/>
                  </a:cubicBezTo>
                  <a:lnTo>
                    <a:pt x="21721" y="13555"/>
                  </a:lnTo>
                  <a:cubicBezTo>
                    <a:pt x="21721" y="13555"/>
                    <a:pt x="6526" y="566"/>
                    <a:pt x="5736" y="1"/>
                  </a:cubicBezTo>
                  <a:close/>
                </a:path>
              </a:pathLst>
            </a:custGeom>
            <a:solidFill>
              <a:srgbClr val="FF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3117;p70"/>
            <p:cNvSpPr/>
            <p:nvPr/>
          </p:nvSpPr>
          <p:spPr>
            <a:xfrm>
              <a:off x="6390900" y="1013175"/>
              <a:ext cx="212875" cy="215925"/>
            </a:xfrm>
            <a:custGeom>
              <a:avLst/>
              <a:gdLst/>
              <a:ahLst/>
              <a:cxnLst/>
              <a:rect l="l" t="t" r="r" b="b"/>
              <a:pathLst>
                <a:path w="8515" h="8637" extrusionOk="0">
                  <a:moveTo>
                    <a:pt x="5640" y="0"/>
                  </a:moveTo>
                  <a:lnTo>
                    <a:pt x="1" y="6525"/>
                  </a:lnTo>
                  <a:cubicBezTo>
                    <a:pt x="1" y="6525"/>
                    <a:pt x="682" y="7336"/>
                    <a:pt x="1840" y="8637"/>
                  </a:cubicBezTo>
                  <a:cubicBezTo>
                    <a:pt x="3992" y="6246"/>
                    <a:pt x="6267" y="3951"/>
                    <a:pt x="8515" y="1642"/>
                  </a:cubicBezTo>
                  <a:cubicBezTo>
                    <a:pt x="7384" y="852"/>
                    <a:pt x="6396" y="266"/>
                    <a:pt x="56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3118;p70"/>
            <p:cNvSpPr/>
            <p:nvPr/>
          </p:nvSpPr>
          <p:spPr>
            <a:xfrm>
              <a:off x="6436875" y="1054200"/>
              <a:ext cx="247775" cy="249650"/>
            </a:xfrm>
            <a:custGeom>
              <a:avLst/>
              <a:gdLst/>
              <a:ahLst/>
              <a:cxnLst/>
              <a:rect l="l" t="t" r="r" b="b"/>
              <a:pathLst>
                <a:path w="9911" h="9986" extrusionOk="0">
                  <a:moveTo>
                    <a:pt x="6676" y="1"/>
                  </a:moveTo>
                  <a:cubicBezTo>
                    <a:pt x="4428" y="2310"/>
                    <a:pt x="2153" y="4598"/>
                    <a:pt x="1" y="6996"/>
                  </a:cubicBezTo>
                  <a:cubicBezTo>
                    <a:pt x="736" y="7820"/>
                    <a:pt x="1669" y="8848"/>
                    <a:pt x="2739" y="9986"/>
                  </a:cubicBezTo>
                  <a:cubicBezTo>
                    <a:pt x="5191" y="7466"/>
                    <a:pt x="7643" y="5061"/>
                    <a:pt x="9911" y="2500"/>
                  </a:cubicBezTo>
                  <a:cubicBezTo>
                    <a:pt x="8767" y="1554"/>
                    <a:pt x="7663" y="695"/>
                    <a:pt x="6676" y="1"/>
                  </a:cubicBezTo>
                  <a:close/>
                </a:path>
              </a:pathLst>
            </a:custGeom>
            <a:solidFill>
              <a:srgbClr val="100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3119;p70"/>
            <p:cNvSpPr/>
            <p:nvPr/>
          </p:nvSpPr>
          <p:spPr>
            <a:xfrm>
              <a:off x="6505325" y="1116700"/>
              <a:ext cx="268900" cy="274350"/>
            </a:xfrm>
            <a:custGeom>
              <a:avLst/>
              <a:gdLst/>
              <a:ahLst/>
              <a:cxnLst/>
              <a:rect l="l" t="t" r="r" b="b"/>
              <a:pathLst>
                <a:path w="10756" h="10974" extrusionOk="0">
                  <a:moveTo>
                    <a:pt x="7173" y="0"/>
                  </a:moveTo>
                  <a:cubicBezTo>
                    <a:pt x="4905" y="2561"/>
                    <a:pt x="2453" y="4966"/>
                    <a:pt x="1" y="7486"/>
                  </a:cubicBezTo>
                  <a:cubicBezTo>
                    <a:pt x="1016" y="8569"/>
                    <a:pt x="2160" y="9754"/>
                    <a:pt x="3386" y="10973"/>
                  </a:cubicBezTo>
                  <a:cubicBezTo>
                    <a:pt x="5722" y="8235"/>
                    <a:pt x="8297" y="5722"/>
                    <a:pt x="10756" y="3093"/>
                  </a:cubicBezTo>
                  <a:cubicBezTo>
                    <a:pt x="9557" y="2016"/>
                    <a:pt x="8338" y="961"/>
                    <a:pt x="71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" name="Google Shape;3120;p70"/>
            <p:cNvSpPr/>
            <p:nvPr/>
          </p:nvSpPr>
          <p:spPr>
            <a:xfrm>
              <a:off x="6902425" y="1312850"/>
              <a:ext cx="25" cy="70525"/>
            </a:xfrm>
            <a:custGeom>
              <a:avLst/>
              <a:gdLst/>
              <a:ahLst/>
              <a:cxnLst/>
              <a:rect l="l" t="t" r="r" b="b"/>
              <a:pathLst>
                <a:path w="1" h="2821" extrusionOk="0">
                  <a:moveTo>
                    <a:pt x="0" y="2821"/>
                  </a:moveTo>
                  <a:lnTo>
                    <a:pt x="0" y="1"/>
                  </a:lnTo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" name="Google Shape;3121;p70"/>
            <p:cNvSpPr/>
            <p:nvPr/>
          </p:nvSpPr>
          <p:spPr>
            <a:xfrm>
              <a:off x="6664025" y="1263975"/>
              <a:ext cx="238425" cy="277600"/>
            </a:xfrm>
            <a:custGeom>
              <a:avLst/>
              <a:gdLst/>
              <a:ahLst/>
              <a:cxnLst/>
              <a:rect l="l" t="t" r="r" b="b"/>
              <a:pathLst>
                <a:path w="9537" h="11104" extrusionOk="0">
                  <a:moveTo>
                    <a:pt x="7466" y="1"/>
                  </a:moveTo>
                  <a:cubicBezTo>
                    <a:pt x="5041" y="2705"/>
                    <a:pt x="2494" y="5300"/>
                    <a:pt x="1" y="7922"/>
                  </a:cubicBezTo>
                  <a:cubicBezTo>
                    <a:pt x="1186" y="9019"/>
                    <a:pt x="2405" y="10095"/>
                    <a:pt x="3631" y="11103"/>
                  </a:cubicBezTo>
                  <a:cubicBezTo>
                    <a:pt x="5497" y="8896"/>
                    <a:pt x="7513" y="6867"/>
                    <a:pt x="9536" y="4769"/>
                  </a:cubicBezTo>
                  <a:lnTo>
                    <a:pt x="9536" y="1956"/>
                  </a:lnTo>
                  <a:cubicBezTo>
                    <a:pt x="8883" y="1336"/>
                    <a:pt x="8188" y="682"/>
                    <a:pt x="74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3122;p70"/>
            <p:cNvSpPr/>
            <p:nvPr/>
          </p:nvSpPr>
          <p:spPr>
            <a:xfrm>
              <a:off x="6754800" y="1383350"/>
              <a:ext cx="147650" cy="158550"/>
            </a:xfrm>
            <a:custGeom>
              <a:avLst/>
              <a:gdLst/>
              <a:ahLst/>
              <a:cxnLst/>
              <a:rect l="l" t="t" r="r" b="b"/>
              <a:pathLst>
                <a:path w="5906" h="6342" extrusionOk="0">
                  <a:moveTo>
                    <a:pt x="5905" y="1"/>
                  </a:moveTo>
                  <a:cubicBezTo>
                    <a:pt x="3882" y="2098"/>
                    <a:pt x="1866" y="4128"/>
                    <a:pt x="0" y="6328"/>
                  </a:cubicBezTo>
                  <a:lnTo>
                    <a:pt x="5905" y="6342"/>
                  </a:lnTo>
                  <a:lnTo>
                    <a:pt x="5905" y="1"/>
                  </a:lnTo>
                  <a:close/>
                </a:path>
              </a:pathLst>
            </a:custGeom>
            <a:solidFill>
              <a:srgbClr val="100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" name="Google Shape;3123;p70"/>
            <p:cNvSpPr/>
            <p:nvPr/>
          </p:nvSpPr>
          <p:spPr>
            <a:xfrm>
              <a:off x="6589950" y="1194000"/>
              <a:ext cx="260725" cy="268225"/>
            </a:xfrm>
            <a:custGeom>
              <a:avLst/>
              <a:gdLst/>
              <a:ahLst/>
              <a:cxnLst/>
              <a:rect l="l" t="t" r="r" b="b"/>
              <a:pathLst>
                <a:path w="10429" h="10729" extrusionOk="0">
                  <a:moveTo>
                    <a:pt x="7371" y="1"/>
                  </a:moveTo>
                  <a:cubicBezTo>
                    <a:pt x="4912" y="2623"/>
                    <a:pt x="2337" y="5143"/>
                    <a:pt x="1" y="7881"/>
                  </a:cubicBezTo>
                  <a:cubicBezTo>
                    <a:pt x="948" y="8821"/>
                    <a:pt x="1942" y="9781"/>
                    <a:pt x="2964" y="10728"/>
                  </a:cubicBezTo>
                  <a:cubicBezTo>
                    <a:pt x="5457" y="8099"/>
                    <a:pt x="8004" y="5504"/>
                    <a:pt x="10429" y="2800"/>
                  </a:cubicBezTo>
                  <a:cubicBezTo>
                    <a:pt x="9448" y="1880"/>
                    <a:pt x="8413" y="934"/>
                    <a:pt x="7371" y="1"/>
                  </a:cubicBezTo>
                  <a:close/>
                </a:path>
              </a:pathLst>
            </a:custGeom>
            <a:solidFill>
              <a:srgbClr val="100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" name="Google Shape;3124;p70"/>
            <p:cNvSpPr/>
            <p:nvPr/>
          </p:nvSpPr>
          <p:spPr>
            <a:xfrm>
              <a:off x="6093775" y="990175"/>
              <a:ext cx="58925" cy="45425"/>
            </a:xfrm>
            <a:custGeom>
              <a:avLst/>
              <a:gdLst/>
              <a:ahLst/>
              <a:cxnLst/>
              <a:rect l="l" t="t" r="r" b="b"/>
              <a:pathLst>
                <a:path w="2357" h="1817" extrusionOk="0">
                  <a:moveTo>
                    <a:pt x="586" y="1"/>
                  </a:moveTo>
                  <a:cubicBezTo>
                    <a:pt x="518" y="1"/>
                    <a:pt x="461" y="17"/>
                    <a:pt x="422" y="55"/>
                  </a:cubicBezTo>
                  <a:cubicBezTo>
                    <a:pt x="177" y="280"/>
                    <a:pt x="0" y="1077"/>
                    <a:pt x="0" y="1077"/>
                  </a:cubicBezTo>
                  <a:cubicBezTo>
                    <a:pt x="0" y="1077"/>
                    <a:pt x="1169" y="1816"/>
                    <a:pt x="1559" y="1816"/>
                  </a:cubicBezTo>
                  <a:cubicBezTo>
                    <a:pt x="1586" y="1816"/>
                    <a:pt x="1609" y="1813"/>
                    <a:pt x="1628" y="1806"/>
                  </a:cubicBezTo>
                  <a:cubicBezTo>
                    <a:pt x="1914" y="1690"/>
                    <a:pt x="2357" y="947"/>
                    <a:pt x="1955" y="668"/>
                  </a:cubicBezTo>
                  <a:cubicBezTo>
                    <a:pt x="1613" y="435"/>
                    <a:pt x="937" y="1"/>
                    <a:pt x="586" y="1"/>
                  </a:cubicBezTo>
                  <a:close/>
                </a:path>
              </a:pathLst>
            </a:custGeom>
            <a:solidFill>
              <a:srgbClr val="F55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" name="Google Shape;3125;p70"/>
            <p:cNvSpPr/>
            <p:nvPr/>
          </p:nvSpPr>
          <p:spPr>
            <a:xfrm>
              <a:off x="6050375" y="799300"/>
              <a:ext cx="53150" cy="47250"/>
            </a:xfrm>
            <a:custGeom>
              <a:avLst/>
              <a:gdLst/>
              <a:ahLst/>
              <a:cxnLst/>
              <a:rect l="l" t="t" r="r" b="b"/>
              <a:pathLst>
                <a:path w="2126" h="1890" extrusionOk="0">
                  <a:moveTo>
                    <a:pt x="895" y="0"/>
                  </a:moveTo>
                  <a:cubicBezTo>
                    <a:pt x="727" y="0"/>
                    <a:pt x="0" y="601"/>
                    <a:pt x="183" y="879"/>
                  </a:cubicBezTo>
                  <a:cubicBezTo>
                    <a:pt x="360" y="1158"/>
                    <a:pt x="1021" y="1833"/>
                    <a:pt x="1191" y="1873"/>
                  </a:cubicBezTo>
                  <a:cubicBezTo>
                    <a:pt x="1230" y="1884"/>
                    <a:pt x="1276" y="1890"/>
                    <a:pt x="1326" y="1890"/>
                  </a:cubicBezTo>
                  <a:cubicBezTo>
                    <a:pt x="1646" y="1890"/>
                    <a:pt x="2126" y="1658"/>
                    <a:pt x="2049" y="1151"/>
                  </a:cubicBezTo>
                  <a:cubicBezTo>
                    <a:pt x="1995" y="824"/>
                    <a:pt x="1069" y="14"/>
                    <a:pt x="898" y="0"/>
                  </a:cubicBezTo>
                  <a:cubicBezTo>
                    <a:pt x="897" y="0"/>
                    <a:pt x="896" y="0"/>
                    <a:pt x="895" y="0"/>
                  </a:cubicBezTo>
                  <a:close/>
                </a:path>
              </a:pathLst>
            </a:custGeom>
            <a:solidFill>
              <a:srgbClr val="F55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" name="Google Shape;3126;p70"/>
            <p:cNvSpPr/>
            <p:nvPr/>
          </p:nvSpPr>
          <p:spPr>
            <a:xfrm>
              <a:off x="6080850" y="743950"/>
              <a:ext cx="53000" cy="47225"/>
            </a:xfrm>
            <a:custGeom>
              <a:avLst/>
              <a:gdLst/>
              <a:ahLst/>
              <a:cxnLst/>
              <a:rect l="l" t="t" r="r" b="b"/>
              <a:pathLst>
                <a:path w="2120" h="1889" extrusionOk="0">
                  <a:moveTo>
                    <a:pt x="896" y="1"/>
                  </a:moveTo>
                  <a:cubicBezTo>
                    <a:pt x="720" y="1"/>
                    <a:pt x="0" y="602"/>
                    <a:pt x="176" y="879"/>
                  </a:cubicBezTo>
                  <a:cubicBezTo>
                    <a:pt x="360" y="1152"/>
                    <a:pt x="1021" y="1826"/>
                    <a:pt x="1185" y="1874"/>
                  </a:cubicBezTo>
                  <a:cubicBezTo>
                    <a:pt x="1222" y="1883"/>
                    <a:pt x="1266" y="1888"/>
                    <a:pt x="1313" y="1888"/>
                  </a:cubicBezTo>
                  <a:cubicBezTo>
                    <a:pt x="1633" y="1888"/>
                    <a:pt x="2120" y="1662"/>
                    <a:pt x="2043" y="1152"/>
                  </a:cubicBezTo>
                  <a:cubicBezTo>
                    <a:pt x="1995" y="825"/>
                    <a:pt x="1069" y="14"/>
                    <a:pt x="898" y="1"/>
                  </a:cubicBezTo>
                  <a:cubicBezTo>
                    <a:pt x="897" y="1"/>
                    <a:pt x="897" y="1"/>
                    <a:pt x="896" y="1"/>
                  </a:cubicBezTo>
                  <a:close/>
                </a:path>
              </a:pathLst>
            </a:custGeom>
            <a:solidFill>
              <a:srgbClr val="F55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3127;p70"/>
            <p:cNvSpPr/>
            <p:nvPr/>
          </p:nvSpPr>
          <p:spPr>
            <a:xfrm>
              <a:off x="6136525" y="710575"/>
              <a:ext cx="46225" cy="41050"/>
            </a:xfrm>
            <a:custGeom>
              <a:avLst/>
              <a:gdLst/>
              <a:ahLst/>
              <a:cxnLst/>
              <a:rect l="l" t="t" r="r" b="b"/>
              <a:pathLst>
                <a:path w="1849" h="1642" extrusionOk="0">
                  <a:moveTo>
                    <a:pt x="780" y="1"/>
                  </a:moveTo>
                  <a:cubicBezTo>
                    <a:pt x="632" y="1"/>
                    <a:pt x="1" y="513"/>
                    <a:pt x="156" y="757"/>
                  </a:cubicBezTo>
                  <a:cubicBezTo>
                    <a:pt x="313" y="1009"/>
                    <a:pt x="892" y="1588"/>
                    <a:pt x="1035" y="1629"/>
                  </a:cubicBezTo>
                  <a:cubicBezTo>
                    <a:pt x="1068" y="1637"/>
                    <a:pt x="1106" y="1642"/>
                    <a:pt x="1147" y="1642"/>
                  </a:cubicBezTo>
                  <a:cubicBezTo>
                    <a:pt x="1424" y="1642"/>
                    <a:pt x="1848" y="1441"/>
                    <a:pt x="1777" y="1002"/>
                  </a:cubicBezTo>
                  <a:cubicBezTo>
                    <a:pt x="1736" y="716"/>
                    <a:pt x="926" y="8"/>
                    <a:pt x="783" y="1"/>
                  </a:cubicBezTo>
                  <a:cubicBezTo>
                    <a:pt x="782" y="1"/>
                    <a:pt x="781" y="1"/>
                    <a:pt x="780" y="1"/>
                  </a:cubicBezTo>
                  <a:close/>
                </a:path>
              </a:pathLst>
            </a:custGeom>
            <a:solidFill>
              <a:srgbClr val="F55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" name="Google Shape;3128;p70"/>
            <p:cNvSpPr/>
            <p:nvPr/>
          </p:nvSpPr>
          <p:spPr>
            <a:xfrm>
              <a:off x="6209775" y="702900"/>
              <a:ext cx="39775" cy="35375"/>
            </a:xfrm>
            <a:custGeom>
              <a:avLst/>
              <a:gdLst/>
              <a:ahLst/>
              <a:cxnLst/>
              <a:rect l="l" t="t" r="r" b="b"/>
              <a:pathLst>
                <a:path w="1591" h="1415" extrusionOk="0">
                  <a:moveTo>
                    <a:pt x="667" y="1"/>
                  </a:moveTo>
                  <a:cubicBezTo>
                    <a:pt x="528" y="1"/>
                    <a:pt x="0" y="447"/>
                    <a:pt x="135" y="655"/>
                  </a:cubicBezTo>
                  <a:cubicBezTo>
                    <a:pt x="264" y="866"/>
                    <a:pt x="761" y="1370"/>
                    <a:pt x="884" y="1404"/>
                  </a:cubicBezTo>
                  <a:cubicBezTo>
                    <a:pt x="912" y="1411"/>
                    <a:pt x="945" y="1415"/>
                    <a:pt x="980" y="1415"/>
                  </a:cubicBezTo>
                  <a:cubicBezTo>
                    <a:pt x="1224" y="1415"/>
                    <a:pt x="1590" y="1247"/>
                    <a:pt x="1531" y="866"/>
                  </a:cubicBezTo>
                  <a:cubicBezTo>
                    <a:pt x="1490" y="614"/>
                    <a:pt x="795" y="15"/>
                    <a:pt x="673" y="1"/>
                  </a:cubicBezTo>
                  <a:cubicBezTo>
                    <a:pt x="671" y="1"/>
                    <a:pt x="669" y="1"/>
                    <a:pt x="667" y="1"/>
                  </a:cubicBezTo>
                  <a:close/>
                </a:path>
              </a:pathLst>
            </a:custGeom>
            <a:solidFill>
              <a:srgbClr val="F55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" name="Google Shape;3129;p70"/>
            <p:cNvSpPr/>
            <p:nvPr/>
          </p:nvSpPr>
          <p:spPr>
            <a:xfrm>
              <a:off x="6248025" y="829100"/>
              <a:ext cx="49925" cy="45650"/>
            </a:xfrm>
            <a:custGeom>
              <a:avLst/>
              <a:gdLst/>
              <a:ahLst/>
              <a:cxnLst/>
              <a:rect l="l" t="t" r="r" b="b"/>
              <a:pathLst>
                <a:path w="1997" h="1826" extrusionOk="0">
                  <a:moveTo>
                    <a:pt x="1642" y="0"/>
                  </a:moveTo>
                  <a:cubicBezTo>
                    <a:pt x="1642" y="0"/>
                    <a:pt x="362" y="1247"/>
                    <a:pt x="1" y="1444"/>
                  </a:cubicBezTo>
                  <a:cubicBezTo>
                    <a:pt x="8" y="1444"/>
                    <a:pt x="1" y="1744"/>
                    <a:pt x="382" y="1826"/>
                  </a:cubicBezTo>
                  <a:cubicBezTo>
                    <a:pt x="382" y="1826"/>
                    <a:pt x="1758" y="927"/>
                    <a:pt x="1997" y="341"/>
                  </a:cubicBezTo>
                  <a:cubicBezTo>
                    <a:pt x="1997" y="341"/>
                    <a:pt x="1888" y="62"/>
                    <a:pt x="1642" y="0"/>
                  </a:cubicBez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" name="Google Shape;3130;p70"/>
            <p:cNvSpPr/>
            <p:nvPr/>
          </p:nvSpPr>
          <p:spPr>
            <a:xfrm>
              <a:off x="5925175" y="745600"/>
              <a:ext cx="395250" cy="472600"/>
            </a:xfrm>
            <a:custGeom>
              <a:avLst/>
              <a:gdLst/>
              <a:ahLst/>
              <a:cxnLst/>
              <a:rect l="l" t="t" r="r" b="b"/>
              <a:pathLst>
                <a:path w="15810" h="18904" extrusionOk="0">
                  <a:moveTo>
                    <a:pt x="8916" y="1"/>
                  </a:moveTo>
                  <a:cubicBezTo>
                    <a:pt x="8878" y="1"/>
                    <a:pt x="8846" y="4"/>
                    <a:pt x="8821" y="10"/>
                  </a:cubicBezTo>
                  <a:cubicBezTo>
                    <a:pt x="8229" y="153"/>
                    <a:pt x="8038" y="500"/>
                    <a:pt x="8297" y="1665"/>
                  </a:cubicBezTo>
                  <a:cubicBezTo>
                    <a:pt x="8767" y="3824"/>
                    <a:pt x="9428" y="7618"/>
                    <a:pt x="9659" y="8994"/>
                  </a:cubicBezTo>
                  <a:cubicBezTo>
                    <a:pt x="9360" y="7570"/>
                    <a:pt x="8174" y="3885"/>
                    <a:pt x="7480" y="1658"/>
                  </a:cubicBezTo>
                  <a:cubicBezTo>
                    <a:pt x="7125" y="528"/>
                    <a:pt x="6864" y="134"/>
                    <a:pt x="6465" y="134"/>
                  </a:cubicBezTo>
                  <a:cubicBezTo>
                    <a:pt x="6334" y="134"/>
                    <a:pt x="6190" y="176"/>
                    <a:pt x="6022" y="248"/>
                  </a:cubicBezTo>
                  <a:cubicBezTo>
                    <a:pt x="5532" y="459"/>
                    <a:pt x="5504" y="909"/>
                    <a:pt x="5859" y="2244"/>
                  </a:cubicBezTo>
                  <a:cubicBezTo>
                    <a:pt x="6472" y="4505"/>
                    <a:pt x="7303" y="8237"/>
                    <a:pt x="7643" y="9572"/>
                  </a:cubicBezTo>
                  <a:cubicBezTo>
                    <a:pt x="7296" y="8510"/>
                    <a:pt x="6172" y="4675"/>
                    <a:pt x="5327" y="2680"/>
                  </a:cubicBezTo>
                  <a:cubicBezTo>
                    <a:pt x="4900" y="1670"/>
                    <a:pt x="4609" y="1475"/>
                    <a:pt x="4351" y="1475"/>
                  </a:cubicBezTo>
                  <a:cubicBezTo>
                    <a:pt x="4268" y="1475"/>
                    <a:pt x="4188" y="1495"/>
                    <a:pt x="4108" y="1515"/>
                  </a:cubicBezTo>
                  <a:cubicBezTo>
                    <a:pt x="3706" y="1631"/>
                    <a:pt x="3182" y="2169"/>
                    <a:pt x="3638" y="3654"/>
                  </a:cubicBezTo>
                  <a:cubicBezTo>
                    <a:pt x="4537" y="6582"/>
                    <a:pt x="5940" y="11854"/>
                    <a:pt x="5940" y="11854"/>
                  </a:cubicBezTo>
                  <a:cubicBezTo>
                    <a:pt x="5940" y="11854"/>
                    <a:pt x="3415" y="8579"/>
                    <a:pt x="2024" y="8579"/>
                  </a:cubicBezTo>
                  <a:cubicBezTo>
                    <a:pt x="1852" y="8579"/>
                    <a:pt x="1698" y="8629"/>
                    <a:pt x="1568" y="8742"/>
                  </a:cubicBezTo>
                  <a:cubicBezTo>
                    <a:pt x="1" y="10077"/>
                    <a:pt x="7984" y="18904"/>
                    <a:pt x="7984" y="18904"/>
                  </a:cubicBezTo>
                  <a:lnTo>
                    <a:pt x="15810" y="16792"/>
                  </a:lnTo>
                  <a:cubicBezTo>
                    <a:pt x="15810" y="16792"/>
                    <a:pt x="15374" y="13312"/>
                    <a:pt x="14883" y="11248"/>
                  </a:cubicBezTo>
                  <a:cubicBezTo>
                    <a:pt x="14883" y="11248"/>
                    <a:pt x="13262" y="5213"/>
                    <a:pt x="12438" y="2468"/>
                  </a:cubicBezTo>
                  <a:cubicBezTo>
                    <a:pt x="12185" y="1640"/>
                    <a:pt x="12003" y="1194"/>
                    <a:pt x="11635" y="1194"/>
                  </a:cubicBezTo>
                  <a:cubicBezTo>
                    <a:pt x="11606" y="1194"/>
                    <a:pt x="11577" y="1196"/>
                    <a:pt x="11546" y="1202"/>
                  </a:cubicBezTo>
                  <a:cubicBezTo>
                    <a:pt x="11273" y="1242"/>
                    <a:pt x="10844" y="1324"/>
                    <a:pt x="11035" y="2285"/>
                  </a:cubicBezTo>
                  <a:cubicBezTo>
                    <a:pt x="11410" y="4117"/>
                    <a:pt x="11709" y="7155"/>
                    <a:pt x="11839" y="8258"/>
                  </a:cubicBezTo>
                  <a:lnTo>
                    <a:pt x="11889" y="8464"/>
                  </a:lnTo>
                  <a:lnTo>
                    <a:pt x="11889" y="8464"/>
                  </a:lnTo>
                  <a:cubicBezTo>
                    <a:pt x="11408" y="6599"/>
                    <a:pt x="10185" y="2589"/>
                    <a:pt x="9680" y="711"/>
                  </a:cubicBezTo>
                  <a:cubicBezTo>
                    <a:pt x="9518" y="115"/>
                    <a:pt x="9129" y="1"/>
                    <a:pt x="8916" y="1"/>
                  </a:cubicBezTo>
                  <a:close/>
                </a:path>
              </a:pathLst>
            </a:custGeom>
            <a:solidFill>
              <a:srgbClr val="AD44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" name="Google Shape;3131;p70"/>
            <p:cNvSpPr/>
            <p:nvPr/>
          </p:nvSpPr>
          <p:spPr>
            <a:xfrm>
              <a:off x="6124750" y="1165400"/>
              <a:ext cx="331725" cy="377525"/>
            </a:xfrm>
            <a:custGeom>
              <a:avLst/>
              <a:gdLst/>
              <a:ahLst/>
              <a:cxnLst/>
              <a:rect l="l" t="t" r="r" b="b"/>
              <a:pathLst>
                <a:path w="13269" h="15101" extrusionOk="0">
                  <a:moveTo>
                    <a:pt x="7820" y="0"/>
                  </a:moveTo>
                  <a:lnTo>
                    <a:pt x="1" y="2105"/>
                  </a:lnTo>
                  <a:cubicBezTo>
                    <a:pt x="1" y="2105"/>
                    <a:pt x="1165" y="5511"/>
                    <a:pt x="3617" y="15101"/>
                  </a:cubicBezTo>
                  <a:lnTo>
                    <a:pt x="13269" y="15053"/>
                  </a:lnTo>
                  <a:cubicBezTo>
                    <a:pt x="13269" y="15053"/>
                    <a:pt x="8229" y="879"/>
                    <a:pt x="7820" y="0"/>
                  </a:cubicBezTo>
                  <a:close/>
                </a:path>
              </a:pathLst>
            </a:custGeom>
            <a:solidFill>
              <a:srgbClr val="AD44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" name="Google Shape;3132;p70"/>
            <p:cNvSpPr/>
            <p:nvPr/>
          </p:nvSpPr>
          <p:spPr>
            <a:xfrm>
              <a:off x="6159150" y="1309100"/>
              <a:ext cx="326625" cy="232625"/>
            </a:xfrm>
            <a:custGeom>
              <a:avLst/>
              <a:gdLst/>
              <a:ahLst/>
              <a:cxnLst/>
              <a:rect l="l" t="t" r="r" b="b"/>
              <a:pathLst>
                <a:path w="13065" h="9305" extrusionOk="0">
                  <a:moveTo>
                    <a:pt x="8835" y="1"/>
                  </a:moveTo>
                  <a:cubicBezTo>
                    <a:pt x="8835" y="1"/>
                    <a:pt x="940" y="2705"/>
                    <a:pt x="130" y="2923"/>
                  </a:cubicBezTo>
                  <a:cubicBezTo>
                    <a:pt x="1" y="3046"/>
                    <a:pt x="825" y="5906"/>
                    <a:pt x="1676" y="9305"/>
                  </a:cubicBezTo>
                  <a:lnTo>
                    <a:pt x="13064" y="9305"/>
                  </a:lnTo>
                  <a:cubicBezTo>
                    <a:pt x="11906" y="5852"/>
                    <a:pt x="10319" y="2330"/>
                    <a:pt x="88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" name="Google Shape;3133;p70"/>
            <p:cNvSpPr/>
            <p:nvPr/>
          </p:nvSpPr>
          <p:spPr>
            <a:xfrm>
              <a:off x="5951575" y="968950"/>
              <a:ext cx="52375" cy="53175"/>
            </a:xfrm>
            <a:custGeom>
              <a:avLst/>
              <a:gdLst/>
              <a:ahLst/>
              <a:cxnLst/>
              <a:rect l="l" t="t" r="r" b="b"/>
              <a:pathLst>
                <a:path w="2095" h="2127" extrusionOk="0">
                  <a:moveTo>
                    <a:pt x="914" y="0"/>
                  </a:moveTo>
                  <a:cubicBezTo>
                    <a:pt x="900" y="0"/>
                    <a:pt x="886" y="2"/>
                    <a:pt x="873" y="5"/>
                  </a:cubicBezTo>
                  <a:cubicBezTo>
                    <a:pt x="546" y="87"/>
                    <a:pt x="1" y="686"/>
                    <a:pt x="1" y="686"/>
                  </a:cubicBezTo>
                  <a:cubicBezTo>
                    <a:pt x="1" y="686"/>
                    <a:pt x="736" y="2082"/>
                    <a:pt x="1043" y="2123"/>
                  </a:cubicBezTo>
                  <a:cubicBezTo>
                    <a:pt x="1059" y="2126"/>
                    <a:pt x="1076" y="2127"/>
                    <a:pt x="1094" y="2127"/>
                  </a:cubicBezTo>
                  <a:cubicBezTo>
                    <a:pt x="1430" y="2127"/>
                    <a:pt x="2095" y="1719"/>
                    <a:pt x="1894" y="1299"/>
                  </a:cubicBezTo>
                  <a:cubicBezTo>
                    <a:pt x="1698" y="875"/>
                    <a:pt x="1240" y="0"/>
                    <a:pt x="914" y="0"/>
                  </a:cubicBezTo>
                  <a:close/>
                </a:path>
              </a:pathLst>
            </a:custGeom>
            <a:solidFill>
              <a:srgbClr val="FC5E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" name="Google Shape;3134;p70"/>
            <p:cNvSpPr/>
            <p:nvPr/>
          </p:nvSpPr>
          <p:spPr>
            <a:xfrm>
              <a:off x="6014825" y="786200"/>
              <a:ext cx="40475" cy="49600"/>
            </a:xfrm>
            <a:custGeom>
              <a:avLst/>
              <a:gdLst/>
              <a:ahLst/>
              <a:cxnLst/>
              <a:rect l="l" t="t" r="r" b="b"/>
              <a:pathLst>
                <a:path w="1619" h="1984" extrusionOk="0">
                  <a:moveTo>
                    <a:pt x="918" y="0"/>
                  </a:moveTo>
                  <a:cubicBezTo>
                    <a:pt x="610" y="0"/>
                    <a:pt x="0" y="159"/>
                    <a:pt x="11" y="429"/>
                  </a:cubicBezTo>
                  <a:cubicBezTo>
                    <a:pt x="32" y="763"/>
                    <a:pt x="270" y="1675"/>
                    <a:pt x="393" y="1791"/>
                  </a:cubicBezTo>
                  <a:cubicBezTo>
                    <a:pt x="498" y="1896"/>
                    <a:pt x="709" y="1984"/>
                    <a:pt x="923" y="1984"/>
                  </a:cubicBezTo>
                  <a:cubicBezTo>
                    <a:pt x="1153" y="1984"/>
                    <a:pt x="1387" y="1883"/>
                    <a:pt x="1496" y="1594"/>
                  </a:cubicBezTo>
                  <a:cubicBezTo>
                    <a:pt x="1619" y="1280"/>
                    <a:pt x="1217" y="122"/>
                    <a:pt x="1074" y="27"/>
                  </a:cubicBezTo>
                  <a:cubicBezTo>
                    <a:pt x="1047" y="9"/>
                    <a:pt x="991" y="0"/>
                    <a:pt x="918" y="0"/>
                  </a:cubicBezTo>
                  <a:close/>
                </a:path>
              </a:pathLst>
            </a:custGeom>
            <a:solidFill>
              <a:srgbClr val="FC5E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" name="Google Shape;3135;p70"/>
            <p:cNvSpPr/>
            <p:nvPr/>
          </p:nvSpPr>
          <p:spPr>
            <a:xfrm>
              <a:off x="6068800" y="753150"/>
              <a:ext cx="40475" cy="49675"/>
            </a:xfrm>
            <a:custGeom>
              <a:avLst/>
              <a:gdLst/>
              <a:ahLst/>
              <a:cxnLst/>
              <a:rect l="l" t="t" r="r" b="b"/>
              <a:pathLst>
                <a:path w="1619" h="1987" extrusionOk="0">
                  <a:moveTo>
                    <a:pt x="918" y="1"/>
                  </a:moveTo>
                  <a:cubicBezTo>
                    <a:pt x="610" y="1"/>
                    <a:pt x="0" y="159"/>
                    <a:pt x="11" y="430"/>
                  </a:cubicBezTo>
                  <a:cubicBezTo>
                    <a:pt x="32" y="763"/>
                    <a:pt x="270" y="1676"/>
                    <a:pt x="393" y="1799"/>
                  </a:cubicBezTo>
                  <a:cubicBezTo>
                    <a:pt x="498" y="1900"/>
                    <a:pt x="709" y="1986"/>
                    <a:pt x="923" y="1986"/>
                  </a:cubicBezTo>
                  <a:cubicBezTo>
                    <a:pt x="1153" y="1986"/>
                    <a:pt x="1387" y="1887"/>
                    <a:pt x="1496" y="1601"/>
                  </a:cubicBezTo>
                  <a:cubicBezTo>
                    <a:pt x="1619" y="1288"/>
                    <a:pt x="1217" y="123"/>
                    <a:pt x="1074" y="28"/>
                  </a:cubicBezTo>
                  <a:cubicBezTo>
                    <a:pt x="1047" y="10"/>
                    <a:pt x="991" y="1"/>
                    <a:pt x="918" y="1"/>
                  </a:cubicBezTo>
                  <a:close/>
                </a:path>
              </a:pathLst>
            </a:custGeom>
            <a:solidFill>
              <a:srgbClr val="FC5E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" name="Google Shape;3136;p70"/>
            <p:cNvSpPr/>
            <p:nvPr/>
          </p:nvSpPr>
          <p:spPr>
            <a:xfrm>
              <a:off x="6134700" y="750625"/>
              <a:ext cx="35025" cy="43075"/>
            </a:xfrm>
            <a:custGeom>
              <a:avLst/>
              <a:gdLst/>
              <a:ahLst/>
              <a:cxnLst/>
              <a:rect l="l" t="t" r="r" b="b"/>
              <a:pathLst>
                <a:path w="1401" h="1723" extrusionOk="0">
                  <a:moveTo>
                    <a:pt x="789" y="1"/>
                  </a:moveTo>
                  <a:cubicBezTo>
                    <a:pt x="519" y="1"/>
                    <a:pt x="0" y="139"/>
                    <a:pt x="11" y="374"/>
                  </a:cubicBezTo>
                  <a:cubicBezTo>
                    <a:pt x="25" y="660"/>
                    <a:pt x="236" y="1457"/>
                    <a:pt x="338" y="1559"/>
                  </a:cubicBezTo>
                  <a:cubicBezTo>
                    <a:pt x="430" y="1648"/>
                    <a:pt x="614" y="1722"/>
                    <a:pt x="800" y="1722"/>
                  </a:cubicBezTo>
                  <a:cubicBezTo>
                    <a:pt x="1000" y="1722"/>
                    <a:pt x="1203" y="1636"/>
                    <a:pt x="1299" y="1389"/>
                  </a:cubicBezTo>
                  <a:cubicBezTo>
                    <a:pt x="1401" y="1116"/>
                    <a:pt x="1053" y="108"/>
                    <a:pt x="931" y="27"/>
                  </a:cubicBezTo>
                  <a:cubicBezTo>
                    <a:pt x="907" y="9"/>
                    <a:pt x="855" y="1"/>
                    <a:pt x="789" y="1"/>
                  </a:cubicBezTo>
                  <a:close/>
                </a:path>
              </a:pathLst>
            </a:custGeom>
            <a:solidFill>
              <a:srgbClr val="FC5E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" name="Google Shape;3137;p70"/>
            <p:cNvSpPr/>
            <p:nvPr/>
          </p:nvSpPr>
          <p:spPr>
            <a:xfrm>
              <a:off x="6202800" y="779050"/>
              <a:ext cx="30275" cy="37125"/>
            </a:xfrm>
            <a:custGeom>
              <a:avLst/>
              <a:gdLst/>
              <a:ahLst/>
              <a:cxnLst/>
              <a:rect l="l" t="t" r="r" b="b"/>
              <a:pathLst>
                <a:path w="1211" h="1485" extrusionOk="0">
                  <a:moveTo>
                    <a:pt x="692" y="1"/>
                  </a:moveTo>
                  <a:cubicBezTo>
                    <a:pt x="459" y="1"/>
                    <a:pt x="1" y="116"/>
                    <a:pt x="12" y="320"/>
                  </a:cubicBezTo>
                  <a:cubicBezTo>
                    <a:pt x="25" y="572"/>
                    <a:pt x="203" y="1253"/>
                    <a:pt x="298" y="1342"/>
                  </a:cubicBezTo>
                  <a:cubicBezTo>
                    <a:pt x="377" y="1420"/>
                    <a:pt x="535" y="1485"/>
                    <a:pt x="694" y="1485"/>
                  </a:cubicBezTo>
                  <a:cubicBezTo>
                    <a:pt x="866" y="1485"/>
                    <a:pt x="1041" y="1410"/>
                    <a:pt x="1122" y="1199"/>
                  </a:cubicBezTo>
                  <a:cubicBezTo>
                    <a:pt x="1211" y="960"/>
                    <a:pt x="911" y="88"/>
                    <a:pt x="809" y="20"/>
                  </a:cubicBezTo>
                  <a:cubicBezTo>
                    <a:pt x="788" y="7"/>
                    <a:pt x="746" y="1"/>
                    <a:pt x="692" y="1"/>
                  </a:cubicBezTo>
                  <a:close/>
                </a:path>
              </a:pathLst>
            </a:custGeom>
            <a:solidFill>
              <a:srgbClr val="FC5E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" name="Google Shape;3138;p70"/>
            <p:cNvSpPr/>
            <p:nvPr/>
          </p:nvSpPr>
          <p:spPr>
            <a:xfrm>
              <a:off x="6125775" y="1237425"/>
              <a:ext cx="254250" cy="144750"/>
            </a:xfrm>
            <a:custGeom>
              <a:avLst/>
              <a:gdLst/>
              <a:ahLst/>
              <a:cxnLst/>
              <a:rect l="l" t="t" r="r" b="b"/>
              <a:pathLst>
                <a:path w="10170" h="5790" extrusionOk="0">
                  <a:moveTo>
                    <a:pt x="9134" y="0"/>
                  </a:moveTo>
                  <a:cubicBezTo>
                    <a:pt x="7922" y="498"/>
                    <a:pt x="559" y="2868"/>
                    <a:pt x="559" y="2868"/>
                  </a:cubicBezTo>
                  <a:cubicBezTo>
                    <a:pt x="1" y="3890"/>
                    <a:pt x="1465" y="5790"/>
                    <a:pt x="1465" y="5790"/>
                  </a:cubicBezTo>
                  <a:cubicBezTo>
                    <a:pt x="3536" y="5524"/>
                    <a:pt x="10170" y="2868"/>
                    <a:pt x="10170" y="2868"/>
                  </a:cubicBezTo>
                  <a:cubicBezTo>
                    <a:pt x="10149" y="1410"/>
                    <a:pt x="9134" y="0"/>
                    <a:pt x="91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" name="Google Shape;3139;p70"/>
            <p:cNvSpPr/>
            <p:nvPr/>
          </p:nvSpPr>
          <p:spPr>
            <a:xfrm>
              <a:off x="5727500" y="739425"/>
              <a:ext cx="80900" cy="229325"/>
            </a:xfrm>
            <a:custGeom>
              <a:avLst/>
              <a:gdLst/>
              <a:ahLst/>
              <a:cxnLst/>
              <a:rect l="l" t="t" r="r" b="b"/>
              <a:pathLst>
                <a:path w="3236" h="9173" extrusionOk="0">
                  <a:moveTo>
                    <a:pt x="2897" y="1"/>
                  </a:moveTo>
                  <a:cubicBezTo>
                    <a:pt x="2684" y="1"/>
                    <a:pt x="2466" y="41"/>
                    <a:pt x="2466" y="45"/>
                  </a:cubicBezTo>
                  <a:cubicBezTo>
                    <a:pt x="1526" y="5447"/>
                    <a:pt x="0" y="8798"/>
                    <a:pt x="0" y="8798"/>
                  </a:cubicBezTo>
                  <a:cubicBezTo>
                    <a:pt x="307" y="8968"/>
                    <a:pt x="634" y="9172"/>
                    <a:pt x="634" y="9172"/>
                  </a:cubicBezTo>
                  <a:cubicBezTo>
                    <a:pt x="2752" y="3989"/>
                    <a:pt x="3235" y="66"/>
                    <a:pt x="3235" y="66"/>
                  </a:cubicBezTo>
                  <a:cubicBezTo>
                    <a:pt x="3160" y="16"/>
                    <a:pt x="3029" y="1"/>
                    <a:pt x="2897" y="1"/>
                  </a:cubicBezTo>
                  <a:close/>
                </a:path>
              </a:pathLst>
            </a:custGeom>
            <a:solidFill>
              <a:srgbClr val="E59F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" name="Google Shape;3140;p70"/>
            <p:cNvSpPr/>
            <p:nvPr/>
          </p:nvSpPr>
          <p:spPr>
            <a:xfrm>
              <a:off x="5702450" y="737175"/>
              <a:ext cx="64575" cy="232925"/>
            </a:xfrm>
            <a:custGeom>
              <a:avLst/>
              <a:gdLst/>
              <a:ahLst/>
              <a:cxnLst/>
              <a:rect l="l" t="t" r="r" b="b"/>
              <a:pathLst>
                <a:path w="2583" h="9317" extrusionOk="0">
                  <a:moveTo>
                    <a:pt x="2362" y="0"/>
                  </a:moveTo>
                  <a:cubicBezTo>
                    <a:pt x="2129" y="0"/>
                    <a:pt x="1838" y="74"/>
                    <a:pt x="1820" y="74"/>
                  </a:cubicBezTo>
                  <a:cubicBezTo>
                    <a:pt x="1820" y="74"/>
                    <a:pt x="1819" y="74"/>
                    <a:pt x="1819" y="74"/>
                  </a:cubicBezTo>
                  <a:cubicBezTo>
                    <a:pt x="1275" y="5537"/>
                    <a:pt x="1" y="8990"/>
                    <a:pt x="1" y="8990"/>
                  </a:cubicBezTo>
                  <a:cubicBezTo>
                    <a:pt x="321" y="9133"/>
                    <a:pt x="662" y="9317"/>
                    <a:pt x="662" y="9317"/>
                  </a:cubicBezTo>
                  <a:cubicBezTo>
                    <a:pt x="2392" y="3997"/>
                    <a:pt x="2582" y="40"/>
                    <a:pt x="2582" y="40"/>
                  </a:cubicBezTo>
                  <a:cubicBezTo>
                    <a:pt x="2529" y="11"/>
                    <a:pt x="2450" y="0"/>
                    <a:pt x="2362" y="0"/>
                  </a:cubicBezTo>
                  <a:close/>
                </a:path>
              </a:pathLst>
            </a:custGeom>
            <a:solidFill>
              <a:srgbClr val="E59F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" name="Google Shape;3141;p70"/>
            <p:cNvSpPr/>
            <p:nvPr/>
          </p:nvSpPr>
          <p:spPr>
            <a:xfrm>
              <a:off x="5742475" y="722700"/>
              <a:ext cx="481575" cy="336225"/>
            </a:xfrm>
            <a:custGeom>
              <a:avLst/>
              <a:gdLst/>
              <a:ahLst/>
              <a:cxnLst/>
              <a:rect l="l" t="t" r="r" b="b"/>
              <a:pathLst>
                <a:path w="19263" h="13449" extrusionOk="0">
                  <a:moveTo>
                    <a:pt x="11581" y="1"/>
                  </a:moveTo>
                  <a:cubicBezTo>
                    <a:pt x="8077" y="1"/>
                    <a:pt x="1962" y="1416"/>
                    <a:pt x="1962" y="1416"/>
                  </a:cubicBezTo>
                  <a:lnTo>
                    <a:pt x="1" y="9276"/>
                  </a:lnTo>
                  <a:cubicBezTo>
                    <a:pt x="1" y="9276"/>
                    <a:pt x="3249" y="10591"/>
                    <a:pt x="5293" y="11170"/>
                  </a:cubicBezTo>
                  <a:cubicBezTo>
                    <a:pt x="5293" y="11170"/>
                    <a:pt x="11362" y="12682"/>
                    <a:pt x="14154" y="13295"/>
                  </a:cubicBezTo>
                  <a:cubicBezTo>
                    <a:pt x="14569" y="13388"/>
                    <a:pt x="14895" y="13448"/>
                    <a:pt x="15142" y="13448"/>
                  </a:cubicBezTo>
                  <a:cubicBezTo>
                    <a:pt x="15438" y="13448"/>
                    <a:pt x="15619" y="13361"/>
                    <a:pt x="15700" y="13138"/>
                  </a:cubicBezTo>
                  <a:cubicBezTo>
                    <a:pt x="15789" y="12879"/>
                    <a:pt x="15932" y="12457"/>
                    <a:pt x="14999" y="12164"/>
                  </a:cubicBezTo>
                  <a:cubicBezTo>
                    <a:pt x="13221" y="11601"/>
                    <a:pt x="10436" y="10395"/>
                    <a:pt x="9391" y="9962"/>
                  </a:cubicBezTo>
                  <a:lnTo>
                    <a:pt x="9391" y="9962"/>
                  </a:lnTo>
                  <a:cubicBezTo>
                    <a:pt x="11341" y="10458"/>
                    <a:pt x="15213" y="11291"/>
                    <a:pt x="17029" y="11742"/>
                  </a:cubicBezTo>
                  <a:cubicBezTo>
                    <a:pt x="17146" y="11771"/>
                    <a:pt x="17252" y="11784"/>
                    <a:pt x="17347" y="11784"/>
                  </a:cubicBezTo>
                  <a:cubicBezTo>
                    <a:pt x="17817" y="11784"/>
                    <a:pt x="18017" y="11469"/>
                    <a:pt x="18057" y="11333"/>
                  </a:cubicBezTo>
                  <a:cubicBezTo>
                    <a:pt x="18214" y="10747"/>
                    <a:pt x="18009" y="10407"/>
                    <a:pt x="16865" y="10066"/>
                  </a:cubicBezTo>
                  <a:cubicBezTo>
                    <a:pt x="14747" y="9433"/>
                    <a:pt x="11110" y="8166"/>
                    <a:pt x="9802" y="7696"/>
                  </a:cubicBezTo>
                  <a:lnTo>
                    <a:pt x="9802" y="7696"/>
                  </a:lnTo>
                  <a:cubicBezTo>
                    <a:pt x="11191" y="8125"/>
                    <a:pt x="14985" y="8888"/>
                    <a:pt x="17267" y="9358"/>
                  </a:cubicBezTo>
                  <a:cubicBezTo>
                    <a:pt x="17756" y="9460"/>
                    <a:pt x="18123" y="9512"/>
                    <a:pt x="18399" y="9512"/>
                  </a:cubicBezTo>
                  <a:cubicBezTo>
                    <a:pt x="18986" y="9512"/>
                    <a:pt x="19157" y="9275"/>
                    <a:pt x="19208" y="8779"/>
                  </a:cubicBezTo>
                  <a:cubicBezTo>
                    <a:pt x="19263" y="8241"/>
                    <a:pt x="18888" y="8002"/>
                    <a:pt x="17546" y="7662"/>
                  </a:cubicBezTo>
                  <a:cubicBezTo>
                    <a:pt x="15278" y="7103"/>
                    <a:pt x="11607" y="6007"/>
                    <a:pt x="10272" y="5653"/>
                  </a:cubicBezTo>
                  <a:lnTo>
                    <a:pt x="10272" y="5653"/>
                  </a:lnTo>
                  <a:cubicBezTo>
                    <a:pt x="11368" y="5864"/>
                    <a:pt x="15271" y="6756"/>
                    <a:pt x="17424" y="6988"/>
                  </a:cubicBezTo>
                  <a:cubicBezTo>
                    <a:pt x="17677" y="7015"/>
                    <a:pt x="17889" y="7027"/>
                    <a:pt x="18065" y="7027"/>
                  </a:cubicBezTo>
                  <a:cubicBezTo>
                    <a:pt x="18896" y="7027"/>
                    <a:pt x="18964" y="6754"/>
                    <a:pt x="19031" y="6490"/>
                  </a:cubicBezTo>
                  <a:cubicBezTo>
                    <a:pt x="19133" y="6082"/>
                    <a:pt x="18915" y="5366"/>
                    <a:pt x="17396" y="5040"/>
                  </a:cubicBezTo>
                  <a:cubicBezTo>
                    <a:pt x="14399" y="4399"/>
                    <a:pt x="9107" y="3064"/>
                    <a:pt x="9107" y="3064"/>
                  </a:cubicBezTo>
                  <a:cubicBezTo>
                    <a:pt x="9107" y="3064"/>
                    <a:pt x="14277" y="2288"/>
                    <a:pt x="13963" y="755"/>
                  </a:cubicBezTo>
                  <a:cubicBezTo>
                    <a:pt x="13852" y="202"/>
                    <a:pt x="12902" y="1"/>
                    <a:pt x="11581" y="1"/>
                  </a:cubicBezTo>
                  <a:close/>
                </a:path>
              </a:pathLst>
            </a:custGeom>
            <a:solidFill>
              <a:srgbClr val="F9B4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" name="Google Shape;3142;p70"/>
            <p:cNvSpPr/>
            <p:nvPr/>
          </p:nvSpPr>
          <p:spPr>
            <a:xfrm>
              <a:off x="5506650" y="691675"/>
              <a:ext cx="284900" cy="262950"/>
            </a:xfrm>
            <a:custGeom>
              <a:avLst/>
              <a:gdLst/>
              <a:ahLst/>
              <a:cxnLst/>
              <a:rect l="l" t="t" r="r" b="b"/>
              <a:pathLst>
                <a:path w="11396" h="10518" extrusionOk="0">
                  <a:moveTo>
                    <a:pt x="0" y="1"/>
                  </a:moveTo>
                  <a:lnTo>
                    <a:pt x="0" y="9025"/>
                  </a:lnTo>
                  <a:cubicBezTo>
                    <a:pt x="4972" y="9836"/>
                    <a:pt x="9052" y="10490"/>
                    <a:pt x="9434" y="10517"/>
                  </a:cubicBezTo>
                  <a:lnTo>
                    <a:pt x="11395" y="2657"/>
                  </a:lnTo>
                  <a:cubicBezTo>
                    <a:pt x="11395" y="2657"/>
                    <a:pt x="6246" y="1485"/>
                    <a:pt x="0" y="1"/>
                  </a:cubicBezTo>
                  <a:close/>
                </a:path>
              </a:pathLst>
            </a:custGeom>
            <a:solidFill>
              <a:srgbClr val="F9B4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" name="Google Shape;3143;p70"/>
            <p:cNvSpPr/>
            <p:nvPr/>
          </p:nvSpPr>
          <p:spPr>
            <a:xfrm>
              <a:off x="5700925" y="730975"/>
              <a:ext cx="66100" cy="239900"/>
            </a:xfrm>
            <a:custGeom>
              <a:avLst/>
              <a:gdLst/>
              <a:ahLst/>
              <a:cxnLst/>
              <a:rect l="l" t="t" r="r" b="b"/>
              <a:pathLst>
                <a:path w="2644" h="9596" extrusionOk="0">
                  <a:moveTo>
                    <a:pt x="1989" y="1"/>
                  </a:moveTo>
                  <a:cubicBezTo>
                    <a:pt x="1973" y="1"/>
                    <a:pt x="1957" y="1"/>
                    <a:pt x="1942" y="2"/>
                  </a:cubicBezTo>
                  <a:cubicBezTo>
                    <a:pt x="144" y="5301"/>
                    <a:pt x="1" y="9374"/>
                    <a:pt x="1" y="9374"/>
                  </a:cubicBezTo>
                  <a:cubicBezTo>
                    <a:pt x="199" y="9554"/>
                    <a:pt x="393" y="9595"/>
                    <a:pt x="530" y="9595"/>
                  </a:cubicBezTo>
                  <a:cubicBezTo>
                    <a:pt x="647" y="9595"/>
                    <a:pt x="723" y="9565"/>
                    <a:pt x="723" y="9565"/>
                  </a:cubicBezTo>
                  <a:cubicBezTo>
                    <a:pt x="1342" y="4109"/>
                    <a:pt x="2643" y="288"/>
                    <a:pt x="2643" y="288"/>
                  </a:cubicBezTo>
                  <a:cubicBezTo>
                    <a:pt x="2477" y="102"/>
                    <a:pt x="2238" y="1"/>
                    <a:pt x="19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" name="Google Shape;3144;p70"/>
            <p:cNvSpPr/>
            <p:nvPr/>
          </p:nvSpPr>
          <p:spPr>
            <a:xfrm>
              <a:off x="5725625" y="732550"/>
              <a:ext cx="82775" cy="236600"/>
            </a:xfrm>
            <a:custGeom>
              <a:avLst/>
              <a:gdLst/>
              <a:ahLst/>
              <a:cxnLst/>
              <a:rect l="l" t="t" r="r" b="b"/>
              <a:pathLst>
                <a:path w="3311" h="9464" extrusionOk="0">
                  <a:moveTo>
                    <a:pt x="2629" y="0"/>
                  </a:moveTo>
                  <a:cubicBezTo>
                    <a:pt x="443" y="5150"/>
                    <a:pt x="0" y="9202"/>
                    <a:pt x="0" y="9202"/>
                  </a:cubicBezTo>
                  <a:cubicBezTo>
                    <a:pt x="211" y="9425"/>
                    <a:pt x="432" y="9464"/>
                    <a:pt x="570" y="9464"/>
                  </a:cubicBezTo>
                  <a:cubicBezTo>
                    <a:pt x="642" y="9464"/>
                    <a:pt x="692" y="9453"/>
                    <a:pt x="705" y="9453"/>
                  </a:cubicBezTo>
                  <a:cubicBezTo>
                    <a:pt x="707" y="9453"/>
                    <a:pt x="709" y="9453"/>
                    <a:pt x="709" y="9454"/>
                  </a:cubicBezTo>
                  <a:cubicBezTo>
                    <a:pt x="1723" y="4053"/>
                    <a:pt x="3310" y="341"/>
                    <a:pt x="3310" y="341"/>
                  </a:cubicBezTo>
                  <a:cubicBezTo>
                    <a:pt x="3147" y="130"/>
                    <a:pt x="2895" y="0"/>
                    <a:pt x="26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" name="Google Shape;3145;p70"/>
            <p:cNvSpPr/>
            <p:nvPr/>
          </p:nvSpPr>
          <p:spPr>
            <a:xfrm>
              <a:off x="5506650" y="656950"/>
              <a:ext cx="222225" cy="298400"/>
            </a:xfrm>
            <a:custGeom>
              <a:avLst/>
              <a:gdLst/>
              <a:ahLst/>
              <a:cxnLst/>
              <a:rect l="l" t="t" r="r" b="b"/>
              <a:pathLst>
                <a:path w="8889" h="11936" extrusionOk="0">
                  <a:moveTo>
                    <a:pt x="0" y="0"/>
                  </a:moveTo>
                  <a:lnTo>
                    <a:pt x="0" y="11545"/>
                  </a:lnTo>
                  <a:cubicBezTo>
                    <a:pt x="2025" y="11802"/>
                    <a:pt x="3402" y="11936"/>
                    <a:pt x="4861" y="11936"/>
                  </a:cubicBezTo>
                  <a:cubicBezTo>
                    <a:pt x="5374" y="11936"/>
                    <a:pt x="5898" y="11919"/>
                    <a:pt x="6464" y="11886"/>
                  </a:cubicBezTo>
                  <a:lnTo>
                    <a:pt x="8889" y="2895"/>
                  </a:lnTo>
                  <a:cubicBezTo>
                    <a:pt x="8773" y="2405"/>
                    <a:pt x="5503" y="131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" name="Google Shape;3146;p70"/>
            <p:cNvSpPr/>
            <p:nvPr/>
          </p:nvSpPr>
          <p:spPr>
            <a:xfrm>
              <a:off x="6029400" y="719575"/>
              <a:ext cx="55375" cy="34600"/>
            </a:xfrm>
            <a:custGeom>
              <a:avLst/>
              <a:gdLst/>
              <a:ahLst/>
              <a:cxnLst/>
              <a:rect l="l" t="t" r="r" b="b"/>
              <a:pathLst>
                <a:path w="2215" h="1384" extrusionOk="0">
                  <a:moveTo>
                    <a:pt x="1823" y="1"/>
                  </a:moveTo>
                  <a:cubicBezTo>
                    <a:pt x="1433" y="1"/>
                    <a:pt x="347" y="19"/>
                    <a:pt x="191" y="220"/>
                  </a:cubicBezTo>
                  <a:cubicBezTo>
                    <a:pt x="0" y="472"/>
                    <a:pt x="14" y="1330"/>
                    <a:pt x="498" y="1364"/>
                  </a:cubicBezTo>
                  <a:cubicBezTo>
                    <a:pt x="642" y="1374"/>
                    <a:pt x="835" y="1383"/>
                    <a:pt x="1038" y="1383"/>
                  </a:cubicBezTo>
                  <a:cubicBezTo>
                    <a:pt x="1525" y="1383"/>
                    <a:pt x="2070" y="1329"/>
                    <a:pt x="2132" y="1098"/>
                  </a:cubicBezTo>
                  <a:cubicBezTo>
                    <a:pt x="2214" y="771"/>
                    <a:pt x="1962" y="2"/>
                    <a:pt x="1962" y="2"/>
                  </a:cubicBezTo>
                  <a:cubicBezTo>
                    <a:pt x="1962" y="2"/>
                    <a:pt x="1910" y="1"/>
                    <a:pt x="1823" y="1"/>
                  </a:cubicBezTo>
                  <a:close/>
                </a:path>
              </a:pathLst>
            </a:custGeom>
            <a:solidFill>
              <a:srgbClr val="FC5E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1" name="Google Shape;3147;p70"/>
            <p:cNvSpPr/>
            <p:nvPr/>
          </p:nvSpPr>
          <p:spPr>
            <a:xfrm>
              <a:off x="6159825" y="858900"/>
              <a:ext cx="60475" cy="36900"/>
            </a:xfrm>
            <a:custGeom>
              <a:avLst/>
              <a:gdLst/>
              <a:ahLst/>
              <a:cxnLst/>
              <a:rect l="l" t="t" r="r" b="b"/>
              <a:pathLst>
                <a:path w="2419" h="1476" extrusionOk="0">
                  <a:moveTo>
                    <a:pt x="805" y="1"/>
                  </a:moveTo>
                  <a:cubicBezTo>
                    <a:pt x="779" y="1"/>
                    <a:pt x="758" y="3"/>
                    <a:pt x="743" y="7"/>
                  </a:cubicBezTo>
                  <a:cubicBezTo>
                    <a:pt x="450" y="89"/>
                    <a:pt x="1" y="606"/>
                    <a:pt x="382" y="1063"/>
                  </a:cubicBezTo>
                  <a:cubicBezTo>
                    <a:pt x="563" y="1284"/>
                    <a:pt x="1474" y="1475"/>
                    <a:pt x="1829" y="1475"/>
                  </a:cubicBezTo>
                  <a:cubicBezTo>
                    <a:pt x="1889" y="1475"/>
                    <a:pt x="1934" y="1470"/>
                    <a:pt x="1956" y="1458"/>
                  </a:cubicBezTo>
                  <a:cubicBezTo>
                    <a:pt x="2105" y="1376"/>
                    <a:pt x="2419" y="484"/>
                    <a:pt x="2119" y="334"/>
                  </a:cubicBezTo>
                  <a:cubicBezTo>
                    <a:pt x="1847" y="204"/>
                    <a:pt x="1067" y="1"/>
                    <a:pt x="805" y="1"/>
                  </a:cubicBezTo>
                  <a:close/>
                </a:path>
              </a:pathLst>
            </a:custGeom>
            <a:solidFill>
              <a:srgbClr val="FC5E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2" name="Google Shape;3148;p70"/>
            <p:cNvSpPr/>
            <p:nvPr/>
          </p:nvSpPr>
          <p:spPr>
            <a:xfrm>
              <a:off x="6162225" y="921900"/>
              <a:ext cx="60625" cy="37000"/>
            </a:xfrm>
            <a:custGeom>
              <a:avLst/>
              <a:gdLst/>
              <a:ahLst/>
              <a:cxnLst/>
              <a:rect l="l" t="t" r="r" b="b"/>
              <a:pathLst>
                <a:path w="2425" h="1480" extrusionOk="0">
                  <a:moveTo>
                    <a:pt x="811" y="1"/>
                  </a:moveTo>
                  <a:cubicBezTo>
                    <a:pt x="785" y="1"/>
                    <a:pt x="764" y="3"/>
                    <a:pt x="749" y="7"/>
                  </a:cubicBezTo>
                  <a:cubicBezTo>
                    <a:pt x="456" y="96"/>
                    <a:pt x="0" y="613"/>
                    <a:pt x="382" y="1070"/>
                  </a:cubicBezTo>
                  <a:cubicBezTo>
                    <a:pt x="570" y="1287"/>
                    <a:pt x="1500" y="1480"/>
                    <a:pt x="1847" y="1480"/>
                  </a:cubicBezTo>
                  <a:cubicBezTo>
                    <a:pt x="1901" y="1480"/>
                    <a:pt x="1941" y="1475"/>
                    <a:pt x="1962" y="1465"/>
                  </a:cubicBezTo>
                  <a:cubicBezTo>
                    <a:pt x="2112" y="1383"/>
                    <a:pt x="2425" y="491"/>
                    <a:pt x="2125" y="341"/>
                  </a:cubicBezTo>
                  <a:cubicBezTo>
                    <a:pt x="1853" y="205"/>
                    <a:pt x="1073" y="1"/>
                    <a:pt x="811" y="1"/>
                  </a:cubicBezTo>
                  <a:close/>
                </a:path>
              </a:pathLst>
            </a:custGeom>
            <a:solidFill>
              <a:srgbClr val="FC5E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3" name="Google Shape;3149;p70"/>
            <p:cNvSpPr/>
            <p:nvPr/>
          </p:nvSpPr>
          <p:spPr>
            <a:xfrm>
              <a:off x="6140750" y="982550"/>
              <a:ext cx="52650" cy="32075"/>
            </a:xfrm>
            <a:custGeom>
              <a:avLst/>
              <a:gdLst/>
              <a:ahLst/>
              <a:cxnLst/>
              <a:rect l="l" t="t" r="r" b="b"/>
              <a:pathLst>
                <a:path w="2106" h="1283" extrusionOk="0">
                  <a:moveTo>
                    <a:pt x="700" y="1"/>
                  </a:moveTo>
                  <a:cubicBezTo>
                    <a:pt x="678" y="1"/>
                    <a:pt x="661" y="2"/>
                    <a:pt x="648" y="6"/>
                  </a:cubicBezTo>
                  <a:cubicBezTo>
                    <a:pt x="389" y="81"/>
                    <a:pt x="1" y="530"/>
                    <a:pt x="328" y="925"/>
                  </a:cubicBezTo>
                  <a:cubicBezTo>
                    <a:pt x="490" y="1116"/>
                    <a:pt x="1270" y="1283"/>
                    <a:pt x="1582" y="1283"/>
                  </a:cubicBezTo>
                  <a:cubicBezTo>
                    <a:pt x="1637" y="1283"/>
                    <a:pt x="1677" y="1277"/>
                    <a:pt x="1697" y="1266"/>
                  </a:cubicBezTo>
                  <a:cubicBezTo>
                    <a:pt x="1833" y="1198"/>
                    <a:pt x="2106" y="421"/>
                    <a:pt x="1840" y="292"/>
                  </a:cubicBezTo>
                  <a:cubicBezTo>
                    <a:pt x="1604" y="180"/>
                    <a:pt x="927" y="1"/>
                    <a:pt x="700" y="1"/>
                  </a:cubicBezTo>
                  <a:close/>
                </a:path>
              </a:pathLst>
            </a:custGeom>
            <a:solidFill>
              <a:srgbClr val="FC5E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" name="Google Shape;3150;p70"/>
            <p:cNvSpPr/>
            <p:nvPr/>
          </p:nvSpPr>
          <p:spPr>
            <a:xfrm>
              <a:off x="6090175" y="1029925"/>
              <a:ext cx="45325" cy="27650"/>
            </a:xfrm>
            <a:custGeom>
              <a:avLst/>
              <a:gdLst/>
              <a:ahLst/>
              <a:cxnLst/>
              <a:rect l="l" t="t" r="r" b="b"/>
              <a:pathLst>
                <a:path w="1813" h="1106" extrusionOk="0">
                  <a:moveTo>
                    <a:pt x="604" y="0"/>
                  </a:moveTo>
                  <a:cubicBezTo>
                    <a:pt x="585" y="0"/>
                    <a:pt x="570" y="1"/>
                    <a:pt x="559" y="4"/>
                  </a:cubicBezTo>
                  <a:cubicBezTo>
                    <a:pt x="342" y="66"/>
                    <a:pt x="1" y="461"/>
                    <a:pt x="287" y="801"/>
                  </a:cubicBezTo>
                  <a:cubicBezTo>
                    <a:pt x="428" y="966"/>
                    <a:pt x="1122" y="1105"/>
                    <a:pt x="1380" y="1105"/>
                  </a:cubicBezTo>
                  <a:cubicBezTo>
                    <a:pt x="1421" y="1105"/>
                    <a:pt x="1450" y="1102"/>
                    <a:pt x="1465" y="1094"/>
                  </a:cubicBezTo>
                  <a:cubicBezTo>
                    <a:pt x="1581" y="1033"/>
                    <a:pt x="1813" y="365"/>
                    <a:pt x="1588" y="256"/>
                  </a:cubicBezTo>
                  <a:cubicBezTo>
                    <a:pt x="1383" y="151"/>
                    <a:pt x="799" y="0"/>
                    <a:pt x="604" y="0"/>
                  </a:cubicBezTo>
                  <a:close/>
                </a:path>
              </a:pathLst>
            </a:custGeom>
            <a:solidFill>
              <a:srgbClr val="FC5E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" name="Google Shape;3151;p70"/>
            <p:cNvSpPr/>
            <p:nvPr/>
          </p:nvSpPr>
          <p:spPr>
            <a:xfrm>
              <a:off x="5519300" y="789975"/>
              <a:ext cx="50375" cy="68625"/>
            </a:xfrm>
            <a:custGeom>
              <a:avLst/>
              <a:gdLst/>
              <a:ahLst/>
              <a:cxnLst/>
              <a:rect l="l" t="t" r="r" b="b"/>
              <a:pathLst>
                <a:path w="2015" h="2745" extrusionOk="0">
                  <a:moveTo>
                    <a:pt x="1641" y="1"/>
                  </a:moveTo>
                  <a:cubicBezTo>
                    <a:pt x="1520" y="1"/>
                    <a:pt x="1399" y="59"/>
                    <a:pt x="1326" y="183"/>
                  </a:cubicBezTo>
                  <a:lnTo>
                    <a:pt x="155" y="2206"/>
                  </a:lnTo>
                  <a:cubicBezTo>
                    <a:pt x="0" y="2491"/>
                    <a:pt x="235" y="2745"/>
                    <a:pt x="479" y="2745"/>
                  </a:cubicBezTo>
                  <a:cubicBezTo>
                    <a:pt x="590" y="2745"/>
                    <a:pt x="703" y="2692"/>
                    <a:pt x="781" y="2567"/>
                  </a:cubicBezTo>
                  <a:lnTo>
                    <a:pt x="1953" y="544"/>
                  </a:lnTo>
                  <a:cubicBezTo>
                    <a:pt x="2001" y="462"/>
                    <a:pt x="2014" y="360"/>
                    <a:pt x="1994" y="271"/>
                  </a:cubicBezTo>
                  <a:lnTo>
                    <a:pt x="1994" y="264"/>
                  </a:lnTo>
                  <a:cubicBezTo>
                    <a:pt x="1944" y="93"/>
                    <a:pt x="1793" y="1"/>
                    <a:pt x="1641" y="1"/>
                  </a:cubicBez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" name="Google Shape;3152;p70"/>
            <p:cNvSpPr/>
            <p:nvPr/>
          </p:nvSpPr>
          <p:spPr>
            <a:xfrm>
              <a:off x="5636125" y="821775"/>
              <a:ext cx="51275" cy="69525"/>
            </a:xfrm>
            <a:custGeom>
              <a:avLst/>
              <a:gdLst/>
              <a:ahLst/>
              <a:cxnLst/>
              <a:rect l="l" t="t" r="r" b="b"/>
              <a:pathLst>
                <a:path w="2051" h="2781" extrusionOk="0">
                  <a:moveTo>
                    <a:pt x="484" y="0"/>
                  </a:moveTo>
                  <a:cubicBezTo>
                    <a:pt x="241" y="0"/>
                    <a:pt x="1" y="250"/>
                    <a:pt x="154" y="538"/>
                  </a:cubicBezTo>
                  <a:lnTo>
                    <a:pt x="1278" y="2595"/>
                  </a:lnTo>
                  <a:cubicBezTo>
                    <a:pt x="1326" y="2677"/>
                    <a:pt x="1407" y="2738"/>
                    <a:pt x="1496" y="2766"/>
                  </a:cubicBezTo>
                  <a:cubicBezTo>
                    <a:pt x="1530" y="2776"/>
                    <a:pt x="1564" y="2780"/>
                    <a:pt x="1597" y="2780"/>
                  </a:cubicBezTo>
                  <a:cubicBezTo>
                    <a:pt x="1857" y="2780"/>
                    <a:pt x="2051" y="2489"/>
                    <a:pt x="1911" y="2241"/>
                  </a:cubicBezTo>
                  <a:lnTo>
                    <a:pt x="788" y="184"/>
                  </a:lnTo>
                  <a:cubicBezTo>
                    <a:pt x="712" y="54"/>
                    <a:pt x="598" y="0"/>
                    <a:pt x="484" y="0"/>
                  </a:cubicBez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" name="Google Shape;3153;p70"/>
            <p:cNvSpPr/>
            <p:nvPr/>
          </p:nvSpPr>
          <p:spPr>
            <a:xfrm>
              <a:off x="5519825" y="676000"/>
              <a:ext cx="51250" cy="69425"/>
            </a:xfrm>
            <a:custGeom>
              <a:avLst/>
              <a:gdLst/>
              <a:ahLst/>
              <a:cxnLst/>
              <a:rect l="l" t="t" r="r" b="b"/>
              <a:pathLst>
                <a:path w="2050" h="2777" extrusionOk="0">
                  <a:moveTo>
                    <a:pt x="484" y="1"/>
                  </a:moveTo>
                  <a:cubicBezTo>
                    <a:pt x="240" y="1"/>
                    <a:pt x="1" y="249"/>
                    <a:pt x="154" y="532"/>
                  </a:cubicBezTo>
                  <a:lnTo>
                    <a:pt x="1278" y="2589"/>
                  </a:lnTo>
                  <a:cubicBezTo>
                    <a:pt x="1326" y="2671"/>
                    <a:pt x="1401" y="2732"/>
                    <a:pt x="1496" y="2760"/>
                  </a:cubicBezTo>
                  <a:cubicBezTo>
                    <a:pt x="1532" y="2771"/>
                    <a:pt x="1568" y="2776"/>
                    <a:pt x="1603" y="2776"/>
                  </a:cubicBezTo>
                  <a:cubicBezTo>
                    <a:pt x="1860" y="2776"/>
                    <a:pt x="2049" y="2488"/>
                    <a:pt x="1911" y="2242"/>
                  </a:cubicBezTo>
                  <a:lnTo>
                    <a:pt x="788" y="185"/>
                  </a:lnTo>
                  <a:cubicBezTo>
                    <a:pt x="712" y="55"/>
                    <a:pt x="597" y="1"/>
                    <a:pt x="484" y="1"/>
                  </a:cubicBez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8" name="Google Shape;3154;p70"/>
            <p:cNvSpPr/>
            <p:nvPr/>
          </p:nvSpPr>
          <p:spPr>
            <a:xfrm>
              <a:off x="5588800" y="868313"/>
              <a:ext cx="51400" cy="69400"/>
            </a:xfrm>
            <a:custGeom>
              <a:avLst/>
              <a:gdLst/>
              <a:ahLst/>
              <a:cxnLst/>
              <a:rect l="l" t="t" r="r" b="b"/>
              <a:pathLst>
                <a:path w="2056" h="2776" extrusionOk="0">
                  <a:moveTo>
                    <a:pt x="484" y="0"/>
                  </a:moveTo>
                  <a:cubicBezTo>
                    <a:pt x="240" y="0"/>
                    <a:pt x="0" y="250"/>
                    <a:pt x="154" y="538"/>
                  </a:cubicBezTo>
                  <a:lnTo>
                    <a:pt x="1277" y="2589"/>
                  </a:lnTo>
                  <a:cubicBezTo>
                    <a:pt x="1325" y="2670"/>
                    <a:pt x="1407" y="2732"/>
                    <a:pt x="1495" y="2759"/>
                  </a:cubicBezTo>
                  <a:lnTo>
                    <a:pt x="1502" y="2759"/>
                  </a:lnTo>
                  <a:cubicBezTo>
                    <a:pt x="1539" y="2770"/>
                    <a:pt x="1575" y="2775"/>
                    <a:pt x="1609" y="2775"/>
                  </a:cubicBezTo>
                  <a:cubicBezTo>
                    <a:pt x="1866" y="2775"/>
                    <a:pt x="2056" y="2487"/>
                    <a:pt x="1918" y="2241"/>
                  </a:cubicBezTo>
                  <a:lnTo>
                    <a:pt x="787" y="184"/>
                  </a:lnTo>
                  <a:cubicBezTo>
                    <a:pt x="711" y="54"/>
                    <a:pt x="597" y="0"/>
                    <a:pt x="484" y="0"/>
                  </a:cubicBez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9" name="Google Shape;3155;p70"/>
            <p:cNvSpPr/>
            <p:nvPr/>
          </p:nvSpPr>
          <p:spPr>
            <a:xfrm>
              <a:off x="5623625" y="730975"/>
              <a:ext cx="79175" cy="39550"/>
            </a:xfrm>
            <a:custGeom>
              <a:avLst/>
              <a:gdLst/>
              <a:ahLst/>
              <a:cxnLst/>
              <a:rect l="l" t="t" r="r" b="b"/>
              <a:pathLst>
                <a:path w="3167" h="1582" extrusionOk="0">
                  <a:moveTo>
                    <a:pt x="447" y="0"/>
                  </a:moveTo>
                  <a:cubicBezTo>
                    <a:pt x="395" y="0"/>
                    <a:pt x="342" y="11"/>
                    <a:pt x="293" y="29"/>
                  </a:cubicBezTo>
                  <a:cubicBezTo>
                    <a:pt x="0" y="166"/>
                    <a:pt x="14" y="581"/>
                    <a:pt x="314" y="697"/>
                  </a:cubicBezTo>
                  <a:lnTo>
                    <a:pt x="2493" y="1548"/>
                  </a:lnTo>
                  <a:cubicBezTo>
                    <a:pt x="2547" y="1571"/>
                    <a:pt x="2599" y="1581"/>
                    <a:pt x="2647" y="1581"/>
                  </a:cubicBezTo>
                  <a:cubicBezTo>
                    <a:pt x="3004" y="1581"/>
                    <a:pt x="3167" y="1024"/>
                    <a:pt x="2759" y="874"/>
                  </a:cubicBezTo>
                  <a:lnTo>
                    <a:pt x="572" y="22"/>
                  </a:lnTo>
                  <a:cubicBezTo>
                    <a:pt x="533" y="7"/>
                    <a:pt x="490" y="0"/>
                    <a:pt x="447" y="0"/>
                  </a:cubicBez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0" name="Google Shape;3156;p70"/>
            <p:cNvSpPr/>
            <p:nvPr/>
          </p:nvSpPr>
          <p:spPr>
            <a:xfrm>
              <a:off x="5790150" y="843225"/>
              <a:ext cx="417225" cy="466075"/>
            </a:xfrm>
            <a:custGeom>
              <a:avLst/>
              <a:gdLst/>
              <a:ahLst/>
              <a:cxnLst/>
              <a:rect l="l" t="t" r="r" b="b"/>
              <a:pathLst>
                <a:path w="16689" h="18643" extrusionOk="0">
                  <a:moveTo>
                    <a:pt x="11218" y="1"/>
                  </a:moveTo>
                  <a:cubicBezTo>
                    <a:pt x="10835" y="1"/>
                    <a:pt x="10311" y="243"/>
                    <a:pt x="9707" y="1050"/>
                  </a:cubicBezTo>
                  <a:cubicBezTo>
                    <a:pt x="7888" y="3508"/>
                    <a:pt x="4476" y="7765"/>
                    <a:pt x="4476" y="7765"/>
                  </a:cubicBezTo>
                  <a:cubicBezTo>
                    <a:pt x="4476" y="7765"/>
                    <a:pt x="5906" y="2745"/>
                    <a:pt x="4387" y="2391"/>
                  </a:cubicBezTo>
                  <a:cubicBezTo>
                    <a:pt x="4348" y="2382"/>
                    <a:pt x="4309" y="2378"/>
                    <a:pt x="4269" y="2378"/>
                  </a:cubicBezTo>
                  <a:cubicBezTo>
                    <a:pt x="2286" y="2378"/>
                    <a:pt x="1" y="13589"/>
                    <a:pt x="1" y="13589"/>
                  </a:cubicBezTo>
                  <a:lnTo>
                    <a:pt x="6335" y="18643"/>
                  </a:lnTo>
                  <a:cubicBezTo>
                    <a:pt x="6335" y="18643"/>
                    <a:pt x="8882" y="16225"/>
                    <a:pt x="10258" y="14611"/>
                  </a:cubicBezTo>
                  <a:cubicBezTo>
                    <a:pt x="10258" y="14611"/>
                    <a:pt x="14154" y="9727"/>
                    <a:pt x="15878" y="7438"/>
                  </a:cubicBezTo>
                  <a:cubicBezTo>
                    <a:pt x="16436" y="6689"/>
                    <a:pt x="16688" y="6267"/>
                    <a:pt x="16375" y="5967"/>
                  </a:cubicBezTo>
                  <a:cubicBezTo>
                    <a:pt x="16272" y="5868"/>
                    <a:pt x="16135" y="5740"/>
                    <a:pt x="15936" y="5740"/>
                  </a:cubicBezTo>
                  <a:cubicBezTo>
                    <a:pt x="15751" y="5740"/>
                    <a:pt x="15511" y="5851"/>
                    <a:pt x="15196" y="6199"/>
                  </a:cubicBezTo>
                  <a:cubicBezTo>
                    <a:pt x="13936" y="7588"/>
                    <a:pt x="11675" y="9625"/>
                    <a:pt x="10858" y="10388"/>
                  </a:cubicBezTo>
                  <a:lnTo>
                    <a:pt x="10753" y="10513"/>
                  </a:lnTo>
                  <a:lnTo>
                    <a:pt x="10753" y="10513"/>
                  </a:lnTo>
                  <a:cubicBezTo>
                    <a:pt x="11983" y="8998"/>
                    <a:pt x="14457" y="5677"/>
                    <a:pt x="15660" y="4169"/>
                  </a:cubicBezTo>
                  <a:cubicBezTo>
                    <a:pt x="16109" y="3604"/>
                    <a:pt x="15843" y="3175"/>
                    <a:pt x="15714" y="3066"/>
                  </a:cubicBezTo>
                  <a:cubicBezTo>
                    <a:pt x="15539" y="2919"/>
                    <a:pt x="15374" y="2835"/>
                    <a:pt x="15194" y="2835"/>
                  </a:cubicBezTo>
                  <a:cubicBezTo>
                    <a:pt x="14896" y="2835"/>
                    <a:pt x="14558" y="3064"/>
                    <a:pt x="14066" y="3624"/>
                  </a:cubicBezTo>
                  <a:cubicBezTo>
                    <a:pt x="12608" y="5279"/>
                    <a:pt x="9945" y="8065"/>
                    <a:pt x="8978" y="9066"/>
                  </a:cubicBezTo>
                  <a:cubicBezTo>
                    <a:pt x="9945" y="7976"/>
                    <a:pt x="12213" y="4843"/>
                    <a:pt x="13589" y="2963"/>
                  </a:cubicBezTo>
                  <a:cubicBezTo>
                    <a:pt x="14515" y="1697"/>
                    <a:pt x="14508" y="1322"/>
                    <a:pt x="13868" y="954"/>
                  </a:cubicBezTo>
                  <a:cubicBezTo>
                    <a:pt x="13754" y="887"/>
                    <a:pt x="13645" y="851"/>
                    <a:pt x="13533" y="851"/>
                  </a:cubicBezTo>
                  <a:cubicBezTo>
                    <a:pt x="13190" y="851"/>
                    <a:pt x="12817" y="1187"/>
                    <a:pt x="12165" y="2003"/>
                  </a:cubicBezTo>
                  <a:cubicBezTo>
                    <a:pt x="10708" y="3835"/>
                    <a:pt x="8188" y="6716"/>
                    <a:pt x="7316" y="7786"/>
                  </a:cubicBezTo>
                  <a:cubicBezTo>
                    <a:pt x="7963" y="6873"/>
                    <a:pt x="10388" y="3699"/>
                    <a:pt x="11498" y="1833"/>
                  </a:cubicBezTo>
                  <a:cubicBezTo>
                    <a:pt x="12240" y="586"/>
                    <a:pt x="11975" y="375"/>
                    <a:pt x="11709" y="164"/>
                  </a:cubicBezTo>
                  <a:cubicBezTo>
                    <a:pt x="11594" y="73"/>
                    <a:pt x="11427" y="1"/>
                    <a:pt x="11218" y="1"/>
                  </a:cubicBezTo>
                  <a:close/>
                </a:path>
              </a:pathLst>
            </a:custGeom>
            <a:solidFill>
              <a:srgbClr val="FF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1" name="Google Shape;3157;p70"/>
            <p:cNvSpPr/>
            <p:nvPr/>
          </p:nvSpPr>
          <p:spPr>
            <a:xfrm>
              <a:off x="5506650" y="1182925"/>
              <a:ext cx="442050" cy="359675"/>
            </a:xfrm>
            <a:custGeom>
              <a:avLst/>
              <a:gdLst/>
              <a:ahLst/>
              <a:cxnLst/>
              <a:rect l="l" t="t" r="r" b="b"/>
              <a:pathLst>
                <a:path w="17682" h="14387" extrusionOk="0">
                  <a:moveTo>
                    <a:pt x="11347" y="1"/>
                  </a:moveTo>
                  <a:cubicBezTo>
                    <a:pt x="11347" y="1"/>
                    <a:pt x="6273" y="6730"/>
                    <a:pt x="0" y="14386"/>
                  </a:cubicBezTo>
                  <a:lnTo>
                    <a:pt x="11477" y="14386"/>
                  </a:lnTo>
                  <a:cubicBezTo>
                    <a:pt x="11477" y="14386"/>
                    <a:pt x="17212" y="5899"/>
                    <a:pt x="17682" y="5048"/>
                  </a:cubicBezTo>
                  <a:lnTo>
                    <a:pt x="11347" y="1"/>
                  </a:lnTo>
                  <a:close/>
                </a:path>
              </a:pathLst>
            </a:custGeom>
            <a:solidFill>
              <a:srgbClr val="FF94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" name="Google Shape;3158;p70"/>
            <p:cNvSpPr/>
            <p:nvPr/>
          </p:nvSpPr>
          <p:spPr>
            <a:xfrm>
              <a:off x="5857425" y="905900"/>
              <a:ext cx="50250" cy="52400"/>
            </a:xfrm>
            <a:custGeom>
              <a:avLst/>
              <a:gdLst/>
              <a:ahLst/>
              <a:cxnLst/>
              <a:rect l="l" t="t" r="r" b="b"/>
              <a:pathLst>
                <a:path w="2010" h="2096" extrusionOk="0">
                  <a:moveTo>
                    <a:pt x="681" y="0"/>
                  </a:moveTo>
                  <a:cubicBezTo>
                    <a:pt x="681" y="0"/>
                    <a:pt x="0" y="1424"/>
                    <a:pt x="143" y="1696"/>
                  </a:cubicBezTo>
                  <a:cubicBezTo>
                    <a:pt x="242" y="1881"/>
                    <a:pt x="621" y="2095"/>
                    <a:pt x="934" y="2095"/>
                  </a:cubicBezTo>
                  <a:cubicBezTo>
                    <a:pt x="1094" y="2095"/>
                    <a:pt x="1236" y="2039"/>
                    <a:pt x="1315" y="1894"/>
                  </a:cubicBezTo>
                  <a:cubicBezTo>
                    <a:pt x="1546" y="1465"/>
                    <a:pt x="2009" y="518"/>
                    <a:pt x="1751" y="300"/>
                  </a:cubicBezTo>
                  <a:cubicBezTo>
                    <a:pt x="1492" y="89"/>
                    <a:pt x="681" y="0"/>
                    <a:pt x="681" y="0"/>
                  </a:cubicBezTo>
                  <a:close/>
                </a:path>
              </a:pathLst>
            </a:custGeom>
            <a:solidFill>
              <a:srgbClr val="F55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3" name="Google Shape;3159;p70"/>
            <p:cNvSpPr/>
            <p:nvPr/>
          </p:nvSpPr>
          <p:spPr>
            <a:xfrm>
              <a:off x="6041775" y="844050"/>
              <a:ext cx="46900" cy="48850"/>
            </a:xfrm>
            <a:custGeom>
              <a:avLst/>
              <a:gdLst/>
              <a:ahLst/>
              <a:cxnLst/>
              <a:rect l="l" t="t" r="r" b="b"/>
              <a:pathLst>
                <a:path w="1876" h="1954" extrusionOk="0">
                  <a:moveTo>
                    <a:pt x="1042" y="1"/>
                  </a:moveTo>
                  <a:cubicBezTo>
                    <a:pt x="994" y="1"/>
                    <a:pt x="951" y="14"/>
                    <a:pt x="915" y="43"/>
                  </a:cubicBezTo>
                  <a:cubicBezTo>
                    <a:pt x="656" y="254"/>
                    <a:pt x="64" y="982"/>
                    <a:pt x="37" y="1153"/>
                  </a:cubicBezTo>
                  <a:cubicBezTo>
                    <a:pt x="0" y="1426"/>
                    <a:pt x="224" y="1954"/>
                    <a:pt x="678" y="1954"/>
                  </a:cubicBezTo>
                  <a:cubicBezTo>
                    <a:pt x="733" y="1954"/>
                    <a:pt x="792" y="1946"/>
                    <a:pt x="854" y="1929"/>
                  </a:cubicBezTo>
                  <a:cubicBezTo>
                    <a:pt x="1174" y="1841"/>
                    <a:pt x="1876" y="826"/>
                    <a:pt x="1862" y="656"/>
                  </a:cubicBezTo>
                  <a:cubicBezTo>
                    <a:pt x="1856" y="509"/>
                    <a:pt x="1348" y="1"/>
                    <a:pt x="1042" y="1"/>
                  </a:cubicBezTo>
                  <a:close/>
                </a:path>
              </a:pathLst>
            </a:custGeom>
            <a:solidFill>
              <a:srgbClr val="F55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4" name="Google Shape;3160;p70"/>
            <p:cNvSpPr/>
            <p:nvPr/>
          </p:nvSpPr>
          <p:spPr>
            <a:xfrm>
              <a:off x="6100200" y="867750"/>
              <a:ext cx="46875" cy="48875"/>
            </a:xfrm>
            <a:custGeom>
              <a:avLst/>
              <a:gdLst/>
              <a:ahLst/>
              <a:cxnLst/>
              <a:rect l="l" t="t" r="r" b="b"/>
              <a:pathLst>
                <a:path w="1875" h="1955" extrusionOk="0">
                  <a:moveTo>
                    <a:pt x="1040" y="0"/>
                  </a:moveTo>
                  <a:cubicBezTo>
                    <a:pt x="992" y="0"/>
                    <a:pt x="950" y="13"/>
                    <a:pt x="915" y="41"/>
                  </a:cubicBezTo>
                  <a:cubicBezTo>
                    <a:pt x="656" y="252"/>
                    <a:pt x="63" y="995"/>
                    <a:pt x="43" y="1165"/>
                  </a:cubicBezTo>
                  <a:cubicBezTo>
                    <a:pt x="0" y="1431"/>
                    <a:pt x="221" y="1955"/>
                    <a:pt x="671" y="1955"/>
                  </a:cubicBezTo>
                  <a:cubicBezTo>
                    <a:pt x="728" y="1955"/>
                    <a:pt x="789" y="1946"/>
                    <a:pt x="853" y="1928"/>
                  </a:cubicBezTo>
                  <a:cubicBezTo>
                    <a:pt x="1173" y="1846"/>
                    <a:pt x="1875" y="831"/>
                    <a:pt x="1868" y="661"/>
                  </a:cubicBezTo>
                  <a:cubicBezTo>
                    <a:pt x="1856" y="514"/>
                    <a:pt x="1346" y="0"/>
                    <a:pt x="1040" y="0"/>
                  </a:cubicBezTo>
                  <a:close/>
                </a:path>
              </a:pathLst>
            </a:custGeom>
            <a:solidFill>
              <a:srgbClr val="F55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" name="Google Shape;3161;p70"/>
            <p:cNvSpPr/>
            <p:nvPr/>
          </p:nvSpPr>
          <p:spPr>
            <a:xfrm>
              <a:off x="6145475" y="918600"/>
              <a:ext cx="40775" cy="42500"/>
            </a:xfrm>
            <a:custGeom>
              <a:avLst/>
              <a:gdLst/>
              <a:ahLst/>
              <a:cxnLst/>
              <a:rect l="l" t="t" r="r" b="b"/>
              <a:pathLst>
                <a:path w="1631" h="1700" extrusionOk="0">
                  <a:moveTo>
                    <a:pt x="906" y="1"/>
                  </a:moveTo>
                  <a:cubicBezTo>
                    <a:pt x="863" y="1"/>
                    <a:pt x="825" y="12"/>
                    <a:pt x="793" y="37"/>
                  </a:cubicBezTo>
                  <a:cubicBezTo>
                    <a:pt x="568" y="221"/>
                    <a:pt x="57" y="861"/>
                    <a:pt x="37" y="1011"/>
                  </a:cubicBezTo>
                  <a:cubicBezTo>
                    <a:pt x="0" y="1242"/>
                    <a:pt x="197" y="1700"/>
                    <a:pt x="587" y="1700"/>
                  </a:cubicBezTo>
                  <a:cubicBezTo>
                    <a:pt x="635" y="1700"/>
                    <a:pt x="685" y="1693"/>
                    <a:pt x="738" y="1678"/>
                  </a:cubicBezTo>
                  <a:cubicBezTo>
                    <a:pt x="1024" y="1604"/>
                    <a:pt x="1630" y="725"/>
                    <a:pt x="1624" y="575"/>
                  </a:cubicBezTo>
                  <a:cubicBezTo>
                    <a:pt x="1618" y="440"/>
                    <a:pt x="1176" y="1"/>
                    <a:pt x="906" y="1"/>
                  </a:cubicBezTo>
                  <a:close/>
                </a:path>
              </a:pathLst>
            </a:custGeom>
            <a:solidFill>
              <a:srgbClr val="F55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6" name="Google Shape;3162;p70"/>
            <p:cNvSpPr/>
            <p:nvPr/>
          </p:nvSpPr>
          <p:spPr>
            <a:xfrm>
              <a:off x="6166725" y="989750"/>
              <a:ext cx="35200" cy="36675"/>
            </a:xfrm>
            <a:custGeom>
              <a:avLst/>
              <a:gdLst/>
              <a:ahLst/>
              <a:cxnLst/>
              <a:rect l="l" t="t" r="r" b="b"/>
              <a:pathLst>
                <a:path w="1408" h="1467" extrusionOk="0">
                  <a:moveTo>
                    <a:pt x="778" y="1"/>
                  </a:moveTo>
                  <a:cubicBezTo>
                    <a:pt x="743" y="1"/>
                    <a:pt x="711" y="10"/>
                    <a:pt x="685" y="31"/>
                  </a:cubicBezTo>
                  <a:cubicBezTo>
                    <a:pt x="488" y="195"/>
                    <a:pt x="52" y="740"/>
                    <a:pt x="31" y="869"/>
                  </a:cubicBezTo>
                  <a:cubicBezTo>
                    <a:pt x="1" y="1070"/>
                    <a:pt x="166" y="1466"/>
                    <a:pt x="507" y="1466"/>
                  </a:cubicBezTo>
                  <a:cubicBezTo>
                    <a:pt x="548" y="1466"/>
                    <a:pt x="592" y="1460"/>
                    <a:pt x="637" y="1448"/>
                  </a:cubicBezTo>
                  <a:cubicBezTo>
                    <a:pt x="883" y="1380"/>
                    <a:pt x="1407" y="624"/>
                    <a:pt x="1394" y="494"/>
                  </a:cubicBezTo>
                  <a:cubicBezTo>
                    <a:pt x="1388" y="383"/>
                    <a:pt x="1005" y="1"/>
                    <a:pt x="778" y="1"/>
                  </a:cubicBezTo>
                  <a:close/>
                </a:path>
              </a:pathLst>
            </a:custGeom>
            <a:solidFill>
              <a:srgbClr val="F55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7" name="Google Shape;3163;p70"/>
            <p:cNvSpPr/>
            <p:nvPr/>
          </p:nvSpPr>
          <p:spPr>
            <a:xfrm rot="459118">
              <a:off x="5653345" y="1316883"/>
              <a:ext cx="66500" cy="83937"/>
            </a:xfrm>
            <a:custGeom>
              <a:avLst/>
              <a:gdLst/>
              <a:ahLst/>
              <a:cxnLst/>
              <a:rect l="l" t="t" r="r" b="b"/>
              <a:pathLst>
                <a:path w="3764" h="4751" extrusionOk="0">
                  <a:moveTo>
                    <a:pt x="2207" y="1"/>
                  </a:moveTo>
                  <a:cubicBezTo>
                    <a:pt x="2180" y="1"/>
                    <a:pt x="2154" y="5"/>
                    <a:pt x="2131" y="15"/>
                  </a:cubicBezTo>
                  <a:cubicBezTo>
                    <a:pt x="2035" y="57"/>
                    <a:pt x="2071" y="194"/>
                    <a:pt x="2155" y="194"/>
                  </a:cubicBezTo>
                  <a:cubicBezTo>
                    <a:pt x="2167" y="194"/>
                    <a:pt x="2179" y="191"/>
                    <a:pt x="2192" y="186"/>
                  </a:cubicBezTo>
                  <a:cubicBezTo>
                    <a:pt x="2206" y="180"/>
                    <a:pt x="2222" y="177"/>
                    <a:pt x="2239" y="177"/>
                  </a:cubicBezTo>
                  <a:cubicBezTo>
                    <a:pt x="2438" y="177"/>
                    <a:pt x="2881" y="534"/>
                    <a:pt x="2969" y="622"/>
                  </a:cubicBezTo>
                  <a:cubicBezTo>
                    <a:pt x="3221" y="867"/>
                    <a:pt x="3555" y="1344"/>
                    <a:pt x="3337" y="1718"/>
                  </a:cubicBezTo>
                  <a:cubicBezTo>
                    <a:pt x="3187" y="1977"/>
                    <a:pt x="2931" y="2037"/>
                    <a:pt x="2666" y="2037"/>
                  </a:cubicBezTo>
                  <a:cubicBezTo>
                    <a:pt x="2617" y="2037"/>
                    <a:pt x="2568" y="2035"/>
                    <a:pt x="2519" y="2032"/>
                  </a:cubicBezTo>
                  <a:cubicBezTo>
                    <a:pt x="2438" y="2032"/>
                    <a:pt x="2369" y="2134"/>
                    <a:pt x="2451" y="2195"/>
                  </a:cubicBezTo>
                  <a:cubicBezTo>
                    <a:pt x="2642" y="2345"/>
                    <a:pt x="2839" y="2631"/>
                    <a:pt x="2710" y="2890"/>
                  </a:cubicBezTo>
                  <a:cubicBezTo>
                    <a:pt x="2583" y="3133"/>
                    <a:pt x="2325" y="3350"/>
                    <a:pt x="2052" y="3350"/>
                  </a:cubicBezTo>
                  <a:cubicBezTo>
                    <a:pt x="1958" y="3350"/>
                    <a:pt x="1863" y="3324"/>
                    <a:pt x="1770" y="3264"/>
                  </a:cubicBezTo>
                  <a:cubicBezTo>
                    <a:pt x="1751" y="3249"/>
                    <a:pt x="1732" y="3242"/>
                    <a:pt x="1713" y="3242"/>
                  </a:cubicBezTo>
                  <a:cubicBezTo>
                    <a:pt x="1650" y="3242"/>
                    <a:pt x="1599" y="3319"/>
                    <a:pt x="1641" y="3387"/>
                  </a:cubicBezTo>
                  <a:cubicBezTo>
                    <a:pt x="2078" y="4042"/>
                    <a:pt x="1505" y="4569"/>
                    <a:pt x="945" y="4569"/>
                  </a:cubicBezTo>
                  <a:cubicBezTo>
                    <a:pt x="633" y="4569"/>
                    <a:pt x="324" y="4405"/>
                    <a:pt x="197" y="4007"/>
                  </a:cubicBezTo>
                  <a:cubicBezTo>
                    <a:pt x="182" y="3967"/>
                    <a:pt x="149" y="3950"/>
                    <a:pt x="116" y="3950"/>
                  </a:cubicBezTo>
                  <a:cubicBezTo>
                    <a:pt x="59" y="3950"/>
                    <a:pt x="1" y="3999"/>
                    <a:pt x="26" y="4068"/>
                  </a:cubicBezTo>
                  <a:cubicBezTo>
                    <a:pt x="181" y="4551"/>
                    <a:pt x="553" y="4751"/>
                    <a:pt x="931" y="4751"/>
                  </a:cubicBezTo>
                  <a:cubicBezTo>
                    <a:pt x="1550" y="4751"/>
                    <a:pt x="2186" y="4215"/>
                    <a:pt x="1914" y="3515"/>
                  </a:cubicBezTo>
                  <a:lnTo>
                    <a:pt x="1914" y="3515"/>
                  </a:lnTo>
                  <a:cubicBezTo>
                    <a:pt x="1972" y="3529"/>
                    <a:pt x="2028" y="3536"/>
                    <a:pt x="2084" y="3536"/>
                  </a:cubicBezTo>
                  <a:cubicBezTo>
                    <a:pt x="2684" y="3536"/>
                    <a:pt x="3149" y="2746"/>
                    <a:pt x="2729" y="2211"/>
                  </a:cubicBezTo>
                  <a:lnTo>
                    <a:pt x="2729" y="2211"/>
                  </a:lnTo>
                  <a:cubicBezTo>
                    <a:pt x="3410" y="2147"/>
                    <a:pt x="3763" y="1638"/>
                    <a:pt x="3432" y="915"/>
                  </a:cubicBezTo>
                  <a:cubicBezTo>
                    <a:pt x="3289" y="608"/>
                    <a:pt x="2969" y="349"/>
                    <a:pt x="2676" y="193"/>
                  </a:cubicBezTo>
                  <a:cubicBezTo>
                    <a:pt x="2572" y="141"/>
                    <a:pt x="2360" y="1"/>
                    <a:pt x="2207" y="1"/>
                  </a:cubicBezTo>
                  <a:close/>
                </a:path>
              </a:pathLst>
            </a:custGeom>
            <a:solidFill>
              <a:srgbClr val="100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8" name="Google Shape;3164;p70"/>
            <p:cNvSpPr/>
            <p:nvPr/>
          </p:nvSpPr>
          <p:spPr>
            <a:xfrm rot="459118">
              <a:off x="5637595" y="1371885"/>
              <a:ext cx="77524" cy="53108"/>
            </a:xfrm>
            <a:custGeom>
              <a:avLst/>
              <a:gdLst/>
              <a:ahLst/>
              <a:cxnLst/>
              <a:rect l="l" t="t" r="r" b="b"/>
              <a:pathLst>
                <a:path w="4388" h="3006" extrusionOk="0">
                  <a:moveTo>
                    <a:pt x="3134" y="1"/>
                  </a:moveTo>
                  <a:cubicBezTo>
                    <a:pt x="3057" y="1"/>
                    <a:pt x="2996" y="101"/>
                    <a:pt x="3073" y="156"/>
                  </a:cubicBezTo>
                  <a:cubicBezTo>
                    <a:pt x="3400" y="394"/>
                    <a:pt x="3509" y="762"/>
                    <a:pt x="3291" y="1123"/>
                  </a:cubicBezTo>
                  <a:cubicBezTo>
                    <a:pt x="3256" y="1181"/>
                    <a:pt x="3316" y="1244"/>
                    <a:pt x="3377" y="1244"/>
                  </a:cubicBezTo>
                  <a:cubicBezTo>
                    <a:pt x="3387" y="1244"/>
                    <a:pt x="3397" y="1243"/>
                    <a:pt x="3407" y="1239"/>
                  </a:cubicBezTo>
                  <a:cubicBezTo>
                    <a:pt x="3467" y="1216"/>
                    <a:pt x="3525" y="1205"/>
                    <a:pt x="3579" y="1205"/>
                  </a:cubicBezTo>
                  <a:cubicBezTo>
                    <a:pt x="3987" y="1205"/>
                    <a:pt x="4198" y="1808"/>
                    <a:pt x="4000" y="2151"/>
                  </a:cubicBezTo>
                  <a:cubicBezTo>
                    <a:pt x="3722" y="2652"/>
                    <a:pt x="3080" y="2827"/>
                    <a:pt x="2521" y="2827"/>
                  </a:cubicBezTo>
                  <a:cubicBezTo>
                    <a:pt x="2449" y="2827"/>
                    <a:pt x="2378" y="2824"/>
                    <a:pt x="2310" y="2819"/>
                  </a:cubicBezTo>
                  <a:cubicBezTo>
                    <a:pt x="1289" y="2737"/>
                    <a:pt x="451" y="2192"/>
                    <a:pt x="192" y="1177"/>
                  </a:cubicBezTo>
                  <a:cubicBezTo>
                    <a:pt x="180" y="1138"/>
                    <a:pt x="149" y="1120"/>
                    <a:pt x="117" y="1120"/>
                  </a:cubicBezTo>
                  <a:cubicBezTo>
                    <a:pt x="61" y="1120"/>
                    <a:pt x="0" y="1172"/>
                    <a:pt x="22" y="1245"/>
                  </a:cubicBezTo>
                  <a:cubicBezTo>
                    <a:pt x="312" y="2375"/>
                    <a:pt x="1372" y="3006"/>
                    <a:pt x="2468" y="3006"/>
                  </a:cubicBezTo>
                  <a:cubicBezTo>
                    <a:pt x="2865" y="3006"/>
                    <a:pt x="3267" y="2923"/>
                    <a:pt x="3639" y="2751"/>
                  </a:cubicBezTo>
                  <a:cubicBezTo>
                    <a:pt x="4129" y="2519"/>
                    <a:pt x="4388" y="1954"/>
                    <a:pt x="4183" y="1450"/>
                  </a:cubicBezTo>
                  <a:cubicBezTo>
                    <a:pt x="4086" y="1205"/>
                    <a:pt x="3801" y="1034"/>
                    <a:pt x="3534" y="1034"/>
                  </a:cubicBezTo>
                  <a:cubicBezTo>
                    <a:pt x="3533" y="1034"/>
                    <a:pt x="3532" y="1034"/>
                    <a:pt x="3530" y="1034"/>
                  </a:cubicBezTo>
                  <a:lnTo>
                    <a:pt x="3530" y="1034"/>
                  </a:lnTo>
                  <a:cubicBezTo>
                    <a:pt x="3671" y="658"/>
                    <a:pt x="3529" y="270"/>
                    <a:pt x="3182" y="19"/>
                  </a:cubicBezTo>
                  <a:lnTo>
                    <a:pt x="3189" y="19"/>
                  </a:lnTo>
                  <a:cubicBezTo>
                    <a:pt x="3171" y="6"/>
                    <a:pt x="3152" y="1"/>
                    <a:pt x="3134" y="1"/>
                  </a:cubicBezTo>
                  <a:close/>
                </a:path>
              </a:pathLst>
            </a:custGeom>
            <a:solidFill>
              <a:srgbClr val="100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9" name="Google Shape;3165;p70"/>
            <p:cNvSpPr/>
            <p:nvPr/>
          </p:nvSpPr>
          <p:spPr>
            <a:xfrm rot="459118">
              <a:off x="5708776" y="1338235"/>
              <a:ext cx="37437" cy="74273"/>
            </a:xfrm>
            <a:custGeom>
              <a:avLst/>
              <a:gdLst/>
              <a:ahLst/>
              <a:cxnLst/>
              <a:rect l="l" t="t" r="r" b="b"/>
              <a:pathLst>
                <a:path w="2119" h="4204" extrusionOk="0">
                  <a:moveTo>
                    <a:pt x="130" y="0"/>
                  </a:moveTo>
                  <a:cubicBezTo>
                    <a:pt x="40" y="0"/>
                    <a:pt x="0" y="131"/>
                    <a:pt x="96" y="172"/>
                  </a:cubicBezTo>
                  <a:cubicBezTo>
                    <a:pt x="1717" y="894"/>
                    <a:pt x="1887" y="3190"/>
                    <a:pt x="286" y="4048"/>
                  </a:cubicBezTo>
                  <a:cubicBezTo>
                    <a:pt x="200" y="4094"/>
                    <a:pt x="264" y="4203"/>
                    <a:pt x="348" y="4203"/>
                  </a:cubicBezTo>
                  <a:cubicBezTo>
                    <a:pt x="363" y="4203"/>
                    <a:pt x="379" y="4199"/>
                    <a:pt x="395" y="4191"/>
                  </a:cubicBezTo>
                  <a:cubicBezTo>
                    <a:pt x="2119" y="3265"/>
                    <a:pt x="1907" y="779"/>
                    <a:pt x="171" y="9"/>
                  </a:cubicBezTo>
                  <a:cubicBezTo>
                    <a:pt x="156" y="3"/>
                    <a:pt x="142" y="0"/>
                    <a:pt x="130" y="0"/>
                  </a:cubicBezTo>
                  <a:close/>
                </a:path>
              </a:pathLst>
            </a:custGeom>
            <a:solidFill>
              <a:srgbClr val="100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" name="Google Shape;3166;p70"/>
            <p:cNvSpPr/>
            <p:nvPr/>
          </p:nvSpPr>
          <p:spPr>
            <a:xfrm rot="459118">
              <a:off x="5704571" y="1351763"/>
              <a:ext cx="15865" cy="45476"/>
            </a:xfrm>
            <a:custGeom>
              <a:avLst/>
              <a:gdLst/>
              <a:ahLst/>
              <a:cxnLst/>
              <a:rect l="l" t="t" r="r" b="b"/>
              <a:pathLst>
                <a:path w="898" h="2574" extrusionOk="0">
                  <a:moveTo>
                    <a:pt x="363" y="0"/>
                  </a:moveTo>
                  <a:cubicBezTo>
                    <a:pt x="303" y="0"/>
                    <a:pt x="240" y="73"/>
                    <a:pt x="278" y="145"/>
                  </a:cubicBezTo>
                  <a:cubicBezTo>
                    <a:pt x="371" y="304"/>
                    <a:pt x="496" y="436"/>
                    <a:pt x="644" y="539"/>
                  </a:cubicBezTo>
                  <a:lnTo>
                    <a:pt x="644" y="539"/>
                  </a:lnTo>
                  <a:cubicBezTo>
                    <a:pt x="343" y="849"/>
                    <a:pt x="358" y="1283"/>
                    <a:pt x="575" y="1646"/>
                  </a:cubicBezTo>
                  <a:lnTo>
                    <a:pt x="575" y="1646"/>
                  </a:lnTo>
                  <a:cubicBezTo>
                    <a:pt x="243" y="1774"/>
                    <a:pt x="79" y="2135"/>
                    <a:pt x="13" y="2474"/>
                  </a:cubicBezTo>
                  <a:cubicBezTo>
                    <a:pt x="1" y="2536"/>
                    <a:pt x="53" y="2574"/>
                    <a:pt x="104" y="2574"/>
                  </a:cubicBezTo>
                  <a:cubicBezTo>
                    <a:pt x="142" y="2574"/>
                    <a:pt x="181" y="2552"/>
                    <a:pt x="190" y="2501"/>
                  </a:cubicBezTo>
                  <a:cubicBezTo>
                    <a:pt x="244" y="2209"/>
                    <a:pt x="394" y="1848"/>
                    <a:pt x="728" y="1786"/>
                  </a:cubicBezTo>
                  <a:cubicBezTo>
                    <a:pt x="796" y="1779"/>
                    <a:pt x="830" y="1705"/>
                    <a:pt x="789" y="1643"/>
                  </a:cubicBezTo>
                  <a:cubicBezTo>
                    <a:pt x="544" y="1316"/>
                    <a:pt x="489" y="874"/>
                    <a:pt x="843" y="601"/>
                  </a:cubicBezTo>
                  <a:cubicBezTo>
                    <a:pt x="898" y="560"/>
                    <a:pt x="891" y="472"/>
                    <a:pt x="830" y="444"/>
                  </a:cubicBezTo>
                  <a:cubicBezTo>
                    <a:pt x="660" y="349"/>
                    <a:pt x="523" y="213"/>
                    <a:pt x="428" y="43"/>
                  </a:cubicBezTo>
                  <a:cubicBezTo>
                    <a:pt x="412" y="13"/>
                    <a:pt x="388" y="0"/>
                    <a:pt x="363" y="0"/>
                  </a:cubicBezTo>
                  <a:close/>
                </a:path>
              </a:pathLst>
            </a:custGeom>
            <a:solidFill>
              <a:srgbClr val="100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" name="Google Shape;3167;p70"/>
            <p:cNvSpPr/>
            <p:nvPr/>
          </p:nvSpPr>
          <p:spPr>
            <a:xfrm rot="459118">
              <a:off x="5697551" y="1303814"/>
              <a:ext cx="52013" cy="54256"/>
            </a:xfrm>
            <a:custGeom>
              <a:avLst/>
              <a:gdLst/>
              <a:ahLst/>
              <a:cxnLst/>
              <a:rect l="l" t="t" r="r" b="b"/>
              <a:pathLst>
                <a:path w="2944" h="3071" extrusionOk="0">
                  <a:moveTo>
                    <a:pt x="902" y="1"/>
                  </a:moveTo>
                  <a:cubicBezTo>
                    <a:pt x="874" y="1"/>
                    <a:pt x="846" y="4"/>
                    <a:pt x="818" y="11"/>
                  </a:cubicBezTo>
                  <a:cubicBezTo>
                    <a:pt x="308" y="141"/>
                    <a:pt x="90" y="672"/>
                    <a:pt x="8" y="1135"/>
                  </a:cubicBezTo>
                  <a:cubicBezTo>
                    <a:pt x="0" y="1196"/>
                    <a:pt x="51" y="1232"/>
                    <a:pt x="100" y="1232"/>
                  </a:cubicBezTo>
                  <a:cubicBezTo>
                    <a:pt x="138" y="1232"/>
                    <a:pt x="176" y="1210"/>
                    <a:pt x="185" y="1162"/>
                  </a:cubicBezTo>
                  <a:cubicBezTo>
                    <a:pt x="260" y="750"/>
                    <a:pt x="519" y="240"/>
                    <a:pt x="871" y="240"/>
                  </a:cubicBezTo>
                  <a:cubicBezTo>
                    <a:pt x="1001" y="240"/>
                    <a:pt x="1144" y="310"/>
                    <a:pt x="1295" y="481"/>
                  </a:cubicBezTo>
                  <a:cubicBezTo>
                    <a:pt x="1486" y="727"/>
                    <a:pt x="1711" y="945"/>
                    <a:pt x="1949" y="1135"/>
                  </a:cubicBezTo>
                  <a:cubicBezTo>
                    <a:pt x="2256" y="1346"/>
                    <a:pt x="2800" y="1503"/>
                    <a:pt x="2719" y="1993"/>
                  </a:cubicBezTo>
                  <a:cubicBezTo>
                    <a:pt x="2657" y="2368"/>
                    <a:pt x="2399" y="2661"/>
                    <a:pt x="2147" y="2927"/>
                  </a:cubicBezTo>
                  <a:lnTo>
                    <a:pt x="2153" y="2927"/>
                  </a:lnTo>
                  <a:cubicBezTo>
                    <a:pt x="2091" y="2989"/>
                    <a:pt x="2155" y="3070"/>
                    <a:pt x="2225" y="3070"/>
                  </a:cubicBezTo>
                  <a:cubicBezTo>
                    <a:pt x="2247" y="3070"/>
                    <a:pt x="2270" y="3062"/>
                    <a:pt x="2290" y="3042"/>
                  </a:cubicBezTo>
                  <a:cubicBezTo>
                    <a:pt x="2617" y="2702"/>
                    <a:pt x="2944" y="2307"/>
                    <a:pt x="2896" y="1810"/>
                  </a:cubicBezTo>
                  <a:cubicBezTo>
                    <a:pt x="2841" y="1251"/>
                    <a:pt x="2147" y="1128"/>
                    <a:pt x="1820" y="795"/>
                  </a:cubicBezTo>
                  <a:cubicBezTo>
                    <a:pt x="1630" y="592"/>
                    <a:pt x="1269" y="1"/>
                    <a:pt x="902" y="1"/>
                  </a:cubicBezTo>
                  <a:close/>
                </a:path>
              </a:pathLst>
            </a:custGeom>
            <a:solidFill>
              <a:srgbClr val="100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" name="Google Shape;3168;p70"/>
            <p:cNvSpPr/>
            <p:nvPr/>
          </p:nvSpPr>
          <p:spPr>
            <a:xfrm rot="459118">
              <a:off x="5737450" y="1333671"/>
              <a:ext cx="29010" cy="77153"/>
            </a:xfrm>
            <a:custGeom>
              <a:avLst/>
              <a:gdLst/>
              <a:ahLst/>
              <a:cxnLst/>
              <a:rect l="l" t="t" r="r" b="b"/>
              <a:pathLst>
                <a:path w="1642" h="4367" extrusionOk="0">
                  <a:moveTo>
                    <a:pt x="116" y="0"/>
                  </a:moveTo>
                  <a:cubicBezTo>
                    <a:pt x="0" y="0"/>
                    <a:pt x="21" y="184"/>
                    <a:pt x="137" y="184"/>
                  </a:cubicBezTo>
                  <a:cubicBezTo>
                    <a:pt x="668" y="198"/>
                    <a:pt x="1138" y="532"/>
                    <a:pt x="1322" y="1029"/>
                  </a:cubicBezTo>
                  <a:cubicBezTo>
                    <a:pt x="1492" y="1526"/>
                    <a:pt x="1165" y="1710"/>
                    <a:pt x="1070" y="2146"/>
                  </a:cubicBezTo>
                  <a:cubicBezTo>
                    <a:pt x="988" y="2493"/>
                    <a:pt x="1097" y="2772"/>
                    <a:pt x="1213" y="3093"/>
                  </a:cubicBezTo>
                  <a:cubicBezTo>
                    <a:pt x="1382" y="3594"/>
                    <a:pt x="1174" y="4189"/>
                    <a:pt x="562" y="4189"/>
                  </a:cubicBezTo>
                  <a:cubicBezTo>
                    <a:pt x="559" y="4189"/>
                    <a:pt x="555" y="4189"/>
                    <a:pt x="552" y="4189"/>
                  </a:cubicBezTo>
                  <a:cubicBezTo>
                    <a:pt x="436" y="4189"/>
                    <a:pt x="457" y="4366"/>
                    <a:pt x="572" y="4366"/>
                  </a:cubicBezTo>
                  <a:cubicBezTo>
                    <a:pt x="1036" y="4359"/>
                    <a:pt x="1424" y="4005"/>
                    <a:pt x="1478" y="3542"/>
                  </a:cubicBezTo>
                  <a:cubicBezTo>
                    <a:pt x="1553" y="2950"/>
                    <a:pt x="1008" y="2548"/>
                    <a:pt x="1363" y="1928"/>
                  </a:cubicBezTo>
                  <a:cubicBezTo>
                    <a:pt x="1642" y="1438"/>
                    <a:pt x="1628" y="947"/>
                    <a:pt x="1219" y="511"/>
                  </a:cubicBezTo>
                  <a:cubicBezTo>
                    <a:pt x="940" y="198"/>
                    <a:pt x="538" y="14"/>
                    <a:pt x="123" y="7"/>
                  </a:cubicBezTo>
                  <a:lnTo>
                    <a:pt x="116" y="0"/>
                  </a:lnTo>
                  <a:close/>
                </a:path>
              </a:pathLst>
            </a:custGeom>
            <a:solidFill>
              <a:srgbClr val="100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" name="Google Shape;3169;p70"/>
            <p:cNvSpPr/>
            <p:nvPr/>
          </p:nvSpPr>
          <p:spPr>
            <a:xfrm rot="459118">
              <a:off x="5677328" y="1387853"/>
              <a:ext cx="71358" cy="55352"/>
            </a:xfrm>
            <a:custGeom>
              <a:avLst/>
              <a:gdLst/>
              <a:ahLst/>
              <a:cxnLst/>
              <a:rect l="l" t="t" r="r" b="b"/>
              <a:pathLst>
                <a:path w="4039" h="3133" extrusionOk="0">
                  <a:moveTo>
                    <a:pt x="2839" y="0"/>
                  </a:moveTo>
                  <a:cubicBezTo>
                    <a:pt x="2750" y="0"/>
                    <a:pt x="2701" y="134"/>
                    <a:pt x="2798" y="177"/>
                  </a:cubicBezTo>
                  <a:cubicBezTo>
                    <a:pt x="3112" y="300"/>
                    <a:pt x="3507" y="586"/>
                    <a:pt x="3527" y="953"/>
                  </a:cubicBezTo>
                  <a:cubicBezTo>
                    <a:pt x="3568" y="1723"/>
                    <a:pt x="2982" y="1737"/>
                    <a:pt x="2458" y="1941"/>
                  </a:cubicBezTo>
                  <a:cubicBezTo>
                    <a:pt x="2199" y="2043"/>
                    <a:pt x="2145" y="2384"/>
                    <a:pt x="1974" y="2581"/>
                  </a:cubicBezTo>
                  <a:cubicBezTo>
                    <a:pt x="1768" y="2830"/>
                    <a:pt x="1510" y="2938"/>
                    <a:pt x="1250" y="2938"/>
                  </a:cubicBezTo>
                  <a:cubicBezTo>
                    <a:pt x="832" y="2938"/>
                    <a:pt x="409" y="2660"/>
                    <a:pt x="183" y="2241"/>
                  </a:cubicBezTo>
                  <a:cubicBezTo>
                    <a:pt x="168" y="2212"/>
                    <a:pt x="145" y="2200"/>
                    <a:pt x="122" y="2200"/>
                  </a:cubicBezTo>
                  <a:cubicBezTo>
                    <a:pt x="63" y="2200"/>
                    <a:pt x="1" y="2276"/>
                    <a:pt x="40" y="2350"/>
                  </a:cubicBezTo>
                  <a:cubicBezTo>
                    <a:pt x="280" y="2793"/>
                    <a:pt x="780" y="3133"/>
                    <a:pt x="1285" y="3133"/>
                  </a:cubicBezTo>
                  <a:cubicBezTo>
                    <a:pt x="1439" y="3133"/>
                    <a:pt x="1594" y="3101"/>
                    <a:pt x="1743" y="3031"/>
                  </a:cubicBezTo>
                  <a:cubicBezTo>
                    <a:pt x="1988" y="2908"/>
                    <a:pt x="2172" y="2649"/>
                    <a:pt x="2301" y="2411"/>
                  </a:cubicBezTo>
                  <a:cubicBezTo>
                    <a:pt x="2472" y="2118"/>
                    <a:pt x="2621" y="2111"/>
                    <a:pt x="2921" y="2016"/>
                  </a:cubicBezTo>
                  <a:cubicBezTo>
                    <a:pt x="4038" y="1675"/>
                    <a:pt x="3841" y="388"/>
                    <a:pt x="2873" y="7"/>
                  </a:cubicBezTo>
                  <a:cubicBezTo>
                    <a:pt x="2861" y="2"/>
                    <a:pt x="2850" y="0"/>
                    <a:pt x="2839" y="0"/>
                  </a:cubicBezTo>
                  <a:close/>
                </a:path>
              </a:pathLst>
            </a:custGeom>
            <a:solidFill>
              <a:srgbClr val="100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" name="Google Shape;3170;p70"/>
            <p:cNvSpPr/>
            <p:nvPr/>
          </p:nvSpPr>
          <p:spPr>
            <a:xfrm rot="459118">
              <a:off x="5686290" y="1392953"/>
              <a:ext cx="56129" cy="47136"/>
            </a:xfrm>
            <a:custGeom>
              <a:avLst/>
              <a:gdLst/>
              <a:ahLst/>
              <a:cxnLst/>
              <a:rect l="l" t="t" r="r" b="b"/>
              <a:pathLst>
                <a:path w="3177" h="2668" extrusionOk="0">
                  <a:moveTo>
                    <a:pt x="2791" y="1"/>
                  </a:moveTo>
                  <a:cubicBezTo>
                    <a:pt x="2730" y="1"/>
                    <a:pt x="2670" y="76"/>
                    <a:pt x="2714" y="144"/>
                  </a:cubicBezTo>
                  <a:cubicBezTo>
                    <a:pt x="3109" y="825"/>
                    <a:pt x="2203" y="1077"/>
                    <a:pt x="1767" y="1356"/>
                  </a:cubicBezTo>
                  <a:cubicBezTo>
                    <a:pt x="1272" y="1671"/>
                    <a:pt x="905" y="2489"/>
                    <a:pt x="258" y="2489"/>
                  </a:cubicBezTo>
                  <a:cubicBezTo>
                    <a:pt x="219" y="2489"/>
                    <a:pt x="180" y="2486"/>
                    <a:pt x="139" y="2480"/>
                  </a:cubicBezTo>
                  <a:cubicBezTo>
                    <a:pt x="134" y="2480"/>
                    <a:pt x="130" y="2480"/>
                    <a:pt x="126" y="2480"/>
                  </a:cubicBezTo>
                  <a:cubicBezTo>
                    <a:pt x="21" y="2480"/>
                    <a:pt x="1" y="2631"/>
                    <a:pt x="112" y="2657"/>
                  </a:cubicBezTo>
                  <a:cubicBezTo>
                    <a:pt x="157" y="2665"/>
                    <a:pt x="202" y="2668"/>
                    <a:pt x="246" y="2668"/>
                  </a:cubicBezTo>
                  <a:cubicBezTo>
                    <a:pt x="534" y="2668"/>
                    <a:pt x="780" y="2521"/>
                    <a:pt x="1011" y="2337"/>
                  </a:cubicBezTo>
                  <a:cubicBezTo>
                    <a:pt x="1256" y="2140"/>
                    <a:pt x="1399" y="1847"/>
                    <a:pt x="1651" y="1656"/>
                  </a:cubicBezTo>
                  <a:cubicBezTo>
                    <a:pt x="1869" y="1506"/>
                    <a:pt x="2101" y="1377"/>
                    <a:pt x="2332" y="1261"/>
                  </a:cubicBezTo>
                  <a:cubicBezTo>
                    <a:pt x="2829" y="1002"/>
                    <a:pt x="3177" y="600"/>
                    <a:pt x="2857" y="49"/>
                  </a:cubicBezTo>
                  <a:lnTo>
                    <a:pt x="2857" y="42"/>
                  </a:lnTo>
                  <a:cubicBezTo>
                    <a:pt x="2839" y="13"/>
                    <a:pt x="2815" y="1"/>
                    <a:pt x="2791" y="1"/>
                  </a:cubicBezTo>
                  <a:close/>
                </a:path>
              </a:pathLst>
            </a:custGeom>
            <a:solidFill>
              <a:srgbClr val="100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" name="Google Shape;3171;p70"/>
            <p:cNvSpPr/>
            <p:nvPr/>
          </p:nvSpPr>
          <p:spPr>
            <a:xfrm rot="459118">
              <a:off x="5612244" y="1413207"/>
              <a:ext cx="120067" cy="35158"/>
            </a:xfrm>
            <a:custGeom>
              <a:avLst/>
              <a:gdLst/>
              <a:ahLst/>
              <a:cxnLst/>
              <a:rect l="l" t="t" r="r" b="b"/>
              <a:pathLst>
                <a:path w="6796" h="1990" extrusionOk="0">
                  <a:moveTo>
                    <a:pt x="101" y="0"/>
                  </a:moveTo>
                  <a:cubicBezTo>
                    <a:pt x="50" y="0"/>
                    <a:pt x="1" y="35"/>
                    <a:pt x="12" y="98"/>
                  </a:cubicBezTo>
                  <a:cubicBezTo>
                    <a:pt x="132" y="715"/>
                    <a:pt x="529" y="1216"/>
                    <a:pt x="1192" y="1216"/>
                  </a:cubicBezTo>
                  <a:cubicBezTo>
                    <a:pt x="1210" y="1216"/>
                    <a:pt x="1227" y="1216"/>
                    <a:pt x="1245" y="1215"/>
                  </a:cubicBezTo>
                  <a:cubicBezTo>
                    <a:pt x="1658" y="1205"/>
                    <a:pt x="2067" y="1067"/>
                    <a:pt x="2357" y="789"/>
                  </a:cubicBezTo>
                  <a:lnTo>
                    <a:pt x="2357" y="789"/>
                  </a:lnTo>
                  <a:cubicBezTo>
                    <a:pt x="2358" y="1049"/>
                    <a:pt x="2457" y="1308"/>
                    <a:pt x="2621" y="1522"/>
                  </a:cubicBezTo>
                  <a:cubicBezTo>
                    <a:pt x="2904" y="1886"/>
                    <a:pt x="3273" y="1989"/>
                    <a:pt x="3663" y="1989"/>
                  </a:cubicBezTo>
                  <a:cubicBezTo>
                    <a:pt x="3900" y="1989"/>
                    <a:pt x="4145" y="1951"/>
                    <a:pt x="4385" y="1910"/>
                  </a:cubicBezTo>
                  <a:cubicBezTo>
                    <a:pt x="4450" y="1898"/>
                    <a:pt x="4514" y="1894"/>
                    <a:pt x="4579" y="1894"/>
                  </a:cubicBezTo>
                  <a:cubicBezTo>
                    <a:pt x="4730" y="1894"/>
                    <a:pt x="4879" y="1917"/>
                    <a:pt x="5028" y="1917"/>
                  </a:cubicBezTo>
                  <a:cubicBezTo>
                    <a:pt x="5109" y="1917"/>
                    <a:pt x="5190" y="1910"/>
                    <a:pt x="5270" y="1889"/>
                  </a:cubicBezTo>
                  <a:cubicBezTo>
                    <a:pt x="5631" y="1801"/>
                    <a:pt x="5958" y="1631"/>
                    <a:pt x="6237" y="1385"/>
                  </a:cubicBezTo>
                  <a:cubicBezTo>
                    <a:pt x="6626" y="1038"/>
                    <a:pt x="6789" y="609"/>
                    <a:pt x="6796" y="91"/>
                  </a:cubicBezTo>
                  <a:cubicBezTo>
                    <a:pt x="6796" y="38"/>
                    <a:pt x="6758" y="14"/>
                    <a:pt x="6716" y="14"/>
                  </a:cubicBezTo>
                  <a:cubicBezTo>
                    <a:pt x="6666" y="14"/>
                    <a:pt x="6612" y="49"/>
                    <a:pt x="6612" y="112"/>
                  </a:cubicBezTo>
                  <a:cubicBezTo>
                    <a:pt x="6619" y="622"/>
                    <a:pt x="6367" y="1106"/>
                    <a:pt x="5938" y="1392"/>
                  </a:cubicBezTo>
                  <a:cubicBezTo>
                    <a:pt x="5721" y="1531"/>
                    <a:pt x="5381" y="1744"/>
                    <a:pt x="5089" y="1744"/>
                  </a:cubicBezTo>
                  <a:cubicBezTo>
                    <a:pt x="5051" y="1744"/>
                    <a:pt x="5013" y="1741"/>
                    <a:pt x="4977" y="1733"/>
                  </a:cubicBezTo>
                  <a:cubicBezTo>
                    <a:pt x="4871" y="1707"/>
                    <a:pt x="4765" y="1693"/>
                    <a:pt x="4659" y="1693"/>
                  </a:cubicBezTo>
                  <a:cubicBezTo>
                    <a:pt x="4622" y="1693"/>
                    <a:pt x="4585" y="1695"/>
                    <a:pt x="4548" y="1699"/>
                  </a:cubicBezTo>
                  <a:cubicBezTo>
                    <a:pt x="4250" y="1740"/>
                    <a:pt x="3942" y="1815"/>
                    <a:pt x="3648" y="1815"/>
                  </a:cubicBezTo>
                  <a:cubicBezTo>
                    <a:pt x="3358" y="1815"/>
                    <a:pt x="3083" y="1741"/>
                    <a:pt x="2845" y="1487"/>
                  </a:cubicBezTo>
                  <a:cubicBezTo>
                    <a:pt x="2571" y="1206"/>
                    <a:pt x="2452" y="817"/>
                    <a:pt x="2607" y="455"/>
                  </a:cubicBezTo>
                  <a:lnTo>
                    <a:pt x="2607" y="455"/>
                  </a:lnTo>
                  <a:cubicBezTo>
                    <a:pt x="2619" y="432"/>
                    <a:pt x="2630" y="408"/>
                    <a:pt x="2641" y="384"/>
                  </a:cubicBezTo>
                  <a:lnTo>
                    <a:pt x="2641" y="384"/>
                  </a:lnTo>
                  <a:cubicBezTo>
                    <a:pt x="2641" y="384"/>
                    <a:pt x="2641" y="384"/>
                    <a:pt x="2641" y="384"/>
                  </a:cubicBezTo>
                  <a:cubicBezTo>
                    <a:pt x="2672" y="313"/>
                    <a:pt x="2613" y="256"/>
                    <a:pt x="2555" y="256"/>
                  </a:cubicBezTo>
                  <a:cubicBezTo>
                    <a:pt x="2524" y="256"/>
                    <a:pt x="2494" y="272"/>
                    <a:pt x="2478" y="309"/>
                  </a:cubicBezTo>
                  <a:cubicBezTo>
                    <a:pt x="2468" y="327"/>
                    <a:pt x="2459" y="346"/>
                    <a:pt x="2450" y="364"/>
                  </a:cubicBezTo>
                  <a:lnTo>
                    <a:pt x="2450" y="364"/>
                  </a:lnTo>
                  <a:cubicBezTo>
                    <a:pt x="2258" y="722"/>
                    <a:pt x="1906" y="966"/>
                    <a:pt x="1504" y="1018"/>
                  </a:cubicBezTo>
                  <a:cubicBezTo>
                    <a:pt x="1433" y="1026"/>
                    <a:pt x="1364" y="1030"/>
                    <a:pt x="1298" y="1030"/>
                  </a:cubicBezTo>
                  <a:cubicBezTo>
                    <a:pt x="714" y="1030"/>
                    <a:pt x="312" y="708"/>
                    <a:pt x="196" y="78"/>
                  </a:cubicBezTo>
                  <a:cubicBezTo>
                    <a:pt x="187" y="25"/>
                    <a:pt x="143" y="0"/>
                    <a:pt x="101" y="0"/>
                  </a:cubicBezTo>
                  <a:close/>
                </a:path>
              </a:pathLst>
            </a:custGeom>
            <a:solidFill>
              <a:srgbClr val="100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" name="Google Shape;3172;p70"/>
            <p:cNvSpPr/>
            <p:nvPr/>
          </p:nvSpPr>
          <p:spPr>
            <a:xfrm rot="459118">
              <a:off x="5666003" y="1421467"/>
              <a:ext cx="4222" cy="14505"/>
            </a:xfrm>
            <a:custGeom>
              <a:avLst/>
              <a:gdLst/>
              <a:ahLst/>
              <a:cxnLst/>
              <a:rect l="l" t="t" r="r" b="b"/>
              <a:pathLst>
                <a:path w="239" h="821" extrusionOk="0">
                  <a:moveTo>
                    <a:pt x="83" y="1"/>
                  </a:moveTo>
                  <a:cubicBezTo>
                    <a:pt x="75" y="1"/>
                    <a:pt x="65" y="6"/>
                    <a:pt x="62" y="13"/>
                  </a:cubicBezTo>
                  <a:cubicBezTo>
                    <a:pt x="0" y="272"/>
                    <a:pt x="103" y="579"/>
                    <a:pt x="198" y="810"/>
                  </a:cubicBezTo>
                  <a:cubicBezTo>
                    <a:pt x="203" y="818"/>
                    <a:pt x="209" y="821"/>
                    <a:pt x="215" y="821"/>
                  </a:cubicBezTo>
                  <a:cubicBezTo>
                    <a:pt x="227" y="821"/>
                    <a:pt x="239" y="810"/>
                    <a:pt x="239" y="797"/>
                  </a:cubicBezTo>
                  <a:cubicBezTo>
                    <a:pt x="198" y="661"/>
                    <a:pt x="157" y="531"/>
                    <a:pt x="130" y="395"/>
                  </a:cubicBezTo>
                  <a:cubicBezTo>
                    <a:pt x="109" y="272"/>
                    <a:pt x="96" y="143"/>
                    <a:pt x="96" y="13"/>
                  </a:cubicBezTo>
                  <a:cubicBezTo>
                    <a:pt x="96" y="4"/>
                    <a:pt x="90" y="1"/>
                    <a:pt x="83" y="1"/>
                  </a:cubicBezTo>
                  <a:close/>
                </a:path>
              </a:pathLst>
            </a:custGeom>
            <a:solidFill>
              <a:srgbClr val="100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" name="Google Shape;3173;p70"/>
            <p:cNvSpPr/>
            <p:nvPr/>
          </p:nvSpPr>
          <p:spPr>
            <a:xfrm rot="459118">
              <a:off x="5673486" y="1423793"/>
              <a:ext cx="5919" cy="9240"/>
            </a:xfrm>
            <a:custGeom>
              <a:avLst/>
              <a:gdLst/>
              <a:ahLst/>
              <a:cxnLst/>
              <a:rect l="l" t="t" r="r" b="b"/>
              <a:pathLst>
                <a:path w="335" h="523" extrusionOk="0">
                  <a:moveTo>
                    <a:pt x="15" y="0"/>
                  </a:moveTo>
                  <a:cubicBezTo>
                    <a:pt x="6" y="0"/>
                    <a:pt x="1" y="10"/>
                    <a:pt x="6" y="19"/>
                  </a:cubicBezTo>
                  <a:cubicBezTo>
                    <a:pt x="53" y="108"/>
                    <a:pt x="74" y="210"/>
                    <a:pt x="121" y="305"/>
                  </a:cubicBezTo>
                  <a:cubicBezTo>
                    <a:pt x="162" y="387"/>
                    <a:pt x="217" y="455"/>
                    <a:pt x="285" y="517"/>
                  </a:cubicBezTo>
                  <a:cubicBezTo>
                    <a:pt x="291" y="521"/>
                    <a:pt x="297" y="523"/>
                    <a:pt x="302" y="523"/>
                  </a:cubicBezTo>
                  <a:cubicBezTo>
                    <a:pt x="322" y="523"/>
                    <a:pt x="335" y="499"/>
                    <a:pt x="319" y="483"/>
                  </a:cubicBezTo>
                  <a:cubicBezTo>
                    <a:pt x="237" y="394"/>
                    <a:pt x="169" y="299"/>
                    <a:pt x="121" y="197"/>
                  </a:cubicBezTo>
                  <a:cubicBezTo>
                    <a:pt x="94" y="128"/>
                    <a:pt x="67" y="60"/>
                    <a:pt x="26" y="6"/>
                  </a:cubicBezTo>
                  <a:cubicBezTo>
                    <a:pt x="22" y="2"/>
                    <a:pt x="18" y="0"/>
                    <a:pt x="15" y="0"/>
                  </a:cubicBezTo>
                  <a:close/>
                </a:path>
              </a:pathLst>
            </a:custGeom>
            <a:solidFill>
              <a:srgbClr val="100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" name="Google Shape;3174;p70"/>
            <p:cNvSpPr/>
            <p:nvPr/>
          </p:nvSpPr>
          <p:spPr>
            <a:xfrm rot="459118">
              <a:off x="5643206" y="1398986"/>
              <a:ext cx="43126" cy="11289"/>
            </a:xfrm>
            <a:custGeom>
              <a:avLst/>
              <a:gdLst/>
              <a:ahLst/>
              <a:cxnLst/>
              <a:rect l="l" t="t" r="r" b="b"/>
              <a:pathLst>
                <a:path w="2441" h="639" extrusionOk="0">
                  <a:moveTo>
                    <a:pt x="22" y="0"/>
                  </a:moveTo>
                  <a:cubicBezTo>
                    <a:pt x="13" y="0"/>
                    <a:pt x="0" y="11"/>
                    <a:pt x="6" y="22"/>
                  </a:cubicBezTo>
                  <a:cubicBezTo>
                    <a:pt x="204" y="343"/>
                    <a:pt x="748" y="608"/>
                    <a:pt x="1123" y="635"/>
                  </a:cubicBezTo>
                  <a:cubicBezTo>
                    <a:pt x="1160" y="638"/>
                    <a:pt x="1198" y="639"/>
                    <a:pt x="1235" y="639"/>
                  </a:cubicBezTo>
                  <a:cubicBezTo>
                    <a:pt x="1660" y="639"/>
                    <a:pt x="2079" y="497"/>
                    <a:pt x="2417" y="234"/>
                  </a:cubicBezTo>
                  <a:cubicBezTo>
                    <a:pt x="2440" y="211"/>
                    <a:pt x="2424" y="183"/>
                    <a:pt x="2403" y="183"/>
                  </a:cubicBezTo>
                  <a:cubicBezTo>
                    <a:pt x="2398" y="183"/>
                    <a:pt x="2394" y="184"/>
                    <a:pt x="2390" y="186"/>
                  </a:cubicBezTo>
                  <a:cubicBezTo>
                    <a:pt x="2048" y="411"/>
                    <a:pt x="1629" y="547"/>
                    <a:pt x="1219" y="547"/>
                  </a:cubicBezTo>
                  <a:cubicBezTo>
                    <a:pt x="774" y="547"/>
                    <a:pt x="339" y="386"/>
                    <a:pt x="26" y="2"/>
                  </a:cubicBezTo>
                  <a:cubicBezTo>
                    <a:pt x="25" y="1"/>
                    <a:pt x="23" y="0"/>
                    <a:pt x="22" y="0"/>
                  </a:cubicBezTo>
                  <a:close/>
                </a:path>
              </a:pathLst>
            </a:custGeom>
            <a:solidFill>
              <a:srgbClr val="100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" name="Google Shape;3175;p70"/>
            <p:cNvSpPr/>
            <p:nvPr/>
          </p:nvSpPr>
          <p:spPr>
            <a:xfrm rot="459118">
              <a:off x="5646056" y="1396086"/>
              <a:ext cx="19805" cy="6272"/>
            </a:xfrm>
            <a:custGeom>
              <a:avLst/>
              <a:gdLst/>
              <a:ahLst/>
              <a:cxnLst/>
              <a:rect l="l" t="t" r="r" b="b"/>
              <a:pathLst>
                <a:path w="1121" h="355" extrusionOk="0">
                  <a:moveTo>
                    <a:pt x="29" y="0"/>
                  </a:moveTo>
                  <a:cubicBezTo>
                    <a:pt x="15" y="0"/>
                    <a:pt x="1" y="14"/>
                    <a:pt x="10" y="29"/>
                  </a:cubicBezTo>
                  <a:cubicBezTo>
                    <a:pt x="113" y="172"/>
                    <a:pt x="324" y="247"/>
                    <a:pt x="480" y="295"/>
                  </a:cubicBezTo>
                  <a:cubicBezTo>
                    <a:pt x="598" y="327"/>
                    <a:pt x="724" y="354"/>
                    <a:pt x="848" y="354"/>
                  </a:cubicBezTo>
                  <a:cubicBezTo>
                    <a:pt x="933" y="354"/>
                    <a:pt x="1016" y="341"/>
                    <a:pt x="1093" y="308"/>
                  </a:cubicBezTo>
                  <a:cubicBezTo>
                    <a:pt x="1121" y="295"/>
                    <a:pt x="1107" y="261"/>
                    <a:pt x="1073" y="261"/>
                  </a:cubicBezTo>
                  <a:cubicBezTo>
                    <a:pt x="994" y="283"/>
                    <a:pt x="912" y="293"/>
                    <a:pt x="829" y="293"/>
                  </a:cubicBezTo>
                  <a:cubicBezTo>
                    <a:pt x="733" y="293"/>
                    <a:pt x="637" y="279"/>
                    <a:pt x="542" y="254"/>
                  </a:cubicBezTo>
                  <a:cubicBezTo>
                    <a:pt x="378" y="206"/>
                    <a:pt x="160" y="138"/>
                    <a:pt x="44" y="9"/>
                  </a:cubicBezTo>
                  <a:cubicBezTo>
                    <a:pt x="40" y="3"/>
                    <a:pt x="35" y="0"/>
                    <a:pt x="29" y="0"/>
                  </a:cubicBezTo>
                  <a:close/>
                </a:path>
              </a:pathLst>
            </a:custGeom>
            <a:solidFill>
              <a:srgbClr val="100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0" name="Google Shape;3176;p70"/>
            <p:cNvSpPr/>
            <p:nvPr/>
          </p:nvSpPr>
          <p:spPr>
            <a:xfrm rot="459118">
              <a:off x="5661914" y="1344680"/>
              <a:ext cx="22809" cy="13321"/>
            </a:xfrm>
            <a:custGeom>
              <a:avLst/>
              <a:gdLst/>
              <a:ahLst/>
              <a:cxnLst/>
              <a:rect l="l" t="t" r="r" b="b"/>
              <a:pathLst>
                <a:path w="1291" h="754" extrusionOk="0">
                  <a:moveTo>
                    <a:pt x="34" y="0"/>
                  </a:moveTo>
                  <a:cubicBezTo>
                    <a:pt x="29" y="0"/>
                    <a:pt x="25" y="0"/>
                    <a:pt x="20" y="0"/>
                  </a:cubicBezTo>
                  <a:cubicBezTo>
                    <a:pt x="0" y="0"/>
                    <a:pt x="0" y="34"/>
                    <a:pt x="20" y="34"/>
                  </a:cubicBezTo>
                  <a:cubicBezTo>
                    <a:pt x="218" y="68"/>
                    <a:pt x="450" y="218"/>
                    <a:pt x="620" y="314"/>
                  </a:cubicBezTo>
                  <a:cubicBezTo>
                    <a:pt x="838" y="443"/>
                    <a:pt x="1035" y="607"/>
                    <a:pt x="1247" y="750"/>
                  </a:cubicBezTo>
                  <a:cubicBezTo>
                    <a:pt x="1250" y="752"/>
                    <a:pt x="1254" y="753"/>
                    <a:pt x="1258" y="753"/>
                  </a:cubicBezTo>
                  <a:cubicBezTo>
                    <a:pt x="1275" y="753"/>
                    <a:pt x="1290" y="732"/>
                    <a:pt x="1274" y="716"/>
                  </a:cubicBezTo>
                  <a:cubicBezTo>
                    <a:pt x="1063" y="511"/>
                    <a:pt x="817" y="348"/>
                    <a:pt x="559" y="218"/>
                  </a:cubicBezTo>
                  <a:cubicBezTo>
                    <a:pt x="399" y="138"/>
                    <a:pt x="220" y="0"/>
                    <a:pt x="34" y="0"/>
                  </a:cubicBezTo>
                  <a:close/>
                </a:path>
              </a:pathLst>
            </a:custGeom>
            <a:solidFill>
              <a:srgbClr val="100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1" name="Google Shape;3177;p70"/>
            <p:cNvSpPr/>
            <p:nvPr/>
          </p:nvSpPr>
          <p:spPr>
            <a:xfrm rot="459118">
              <a:off x="5661319" y="1353339"/>
              <a:ext cx="10742" cy="8039"/>
            </a:xfrm>
            <a:custGeom>
              <a:avLst/>
              <a:gdLst/>
              <a:ahLst/>
              <a:cxnLst/>
              <a:rect l="l" t="t" r="r" b="b"/>
              <a:pathLst>
                <a:path w="608" h="455" extrusionOk="0">
                  <a:moveTo>
                    <a:pt x="26" y="0"/>
                  </a:moveTo>
                  <a:cubicBezTo>
                    <a:pt x="10" y="0"/>
                    <a:pt x="1" y="23"/>
                    <a:pt x="19" y="35"/>
                  </a:cubicBezTo>
                  <a:cubicBezTo>
                    <a:pt x="217" y="151"/>
                    <a:pt x="401" y="288"/>
                    <a:pt x="571" y="451"/>
                  </a:cubicBezTo>
                  <a:cubicBezTo>
                    <a:pt x="575" y="454"/>
                    <a:pt x="579" y="455"/>
                    <a:pt x="582" y="455"/>
                  </a:cubicBezTo>
                  <a:cubicBezTo>
                    <a:pt x="598" y="455"/>
                    <a:pt x="608" y="435"/>
                    <a:pt x="591" y="424"/>
                  </a:cubicBezTo>
                  <a:cubicBezTo>
                    <a:pt x="428" y="247"/>
                    <a:pt x="244" y="110"/>
                    <a:pt x="33" y="1"/>
                  </a:cubicBezTo>
                  <a:cubicBezTo>
                    <a:pt x="31" y="1"/>
                    <a:pt x="28" y="0"/>
                    <a:pt x="26" y="0"/>
                  </a:cubicBezTo>
                  <a:close/>
                </a:path>
              </a:pathLst>
            </a:custGeom>
            <a:solidFill>
              <a:srgbClr val="100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2" name="Google Shape;3178;p70"/>
            <p:cNvSpPr/>
            <p:nvPr/>
          </p:nvSpPr>
          <p:spPr>
            <a:xfrm rot="459118">
              <a:off x="5666808" y="1336067"/>
              <a:ext cx="35282" cy="9470"/>
            </a:xfrm>
            <a:custGeom>
              <a:avLst/>
              <a:gdLst/>
              <a:ahLst/>
              <a:cxnLst/>
              <a:rect l="l" t="t" r="r" b="b"/>
              <a:pathLst>
                <a:path w="1997" h="536" extrusionOk="0">
                  <a:moveTo>
                    <a:pt x="22" y="0"/>
                  </a:moveTo>
                  <a:cubicBezTo>
                    <a:pt x="5" y="0"/>
                    <a:pt x="0" y="35"/>
                    <a:pt x="19" y="35"/>
                  </a:cubicBezTo>
                  <a:cubicBezTo>
                    <a:pt x="333" y="62"/>
                    <a:pt x="632" y="42"/>
                    <a:pt x="939" y="117"/>
                  </a:cubicBezTo>
                  <a:cubicBezTo>
                    <a:pt x="1293" y="205"/>
                    <a:pt x="1620" y="376"/>
                    <a:pt x="1954" y="532"/>
                  </a:cubicBezTo>
                  <a:cubicBezTo>
                    <a:pt x="1957" y="534"/>
                    <a:pt x="1960" y="535"/>
                    <a:pt x="1964" y="535"/>
                  </a:cubicBezTo>
                  <a:cubicBezTo>
                    <a:pt x="1981" y="535"/>
                    <a:pt x="1997" y="509"/>
                    <a:pt x="1974" y="491"/>
                  </a:cubicBezTo>
                  <a:cubicBezTo>
                    <a:pt x="1361" y="83"/>
                    <a:pt x="734" y="35"/>
                    <a:pt x="26" y="1"/>
                  </a:cubicBezTo>
                  <a:cubicBezTo>
                    <a:pt x="24" y="1"/>
                    <a:pt x="23" y="0"/>
                    <a:pt x="22" y="0"/>
                  </a:cubicBezTo>
                  <a:close/>
                </a:path>
              </a:pathLst>
            </a:custGeom>
            <a:solidFill>
              <a:srgbClr val="100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3" name="Google Shape;3179;p70"/>
            <p:cNvSpPr/>
            <p:nvPr/>
          </p:nvSpPr>
          <p:spPr>
            <a:xfrm rot="459118">
              <a:off x="5722880" y="1373463"/>
              <a:ext cx="12738" cy="1890"/>
            </a:xfrm>
            <a:custGeom>
              <a:avLst/>
              <a:gdLst/>
              <a:ahLst/>
              <a:cxnLst/>
              <a:rect l="l" t="t" r="r" b="b"/>
              <a:pathLst>
                <a:path w="721" h="107" extrusionOk="0">
                  <a:moveTo>
                    <a:pt x="302" y="1"/>
                  </a:moveTo>
                  <a:cubicBezTo>
                    <a:pt x="208" y="1"/>
                    <a:pt x="114" y="10"/>
                    <a:pt x="21" y="30"/>
                  </a:cubicBezTo>
                  <a:cubicBezTo>
                    <a:pt x="0" y="37"/>
                    <a:pt x="7" y="58"/>
                    <a:pt x="21" y="58"/>
                  </a:cubicBezTo>
                  <a:cubicBezTo>
                    <a:pt x="60" y="63"/>
                    <a:pt x="99" y="65"/>
                    <a:pt x="138" y="65"/>
                  </a:cubicBezTo>
                  <a:cubicBezTo>
                    <a:pt x="201" y="65"/>
                    <a:pt x="264" y="59"/>
                    <a:pt x="327" y="51"/>
                  </a:cubicBezTo>
                  <a:cubicBezTo>
                    <a:pt x="343" y="50"/>
                    <a:pt x="358" y="50"/>
                    <a:pt x="374" y="50"/>
                  </a:cubicBezTo>
                  <a:cubicBezTo>
                    <a:pt x="479" y="50"/>
                    <a:pt x="580" y="70"/>
                    <a:pt x="681" y="105"/>
                  </a:cubicBezTo>
                  <a:cubicBezTo>
                    <a:pt x="684" y="106"/>
                    <a:pt x="686" y="106"/>
                    <a:pt x="688" y="106"/>
                  </a:cubicBezTo>
                  <a:cubicBezTo>
                    <a:pt x="706" y="106"/>
                    <a:pt x="720" y="83"/>
                    <a:pt x="702" y="71"/>
                  </a:cubicBezTo>
                  <a:cubicBezTo>
                    <a:pt x="618" y="23"/>
                    <a:pt x="524" y="2"/>
                    <a:pt x="429" y="2"/>
                  </a:cubicBezTo>
                  <a:cubicBezTo>
                    <a:pt x="415" y="2"/>
                    <a:pt x="402" y="2"/>
                    <a:pt x="389" y="3"/>
                  </a:cubicBezTo>
                  <a:cubicBezTo>
                    <a:pt x="360" y="2"/>
                    <a:pt x="331" y="1"/>
                    <a:pt x="302" y="1"/>
                  </a:cubicBezTo>
                  <a:close/>
                </a:path>
              </a:pathLst>
            </a:custGeom>
            <a:solidFill>
              <a:srgbClr val="100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" name="Google Shape;3180;p70"/>
            <p:cNvSpPr/>
            <p:nvPr/>
          </p:nvSpPr>
          <p:spPr>
            <a:xfrm rot="459118">
              <a:off x="5719209" y="1380510"/>
              <a:ext cx="14452" cy="11766"/>
            </a:xfrm>
            <a:custGeom>
              <a:avLst/>
              <a:gdLst/>
              <a:ahLst/>
              <a:cxnLst/>
              <a:rect l="l" t="t" r="r" b="b"/>
              <a:pathLst>
                <a:path w="818" h="666" extrusionOk="0">
                  <a:moveTo>
                    <a:pt x="808" y="0"/>
                  </a:moveTo>
                  <a:cubicBezTo>
                    <a:pt x="804" y="0"/>
                    <a:pt x="800" y="2"/>
                    <a:pt x="797" y="5"/>
                  </a:cubicBezTo>
                  <a:cubicBezTo>
                    <a:pt x="627" y="304"/>
                    <a:pt x="348" y="529"/>
                    <a:pt x="21" y="631"/>
                  </a:cubicBezTo>
                  <a:cubicBezTo>
                    <a:pt x="1" y="638"/>
                    <a:pt x="7" y="665"/>
                    <a:pt x="28" y="665"/>
                  </a:cubicBezTo>
                  <a:cubicBezTo>
                    <a:pt x="334" y="638"/>
                    <a:pt x="757" y="325"/>
                    <a:pt x="818" y="11"/>
                  </a:cubicBezTo>
                  <a:cubicBezTo>
                    <a:pt x="818" y="3"/>
                    <a:pt x="813" y="0"/>
                    <a:pt x="808" y="0"/>
                  </a:cubicBezTo>
                  <a:close/>
                </a:path>
              </a:pathLst>
            </a:custGeom>
            <a:solidFill>
              <a:srgbClr val="100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" name="Google Shape;3181;p70"/>
            <p:cNvSpPr/>
            <p:nvPr/>
          </p:nvSpPr>
          <p:spPr>
            <a:xfrm rot="459118">
              <a:off x="5723873" y="1364175"/>
              <a:ext cx="10494" cy="1802"/>
            </a:xfrm>
            <a:custGeom>
              <a:avLst/>
              <a:gdLst/>
              <a:ahLst/>
              <a:cxnLst/>
              <a:rect l="l" t="t" r="r" b="b"/>
              <a:pathLst>
                <a:path w="594" h="102" extrusionOk="0">
                  <a:moveTo>
                    <a:pt x="166" y="1"/>
                  </a:moveTo>
                  <a:cubicBezTo>
                    <a:pt x="114" y="1"/>
                    <a:pt x="63" y="6"/>
                    <a:pt x="14" y="19"/>
                  </a:cubicBezTo>
                  <a:cubicBezTo>
                    <a:pt x="1" y="19"/>
                    <a:pt x="1" y="46"/>
                    <a:pt x="14" y="53"/>
                  </a:cubicBezTo>
                  <a:cubicBezTo>
                    <a:pt x="62" y="57"/>
                    <a:pt x="113" y="57"/>
                    <a:pt x="163" y="57"/>
                  </a:cubicBezTo>
                  <a:cubicBezTo>
                    <a:pt x="214" y="57"/>
                    <a:pt x="263" y="57"/>
                    <a:pt x="307" y="60"/>
                  </a:cubicBezTo>
                  <a:cubicBezTo>
                    <a:pt x="396" y="74"/>
                    <a:pt x="484" y="87"/>
                    <a:pt x="566" y="101"/>
                  </a:cubicBezTo>
                  <a:lnTo>
                    <a:pt x="573" y="101"/>
                  </a:lnTo>
                  <a:cubicBezTo>
                    <a:pt x="575" y="101"/>
                    <a:pt x="576" y="102"/>
                    <a:pt x="578" y="102"/>
                  </a:cubicBezTo>
                  <a:cubicBezTo>
                    <a:pt x="593" y="102"/>
                    <a:pt x="591" y="74"/>
                    <a:pt x="573" y="74"/>
                  </a:cubicBezTo>
                  <a:cubicBezTo>
                    <a:pt x="449" y="39"/>
                    <a:pt x="304" y="1"/>
                    <a:pt x="166" y="1"/>
                  </a:cubicBezTo>
                  <a:close/>
                </a:path>
              </a:pathLst>
            </a:custGeom>
            <a:solidFill>
              <a:srgbClr val="100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" name="Google Shape;3182;p70"/>
            <p:cNvSpPr/>
            <p:nvPr/>
          </p:nvSpPr>
          <p:spPr>
            <a:xfrm rot="459118">
              <a:off x="5716988" y="1328647"/>
              <a:ext cx="7862" cy="9823"/>
            </a:xfrm>
            <a:custGeom>
              <a:avLst/>
              <a:gdLst/>
              <a:ahLst/>
              <a:cxnLst/>
              <a:rect l="l" t="t" r="r" b="b"/>
              <a:pathLst>
                <a:path w="445" h="556" extrusionOk="0">
                  <a:moveTo>
                    <a:pt x="421" y="0"/>
                  </a:moveTo>
                  <a:cubicBezTo>
                    <a:pt x="418" y="0"/>
                    <a:pt x="415" y="2"/>
                    <a:pt x="413" y="4"/>
                  </a:cubicBezTo>
                  <a:cubicBezTo>
                    <a:pt x="201" y="106"/>
                    <a:pt x="52" y="304"/>
                    <a:pt x="4" y="529"/>
                  </a:cubicBezTo>
                  <a:cubicBezTo>
                    <a:pt x="0" y="547"/>
                    <a:pt x="12" y="555"/>
                    <a:pt x="25" y="555"/>
                  </a:cubicBezTo>
                  <a:cubicBezTo>
                    <a:pt x="36" y="555"/>
                    <a:pt x="48" y="548"/>
                    <a:pt x="52" y="535"/>
                  </a:cubicBezTo>
                  <a:cubicBezTo>
                    <a:pt x="113" y="311"/>
                    <a:pt x="270" y="188"/>
                    <a:pt x="433" y="38"/>
                  </a:cubicBezTo>
                  <a:cubicBezTo>
                    <a:pt x="444" y="22"/>
                    <a:pt x="433" y="0"/>
                    <a:pt x="421" y="0"/>
                  </a:cubicBezTo>
                  <a:close/>
                </a:path>
              </a:pathLst>
            </a:custGeom>
            <a:solidFill>
              <a:srgbClr val="100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" name="Google Shape;3183;p70"/>
            <p:cNvSpPr/>
            <p:nvPr/>
          </p:nvSpPr>
          <p:spPr>
            <a:xfrm rot="459118">
              <a:off x="5726900" y="1337070"/>
              <a:ext cx="12296" cy="10000"/>
            </a:xfrm>
            <a:custGeom>
              <a:avLst/>
              <a:gdLst/>
              <a:ahLst/>
              <a:cxnLst/>
              <a:rect l="l" t="t" r="r" b="b"/>
              <a:pathLst>
                <a:path w="696" h="566" extrusionOk="0">
                  <a:moveTo>
                    <a:pt x="660" y="0"/>
                  </a:moveTo>
                  <a:cubicBezTo>
                    <a:pt x="652" y="0"/>
                    <a:pt x="644" y="3"/>
                    <a:pt x="638" y="11"/>
                  </a:cubicBezTo>
                  <a:cubicBezTo>
                    <a:pt x="488" y="236"/>
                    <a:pt x="270" y="413"/>
                    <a:pt x="18" y="522"/>
                  </a:cubicBezTo>
                  <a:cubicBezTo>
                    <a:pt x="1" y="534"/>
                    <a:pt x="8" y="566"/>
                    <a:pt x="24" y="566"/>
                  </a:cubicBezTo>
                  <a:cubicBezTo>
                    <a:pt x="26" y="566"/>
                    <a:pt x="29" y="565"/>
                    <a:pt x="32" y="563"/>
                  </a:cubicBezTo>
                  <a:cubicBezTo>
                    <a:pt x="284" y="461"/>
                    <a:pt x="570" y="291"/>
                    <a:pt x="686" y="39"/>
                  </a:cubicBezTo>
                  <a:cubicBezTo>
                    <a:pt x="695" y="19"/>
                    <a:pt x="678" y="0"/>
                    <a:pt x="660" y="0"/>
                  </a:cubicBezTo>
                  <a:close/>
                </a:path>
              </a:pathLst>
            </a:custGeom>
            <a:solidFill>
              <a:srgbClr val="100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" name="Google Shape;3184;p70"/>
            <p:cNvSpPr/>
            <p:nvPr/>
          </p:nvSpPr>
          <p:spPr>
            <a:xfrm rot="459118">
              <a:off x="5724110" y="1337397"/>
              <a:ext cx="6007" cy="6396"/>
            </a:xfrm>
            <a:custGeom>
              <a:avLst/>
              <a:gdLst/>
              <a:ahLst/>
              <a:cxnLst/>
              <a:rect l="l" t="t" r="r" b="b"/>
              <a:pathLst>
                <a:path w="340" h="362" extrusionOk="0">
                  <a:moveTo>
                    <a:pt x="315" y="0"/>
                  </a:moveTo>
                  <a:cubicBezTo>
                    <a:pt x="312" y="0"/>
                    <a:pt x="309" y="1"/>
                    <a:pt x="307" y="2"/>
                  </a:cubicBezTo>
                  <a:cubicBezTo>
                    <a:pt x="252" y="56"/>
                    <a:pt x="205" y="118"/>
                    <a:pt x="171" y="193"/>
                  </a:cubicBezTo>
                  <a:cubicBezTo>
                    <a:pt x="130" y="254"/>
                    <a:pt x="75" y="308"/>
                    <a:pt x="0" y="336"/>
                  </a:cubicBezTo>
                  <a:lnTo>
                    <a:pt x="7" y="336"/>
                  </a:lnTo>
                  <a:cubicBezTo>
                    <a:pt x="0" y="342"/>
                    <a:pt x="0" y="356"/>
                    <a:pt x="7" y="356"/>
                  </a:cubicBezTo>
                  <a:cubicBezTo>
                    <a:pt x="15" y="360"/>
                    <a:pt x="23" y="361"/>
                    <a:pt x="31" y="361"/>
                  </a:cubicBezTo>
                  <a:cubicBezTo>
                    <a:pt x="80" y="361"/>
                    <a:pt x="135" y="297"/>
                    <a:pt x="164" y="267"/>
                  </a:cubicBezTo>
                  <a:cubicBezTo>
                    <a:pt x="239" y="199"/>
                    <a:pt x="293" y="118"/>
                    <a:pt x="334" y="29"/>
                  </a:cubicBezTo>
                  <a:cubicBezTo>
                    <a:pt x="340" y="12"/>
                    <a:pt x="327" y="0"/>
                    <a:pt x="315" y="0"/>
                  </a:cubicBezTo>
                  <a:close/>
                </a:path>
              </a:pathLst>
            </a:custGeom>
            <a:solidFill>
              <a:srgbClr val="100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" name="Google Shape;3185;p70"/>
            <p:cNvSpPr/>
            <p:nvPr/>
          </p:nvSpPr>
          <p:spPr>
            <a:xfrm rot="459118">
              <a:off x="5712524" y="1322390"/>
              <a:ext cx="3975" cy="7049"/>
            </a:xfrm>
            <a:custGeom>
              <a:avLst/>
              <a:gdLst/>
              <a:ahLst/>
              <a:cxnLst/>
              <a:rect l="l" t="t" r="r" b="b"/>
              <a:pathLst>
                <a:path w="225" h="399" extrusionOk="0">
                  <a:moveTo>
                    <a:pt x="195" y="0"/>
                  </a:moveTo>
                  <a:cubicBezTo>
                    <a:pt x="191" y="0"/>
                    <a:pt x="186" y="2"/>
                    <a:pt x="182" y="6"/>
                  </a:cubicBezTo>
                  <a:cubicBezTo>
                    <a:pt x="79" y="102"/>
                    <a:pt x="18" y="238"/>
                    <a:pt x="4" y="381"/>
                  </a:cubicBezTo>
                  <a:cubicBezTo>
                    <a:pt x="0" y="390"/>
                    <a:pt x="12" y="398"/>
                    <a:pt x="22" y="398"/>
                  </a:cubicBezTo>
                  <a:cubicBezTo>
                    <a:pt x="27" y="398"/>
                    <a:pt x="32" y="395"/>
                    <a:pt x="32" y="388"/>
                  </a:cubicBezTo>
                  <a:cubicBezTo>
                    <a:pt x="59" y="333"/>
                    <a:pt x="66" y="265"/>
                    <a:pt x="93" y="211"/>
                  </a:cubicBezTo>
                  <a:cubicBezTo>
                    <a:pt x="120" y="143"/>
                    <a:pt x="161" y="88"/>
                    <a:pt x="209" y="34"/>
                  </a:cubicBezTo>
                  <a:cubicBezTo>
                    <a:pt x="225" y="23"/>
                    <a:pt x="212" y="0"/>
                    <a:pt x="195" y="0"/>
                  </a:cubicBezTo>
                  <a:close/>
                </a:path>
              </a:pathLst>
            </a:custGeom>
            <a:solidFill>
              <a:srgbClr val="100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" name="Google Shape;3186;p70"/>
            <p:cNvSpPr/>
            <p:nvPr/>
          </p:nvSpPr>
          <p:spPr>
            <a:xfrm rot="459118">
              <a:off x="5735312" y="1358143"/>
              <a:ext cx="21130" cy="7509"/>
            </a:xfrm>
            <a:custGeom>
              <a:avLst/>
              <a:gdLst/>
              <a:ahLst/>
              <a:cxnLst/>
              <a:rect l="l" t="t" r="r" b="b"/>
              <a:pathLst>
                <a:path w="1196" h="425" extrusionOk="0">
                  <a:moveTo>
                    <a:pt x="1170" y="0"/>
                  </a:moveTo>
                  <a:cubicBezTo>
                    <a:pt x="1168" y="0"/>
                    <a:pt x="1166" y="1"/>
                    <a:pt x="1163" y="2"/>
                  </a:cubicBezTo>
                  <a:cubicBezTo>
                    <a:pt x="986" y="70"/>
                    <a:pt x="837" y="192"/>
                    <a:pt x="666" y="260"/>
                  </a:cubicBezTo>
                  <a:cubicBezTo>
                    <a:pt x="502" y="334"/>
                    <a:pt x="320" y="374"/>
                    <a:pt x="137" y="374"/>
                  </a:cubicBezTo>
                  <a:cubicBezTo>
                    <a:pt x="100" y="374"/>
                    <a:pt x="63" y="373"/>
                    <a:pt x="26" y="369"/>
                  </a:cubicBezTo>
                  <a:cubicBezTo>
                    <a:pt x="24" y="369"/>
                    <a:pt x="22" y="368"/>
                    <a:pt x="21" y="368"/>
                  </a:cubicBezTo>
                  <a:cubicBezTo>
                    <a:pt x="5" y="368"/>
                    <a:pt x="1" y="397"/>
                    <a:pt x="19" y="403"/>
                  </a:cubicBezTo>
                  <a:cubicBezTo>
                    <a:pt x="83" y="418"/>
                    <a:pt x="150" y="425"/>
                    <a:pt x="218" y="425"/>
                  </a:cubicBezTo>
                  <a:cubicBezTo>
                    <a:pt x="562" y="425"/>
                    <a:pt x="938" y="252"/>
                    <a:pt x="1177" y="36"/>
                  </a:cubicBezTo>
                  <a:cubicBezTo>
                    <a:pt x="1195" y="23"/>
                    <a:pt x="1186" y="0"/>
                    <a:pt x="1170" y="0"/>
                  </a:cubicBezTo>
                  <a:close/>
                </a:path>
              </a:pathLst>
            </a:custGeom>
            <a:solidFill>
              <a:srgbClr val="100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1" name="Google Shape;3187;p70"/>
            <p:cNvSpPr/>
            <p:nvPr/>
          </p:nvSpPr>
          <p:spPr>
            <a:xfrm rot="459118">
              <a:off x="5735983" y="1368024"/>
              <a:ext cx="15918" cy="2897"/>
            </a:xfrm>
            <a:custGeom>
              <a:avLst/>
              <a:gdLst/>
              <a:ahLst/>
              <a:cxnLst/>
              <a:rect l="l" t="t" r="r" b="b"/>
              <a:pathLst>
                <a:path w="901" h="164" extrusionOk="0">
                  <a:moveTo>
                    <a:pt x="873" y="0"/>
                  </a:moveTo>
                  <a:cubicBezTo>
                    <a:pt x="870" y="0"/>
                    <a:pt x="866" y="1"/>
                    <a:pt x="863" y="4"/>
                  </a:cubicBezTo>
                  <a:cubicBezTo>
                    <a:pt x="695" y="71"/>
                    <a:pt x="520" y="104"/>
                    <a:pt x="345" y="104"/>
                  </a:cubicBezTo>
                  <a:cubicBezTo>
                    <a:pt x="235" y="104"/>
                    <a:pt x="126" y="91"/>
                    <a:pt x="19" y="65"/>
                  </a:cubicBezTo>
                  <a:cubicBezTo>
                    <a:pt x="17" y="64"/>
                    <a:pt x="15" y="64"/>
                    <a:pt x="13" y="64"/>
                  </a:cubicBezTo>
                  <a:cubicBezTo>
                    <a:pt x="3" y="64"/>
                    <a:pt x="0" y="80"/>
                    <a:pt x="12" y="85"/>
                  </a:cubicBezTo>
                  <a:cubicBezTo>
                    <a:pt x="108" y="138"/>
                    <a:pt x="243" y="163"/>
                    <a:pt x="382" y="163"/>
                  </a:cubicBezTo>
                  <a:cubicBezTo>
                    <a:pt x="567" y="163"/>
                    <a:pt x="759" y="119"/>
                    <a:pt x="884" y="38"/>
                  </a:cubicBezTo>
                  <a:cubicBezTo>
                    <a:pt x="901" y="26"/>
                    <a:pt x="889" y="0"/>
                    <a:pt x="873" y="0"/>
                  </a:cubicBezTo>
                  <a:close/>
                </a:path>
              </a:pathLst>
            </a:custGeom>
            <a:solidFill>
              <a:srgbClr val="100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" name="Google Shape;3188;p70"/>
            <p:cNvSpPr/>
            <p:nvPr/>
          </p:nvSpPr>
          <p:spPr>
            <a:xfrm rot="459118">
              <a:off x="5733228" y="1384150"/>
              <a:ext cx="12862" cy="5883"/>
            </a:xfrm>
            <a:custGeom>
              <a:avLst/>
              <a:gdLst/>
              <a:ahLst/>
              <a:cxnLst/>
              <a:rect l="l" t="t" r="r" b="b"/>
              <a:pathLst>
                <a:path w="728" h="333" extrusionOk="0">
                  <a:moveTo>
                    <a:pt x="693" y="1"/>
                  </a:moveTo>
                  <a:cubicBezTo>
                    <a:pt x="462" y="42"/>
                    <a:pt x="155" y="110"/>
                    <a:pt x="12" y="307"/>
                  </a:cubicBezTo>
                  <a:lnTo>
                    <a:pt x="5" y="307"/>
                  </a:lnTo>
                  <a:cubicBezTo>
                    <a:pt x="0" y="318"/>
                    <a:pt x="11" y="332"/>
                    <a:pt x="23" y="332"/>
                  </a:cubicBezTo>
                  <a:cubicBezTo>
                    <a:pt x="26" y="332"/>
                    <a:pt x="30" y="331"/>
                    <a:pt x="33" y="328"/>
                  </a:cubicBezTo>
                  <a:cubicBezTo>
                    <a:pt x="210" y="144"/>
                    <a:pt x="475" y="123"/>
                    <a:pt x="700" y="48"/>
                  </a:cubicBezTo>
                  <a:cubicBezTo>
                    <a:pt x="727" y="42"/>
                    <a:pt x="721" y="1"/>
                    <a:pt x="693" y="1"/>
                  </a:cubicBezTo>
                  <a:close/>
                </a:path>
              </a:pathLst>
            </a:custGeom>
            <a:solidFill>
              <a:srgbClr val="100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" name="Google Shape;3189;p70"/>
            <p:cNvSpPr/>
            <p:nvPr/>
          </p:nvSpPr>
          <p:spPr>
            <a:xfrm rot="459118">
              <a:off x="5732722" y="1388724"/>
              <a:ext cx="12049" cy="3692"/>
            </a:xfrm>
            <a:custGeom>
              <a:avLst/>
              <a:gdLst/>
              <a:ahLst/>
              <a:cxnLst/>
              <a:rect l="l" t="t" r="r" b="b"/>
              <a:pathLst>
                <a:path w="682" h="209" extrusionOk="0">
                  <a:moveTo>
                    <a:pt x="612" y="0"/>
                  </a:moveTo>
                  <a:cubicBezTo>
                    <a:pt x="408" y="0"/>
                    <a:pt x="190" y="110"/>
                    <a:pt x="7" y="179"/>
                  </a:cubicBezTo>
                  <a:cubicBezTo>
                    <a:pt x="1" y="186"/>
                    <a:pt x="1" y="193"/>
                    <a:pt x="7" y="200"/>
                  </a:cubicBezTo>
                  <a:cubicBezTo>
                    <a:pt x="19" y="206"/>
                    <a:pt x="32" y="208"/>
                    <a:pt x="45" y="208"/>
                  </a:cubicBezTo>
                  <a:cubicBezTo>
                    <a:pt x="111" y="208"/>
                    <a:pt x="195" y="149"/>
                    <a:pt x="246" y="132"/>
                  </a:cubicBezTo>
                  <a:cubicBezTo>
                    <a:pt x="375" y="84"/>
                    <a:pt x="518" y="50"/>
                    <a:pt x="661" y="43"/>
                  </a:cubicBezTo>
                  <a:cubicBezTo>
                    <a:pt x="682" y="36"/>
                    <a:pt x="682" y="2"/>
                    <a:pt x="661" y="2"/>
                  </a:cubicBezTo>
                  <a:cubicBezTo>
                    <a:pt x="645" y="1"/>
                    <a:pt x="628" y="0"/>
                    <a:pt x="612" y="0"/>
                  </a:cubicBezTo>
                  <a:close/>
                </a:path>
              </a:pathLst>
            </a:custGeom>
            <a:solidFill>
              <a:srgbClr val="100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4" name="Google Shape;3190;p70"/>
            <p:cNvSpPr/>
            <p:nvPr/>
          </p:nvSpPr>
          <p:spPr>
            <a:xfrm rot="459118">
              <a:off x="5710827" y="1410390"/>
              <a:ext cx="9152" cy="4258"/>
            </a:xfrm>
            <a:custGeom>
              <a:avLst/>
              <a:gdLst/>
              <a:ahLst/>
              <a:cxnLst/>
              <a:rect l="l" t="t" r="r" b="b"/>
              <a:pathLst>
                <a:path w="518" h="241" extrusionOk="0">
                  <a:moveTo>
                    <a:pt x="48" y="1"/>
                  </a:moveTo>
                  <a:cubicBezTo>
                    <a:pt x="48" y="1"/>
                    <a:pt x="41" y="1"/>
                    <a:pt x="34" y="8"/>
                  </a:cubicBezTo>
                  <a:cubicBezTo>
                    <a:pt x="0" y="76"/>
                    <a:pt x="123" y="151"/>
                    <a:pt x="177" y="178"/>
                  </a:cubicBezTo>
                  <a:cubicBezTo>
                    <a:pt x="261" y="220"/>
                    <a:pt x="349" y="241"/>
                    <a:pt x="443" y="241"/>
                  </a:cubicBezTo>
                  <a:cubicBezTo>
                    <a:pt x="457" y="241"/>
                    <a:pt x="470" y="240"/>
                    <a:pt x="484" y="239"/>
                  </a:cubicBezTo>
                  <a:cubicBezTo>
                    <a:pt x="518" y="232"/>
                    <a:pt x="518" y="192"/>
                    <a:pt x="484" y="185"/>
                  </a:cubicBezTo>
                  <a:cubicBezTo>
                    <a:pt x="395" y="171"/>
                    <a:pt x="307" y="158"/>
                    <a:pt x="218" y="130"/>
                  </a:cubicBezTo>
                  <a:cubicBezTo>
                    <a:pt x="170" y="110"/>
                    <a:pt x="123" y="83"/>
                    <a:pt x="89" y="42"/>
                  </a:cubicBezTo>
                  <a:cubicBezTo>
                    <a:pt x="75" y="28"/>
                    <a:pt x="68" y="15"/>
                    <a:pt x="48" y="1"/>
                  </a:cubicBezTo>
                  <a:close/>
                </a:path>
              </a:pathLst>
            </a:custGeom>
            <a:solidFill>
              <a:srgbClr val="100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5" name="Google Shape;3191;p70"/>
            <p:cNvSpPr/>
            <p:nvPr/>
          </p:nvSpPr>
          <p:spPr>
            <a:xfrm rot="459118">
              <a:off x="5713070" y="1408521"/>
              <a:ext cx="8074" cy="1608"/>
            </a:xfrm>
            <a:custGeom>
              <a:avLst/>
              <a:gdLst/>
              <a:ahLst/>
              <a:cxnLst/>
              <a:rect l="l" t="t" r="r" b="b"/>
              <a:pathLst>
                <a:path w="457" h="91" extrusionOk="0">
                  <a:moveTo>
                    <a:pt x="15" y="0"/>
                  </a:moveTo>
                  <a:cubicBezTo>
                    <a:pt x="7" y="0"/>
                    <a:pt x="0" y="5"/>
                    <a:pt x="0" y="16"/>
                  </a:cubicBezTo>
                  <a:cubicBezTo>
                    <a:pt x="0" y="57"/>
                    <a:pt x="123" y="77"/>
                    <a:pt x="150" y="84"/>
                  </a:cubicBezTo>
                  <a:cubicBezTo>
                    <a:pt x="180" y="88"/>
                    <a:pt x="211" y="90"/>
                    <a:pt x="242" y="90"/>
                  </a:cubicBezTo>
                  <a:cubicBezTo>
                    <a:pt x="309" y="90"/>
                    <a:pt x="376" y="80"/>
                    <a:pt x="436" y="57"/>
                  </a:cubicBezTo>
                  <a:cubicBezTo>
                    <a:pt x="457" y="50"/>
                    <a:pt x="457" y="16"/>
                    <a:pt x="436" y="16"/>
                  </a:cubicBezTo>
                  <a:cubicBezTo>
                    <a:pt x="361" y="16"/>
                    <a:pt x="286" y="36"/>
                    <a:pt x="211" y="36"/>
                  </a:cubicBezTo>
                  <a:cubicBezTo>
                    <a:pt x="171" y="29"/>
                    <a:pt x="123" y="23"/>
                    <a:pt x="82" y="16"/>
                  </a:cubicBezTo>
                  <a:lnTo>
                    <a:pt x="55" y="9"/>
                  </a:lnTo>
                  <a:cubicBezTo>
                    <a:pt x="46" y="7"/>
                    <a:pt x="41" y="6"/>
                    <a:pt x="40" y="6"/>
                  </a:cubicBezTo>
                  <a:lnTo>
                    <a:pt x="40" y="6"/>
                  </a:lnTo>
                  <a:cubicBezTo>
                    <a:pt x="36" y="6"/>
                    <a:pt x="51" y="13"/>
                    <a:pt x="41" y="23"/>
                  </a:cubicBezTo>
                  <a:lnTo>
                    <a:pt x="34" y="23"/>
                  </a:lnTo>
                  <a:cubicBezTo>
                    <a:pt x="34" y="23"/>
                    <a:pt x="34" y="16"/>
                    <a:pt x="34" y="16"/>
                  </a:cubicBezTo>
                  <a:cubicBezTo>
                    <a:pt x="31" y="5"/>
                    <a:pt x="22" y="0"/>
                    <a:pt x="15" y="0"/>
                  </a:cubicBezTo>
                  <a:close/>
                </a:path>
              </a:pathLst>
            </a:custGeom>
            <a:solidFill>
              <a:srgbClr val="100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" name="Google Shape;3192;p70"/>
            <p:cNvSpPr/>
            <p:nvPr/>
          </p:nvSpPr>
          <p:spPr>
            <a:xfrm rot="459118">
              <a:off x="5726563" y="1404668"/>
              <a:ext cx="9858" cy="3639"/>
            </a:xfrm>
            <a:custGeom>
              <a:avLst/>
              <a:gdLst/>
              <a:ahLst/>
              <a:cxnLst/>
              <a:rect l="l" t="t" r="r" b="b"/>
              <a:pathLst>
                <a:path w="558" h="206" extrusionOk="0">
                  <a:moveTo>
                    <a:pt x="28" y="0"/>
                  </a:moveTo>
                  <a:cubicBezTo>
                    <a:pt x="1" y="0"/>
                    <a:pt x="1" y="41"/>
                    <a:pt x="28" y="48"/>
                  </a:cubicBezTo>
                  <a:cubicBezTo>
                    <a:pt x="198" y="68"/>
                    <a:pt x="369" y="123"/>
                    <a:pt x="519" y="204"/>
                  </a:cubicBezTo>
                  <a:cubicBezTo>
                    <a:pt x="521" y="205"/>
                    <a:pt x="523" y="206"/>
                    <a:pt x="525" y="206"/>
                  </a:cubicBezTo>
                  <a:cubicBezTo>
                    <a:pt x="543" y="206"/>
                    <a:pt x="557" y="183"/>
                    <a:pt x="539" y="170"/>
                  </a:cubicBezTo>
                  <a:cubicBezTo>
                    <a:pt x="389" y="61"/>
                    <a:pt x="212" y="0"/>
                    <a:pt x="28" y="0"/>
                  </a:cubicBezTo>
                  <a:close/>
                </a:path>
              </a:pathLst>
            </a:custGeom>
            <a:solidFill>
              <a:srgbClr val="100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" name="Google Shape;3193;p70"/>
            <p:cNvSpPr/>
            <p:nvPr/>
          </p:nvSpPr>
          <p:spPr>
            <a:xfrm rot="459118">
              <a:off x="5696775" y="1424979"/>
              <a:ext cx="4046" cy="5866"/>
            </a:xfrm>
            <a:custGeom>
              <a:avLst/>
              <a:gdLst/>
              <a:ahLst/>
              <a:cxnLst/>
              <a:rect l="l" t="t" r="r" b="b"/>
              <a:pathLst>
                <a:path w="229" h="332" extrusionOk="0">
                  <a:moveTo>
                    <a:pt x="30" y="0"/>
                  </a:moveTo>
                  <a:cubicBezTo>
                    <a:pt x="15" y="0"/>
                    <a:pt x="0" y="11"/>
                    <a:pt x="4" y="32"/>
                  </a:cubicBezTo>
                  <a:cubicBezTo>
                    <a:pt x="17" y="100"/>
                    <a:pt x="45" y="161"/>
                    <a:pt x="85" y="223"/>
                  </a:cubicBezTo>
                  <a:cubicBezTo>
                    <a:pt x="113" y="263"/>
                    <a:pt x="160" y="332"/>
                    <a:pt x="215" y="332"/>
                  </a:cubicBezTo>
                  <a:cubicBezTo>
                    <a:pt x="228" y="332"/>
                    <a:pt x="228" y="311"/>
                    <a:pt x="222" y="298"/>
                  </a:cubicBezTo>
                  <a:cubicBezTo>
                    <a:pt x="181" y="263"/>
                    <a:pt x="147" y="223"/>
                    <a:pt x="119" y="175"/>
                  </a:cubicBezTo>
                  <a:cubicBezTo>
                    <a:pt x="85" y="127"/>
                    <a:pt x="72" y="80"/>
                    <a:pt x="58" y="25"/>
                  </a:cubicBezTo>
                  <a:cubicBezTo>
                    <a:pt x="58" y="9"/>
                    <a:pt x="44" y="0"/>
                    <a:pt x="30" y="0"/>
                  </a:cubicBezTo>
                  <a:close/>
                </a:path>
              </a:pathLst>
            </a:custGeom>
            <a:solidFill>
              <a:srgbClr val="100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" name="Google Shape;3194;p70"/>
            <p:cNvSpPr/>
            <p:nvPr/>
          </p:nvSpPr>
          <p:spPr>
            <a:xfrm rot="459118">
              <a:off x="5629727" y="1400925"/>
              <a:ext cx="12137" cy="19416"/>
            </a:xfrm>
            <a:custGeom>
              <a:avLst/>
              <a:gdLst/>
              <a:ahLst/>
              <a:cxnLst/>
              <a:rect l="l" t="t" r="r" b="b"/>
              <a:pathLst>
                <a:path w="687" h="1099" extrusionOk="0">
                  <a:moveTo>
                    <a:pt x="666" y="1"/>
                  </a:moveTo>
                  <a:cubicBezTo>
                    <a:pt x="663" y="1"/>
                    <a:pt x="659" y="2"/>
                    <a:pt x="655" y="4"/>
                  </a:cubicBezTo>
                  <a:cubicBezTo>
                    <a:pt x="300" y="154"/>
                    <a:pt x="1" y="699"/>
                    <a:pt x="48" y="1073"/>
                  </a:cubicBezTo>
                  <a:cubicBezTo>
                    <a:pt x="48" y="1090"/>
                    <a:pt x="60" y="1099"/>
                    <a:pt x="72" y="1099"/>
                  </a:cubicBezTo>
                  <a:cubicBezTo>
                    <a:pt x="84" y="1099"/>
                    <a:pt x="96" y="1090"/>
                    <a:pt x="96" y="1073"/>
                  </a:cubicBezTo>
                  <a:cubicBezTo>
                    <a:pt x="144" y="665"/>
                    <a:pt x="355" y="297"/>
                    <a:pt x="675" y="38"/>
                  </a:cubicBezTo>
                  <a:cubicBezTo>
                    <a:pt x="686" y="27"/>
                    <a:pt x="683" y="1"/>
                    <a:pt x="666" y="1"/>
                  </a:cubicBezTo>
                  <a:close/>
                </a:path>
              </a:pathLst>
            </a:custGeom>
            <a:solidFill>
              <a:srgbClr val="100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" name="Google Shape;3195;p70"/>
            <p:cNvSpPr/>
            <p:nvPr/>
          </p:nvSpPr>
          <p:spPr>
            <a:xfrm rot="459118">
              <a:off x="5639661" y="1404463"/>
              <a:ext cx="5724" cy="10530"/>
            </a:xfrm>
            <a:custGeom>
              <a:avLst/>
              <a:gdLst/>
              <a:ahLst/>
              <a:cxnLst/>
              <a:rect l="l" t="t" r="r" b="b"/>
              <a:pathLst>
                <a:path w="324" h="596" extrusionOk="0">
                  <a:moveTo>
                    <a:pt x="295" y="0"/>
                  </a:moveTo>
                  <a:cubicBezTo>
                    <a:pt x="292" y="0"/>
                    <a:pt x="289" y="1"/>
                    <a:pt x="286" y="4"/>
                  </a:cubicBezTo>
                  <a:cubicBezTo>
                    <a:pt x="116" y="106"/>
                    <a:pt x="0" y="385"/>
                    <a:pt x="0" y="576"/>
                  </a:cubicBezTo>
                  <a:cubicBezTo>
                    <a:pt x="4" y="588"/>
                    <a:pt x="15" y="595"/>
                    <a:pt x="25" y="595"/>
                  </a:cubicBezTo>
                  <a:cubicBezTo>
                    <a:pt x="32" y="595"/>
                    <a:pt x="38" y="591"/>
                    <a:pt x="41" y="583"/>
                  </a:cubicBezTo>
                  <a:cubicBezTo>
                    <a:pt x="109" y="372"/>
                    <a:pt x="150" y="195"/>
                    <a:pt x="307" y="31"/>
                  </a:cubicBezTo>
                  <a:cubicBezTo>
                    <a:pt x="323" y="20"/>
                    <a:pt x="309" y="0"/>
                    <a:pt x="295" y="0"/>
                  </a:cubicBezTo>
                  <a:close/>
                </a:path>
              </a:pathLst>
            </a:custGeom>
            <a:solidFill>
              <a:srgbClr val="100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0" name="Google Shape;3196;p70"/>
            <p:cNvSpPr/>
            <p:nvPr/>
          </p:nvSpPr>
          <p:spPr>
            <a:xfrm rot="459118">
              <a:off x="5688113" y="1300573"/>
              <a:ext cx="28462" cy="22650"/>
            </a:xfrm>
            <a:custGeom>
              <a:avLst/>
              <a:gdLst/>
              <a:ahLst/>
              <a:cxnLst/>
              <a:rect l="l" t="t" r="r" b="b"/>
              <a:pathLst>
                <a:path w="1611" h="1282" extrusionOk="0">
                  <a:moveTo>
                    <a:pt x="1257" y="0"/>
                  </a:moveTo>
                  <a:cubicBezTo>
                    <a:pt x="974" y="0"/>
                    <a:pt x="698" y="98"/>
                    <a:pt x="471" y="277"/>
                  </a:cubicBezTo>
                  <a:cubicBezTo>
                    <a:pt x="259" y="461"/>
                    <a:pt x="1" y="904"/>
                    <a:pt x="14" y="1204"/>
                  </a:cubicBezTo>
                  <a:cubicBezTo>
                    <a:pt x="14" y="1257"/>
                    <a:pt x="52" y="1281"/>
                    <a:pt x="93" y="1281"/>
                  </a:cubicBezTo>
                  <a:cubicBezTo>
                    <a:pt x="142" y="1281"/>
                    <a:pt x="195" y="1246"/>
                    <a:pt x="191" y="1183"/>
                  </a:cubicBezTo>
                  <a:cubicBezTo>
                    <a:pt x="178" y="911"/>
                    <a:pt x="484" y="448"/>
                    <a:pt x="702" y="325"/>
                  </a:cubicBezTo>
                  <a:cubicBezTo>
                    <a:pt x="872" y="233"/>
                    <a:pt x="1059" y="186"/>
                    <a:pt x="1248" y="186"/>
                  </a:cubicBezTo>
                  <a:cubicBezTo>
                    <a:pt x="1325" y="186"/>
                    <a:pt x="1402" y="194"/>
                    <a:pt x="1479" y="209"/>
                  </a:cubicBezTo>
                  <a:lnTo>
                    <a:pt x="1479" y="202"/>
                  </a:lnTo>
                  <a:cubicBezTo>
                    <a:pt x="1483" y="203"/>
                    <a:pt x="1487" y="203"/>
                    <a:pt x="1491" y="203"/>
                  </a:cubicBezTo>
                  <a:cubicBezTo>
                    <a:pt x="1590" y="203"/>
                    <a:pt x="1610" y="52"/>
                    <a:pt x="1506" y="25"/>
                  </a:cubicBezTo>
                  <a:cubicBezTo>
                    <a:pt x="1423" y="9"/>
                    <a:pt x="1340" y="0"/>
                    <a:pt x="1257" y="0"/>
                  </a:cubicBezTo>
                  <a:close/>
                </a:path>
              </a:pathLst>
            </a:custGeom>
            <a:solidFill>
              <a:srgbClr val="100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" name="Google Shape;3197;p70"/>
            <p:cNvSpPr/>
            <p:nvPr/>
          </p:nvSpPr>
          <p:spPr>
            <a:xfrm rot="459118">
              <a:off x="5744394" y="1233713"/>
              <a:ext cx="46182" cy="94114"/>
            </a:xfrm>
            <a:custGeom>
              <a:avLst/>
              <a:gdLst/>
              <a:ahLst/>
              <a:cxnLst/>
              <a:rect l="l" t="t" r="r" b="b"/>
              <a:pathLst>
                <a:path w="2614" h="5327" extrusionOk="0">
                  <a:moveTo>
                    <a:pt x="243" y="0"/>
                  </a:moveTo>
                  <a:cubicBezTo>
                    <a:pt x="127" y="0"/>
                    <a:pt x="141" y="184"/>
                    <a:pt x="257" y="184"/>
                  </a:cubicBezTo>
                  <a:cubicBezTo>
                    <a:pt x="1483" y="191"/>
                    <a:pt x="2429" y="1608"/>
                    <a:pt x="2429" y="2738"/>
                  </a:cubicBezTo>
                  <a:cubicBezTo>
                    <a:pt x="2417" y="3829"/>
                    <a:pt x="1694" y="5146"/>
                    <a:pt x="531" y="5146"/>
                  </a:cubicBezTo>
                  <a:cubicBezTo>
                    <a:pt x="402" y="5146"/>
                    <a:pt x="267" y="5130"/>
                    <a:pt x="127" y="5095"/>
                  </a:cubicBezTo>
                  <a:cubicBezTo>
                    <a:pt x="117" y="5092"/>
                    <a:pt x="108" y="5091"/>
                    <a:pt x="100" y="5091"/>
                  </a:cubicBezTo>
                  <a:cubicBezTo>
                    <a:pt x="9" y="5091"/>
                    <a:pt x="0" y="5247"/>
                    <a:pt x="100" y="5272"/>
                  </a:cubicBezTo>
                  <a:cubicBezTo>
                    <a:pt x="247" y="5309"/>
                    <a:pt x="391" y="5327"/>
                    <a:pt x="529" y="5327"/>
                  </a:cubicBezTo>
                  <a:cubicBezTo>
                    <a:pt x="1739" y="5327"/>
                    <a:pt x="2600" y="4001"/>
                    <a:pt x="2600" y="2834"/>
                  </a:cubicBezTo>
                  <a:cubicBezTo>
                    <a:pt x="2613" y="1560"/>
                    <a:pt x="1646" y="14"/>
                    <a:pt x="243" y="0"/>
                  </a:cubicBezTo>
                  <a:close/>
                </a:path>
              </a:pathLst>
            </a:custGeom>
            <a:solidFill>
              <a:srgbClr val="100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2" name="Google Shape;3198;p70"/>
            <p:cNvSpPr/>
            <p:nvPr/>
          </p:nvSpPr>
          <p:spPr>
            <a:xfrm rot="459118">
              <a:off x="5737218" y="1237893"/>
              <a:ext cx="31854" cy="88125"/>
            </a:xfrm>
            <a:custGeom>
              <a:avLst/>
              <a:gdLst/>
              <a:ahLst/>
              <a:cxnLst/>
              <a:rect l="l" t="t" r="r" b="b"/>
              <a:pathLst>
                <a:path w="1803" h="4988" extrusionOk="0">
                  <a:moveTo>
                    <a:pt x="1626" y="1"/>
                  </a:moveTo>
                  <a:cubicBezTo>
                    <a:pt x="986" y="1"/>
                    <a:pt x="159" y="876"/>
                    <a:pt x="238" y="1509"/>
                  </a:cubicBezTo>
                  <a:cubicBezTo>
                    <a:pt x="285" y="1857"/>
                    <a:pt x="681" y="2550"/>
                    <a:pt x="1123" y="2641"/>
                  </a:cubicBezTo>
                  <a:lnTo>
                    <a:pt x="1123" y="2641"/>
                  </a:lnTo>
                  <a:cubicBezTo>
                    <a:pt x="480" y="3282"/>
                    <a:pt x="0" y="4314"/>
                    <a:pt x="837" y="4969"/>
                  </a:cubicBezTo>
                  <a:lnTo>
                    <a:pt x="831" y="4969"/>
                  </a:lnTo>
                  <a:cubicBezTo>
                    <a:pt x="847" y="4982"/>
                    <a:pt x="865" y="4987"/>
                    <a:pt x="882" y="4987"/>
                  </a:cubicBezTo>
                  <a:cubicBezTo>
                    <a:pt x="956" y="4987"/>
                    <a:pt x="1018" y="4887"/>
                    <a:pt x="946" y="4826"/>
                  </a:cubicBezTo>
                  <a:cubicBezTo>
                    <a:pt x="129" y="4192"/>
                    <a:pt x="799" y="3112"/>
                    <a:pt x="1451" y="2586"/>
                  </a:cubicBezTo>
                  <a:lnTo>
                    <a:pt x="1451" y="2586"/>
                  </a:lnTo>
                  <a:cubicBezTo>
                    <a:pt x="1480" y="2569"/>
                    <a:pt x="1510" y="2548"/>
                    <a:pt x="1539" y="2524"/>
                  </a:cubicBezTo>
                  <a:cubicBezTo>
                    <a:pt x="1611" y="2462"/>
                    <a:pt x="1556" y="2356"/>
                    <a:pt x="1482" y="2356"/>
                  </a:cubicBezTo>
                  <a:cubicBezTo>
                    <a:pt x="1465" y="2356"/>
                    <a:pt x="1447" y="2361"/>
                    <a:pt x="1430" y="2374"/>
                  </a:cubicBezTo>
                  <a:cubicBezTo>
                    <a:pt x="1416" y="2384"/>
                    <a:pt x="1402" y="2395"/>
                    <a:pt x="1389" y="2405"/>
                  </a:cubicBezTo>
                  <a:lnTo>
                    <a:pt x="1389" y="2405"/>
                  </a:lnTo>
                  <a:cubicBezTo>
                    <a:pt x="1326" y="2448"/>
                    <a:pt x="1261" y="2467"/>
                    <a:pt x="1197" y="2467"/>
                  </a:cubicBezTo>
                  <a:cubicBezTo>
                    <a:pt x="772" y="2467"/>
                    <a:pt x="348" y="1643"/>
                    <a:pt x="429" y="1304"/>
                  </a:cubicBezTo>
                  <a:cubicBezTo>
                    <a:pt x="528" y="863"/>
                    <a:pt x="1099" y="178"/>
                    <a:pt x="1611" y="178"/>
                  </a:cubicBezTo>
                  <a:cubicBezTo>
                    <a:pt x="1628" y="178"/>
                    <a:pt x="1645" y="179"/>
                    <a:pt x="1661" y="181"/>
                  </a:cubicBezTo>
                  <a:cubicBezTo>
                    <a:pt x="1664" y="181"/>
                    <a:pt x="1666" y="181"/>
                    <a:pt x="1668" y="181"/>
                  </a:cubicBezTo>
                  <a:cubicBezTo>
                    <a:pt x="1772" y="181"/>
                    <a:pt x="1802" y="10"/>
                    <a:pt x="1689" y="4"/>
                  </a:cubicBezTo>
                  <a:cubicBezTo>
                    <a:pt x="1668" y="2"/>
                    <a:pt x="1647" y="1"/>
                    <a:pt x="1626" y="1"/>
                  </a:cubicBezTo>
                  <a:close/>
                </a:path>
              </a:pathLst>
            </a:custGeom>
            <a:solidFill>
              <a:srgbClr val="100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3" name="Google Shape;3199;p70"/>
            <p:cNvSpPr/>
            <p:nvPr/>
          </p:nvSpPr>
          <p:spPr>
            <a:xfrm rot="459118">
              <a:off x="5722575" y="1256333"/>
              <a:ext cx="25565" cy="10053"/>
            </a:xfrm>
            <a:custGeom>
              <a:avLst/>
              <a:gdLst/>
              <a:ahLst/>
              <a:cxnLst/>
              <a:rect l="l" t="t" r="r" b="b"/>
              <a:pathLst>
                <a:path w="1447" h="569" extrusionOk="0">
                  <a:moveTo>
                    <a:pt x="134" y="1"/>
                  </a:moveTo>
                  <a:cubicBezTo>
                    <a:pt x="65" y="1"/>
                    <a:pt x="0" y="74"/>
                    <a:pt x="55" y="144"/>
                  </a:cubicBezTo>
                  <a:cubicBezTo>
                    <a:pt x="270" y="416"/>
                    <a:pt x="597" y="568"/>
                    <a:pt x="930" y="568"/>
                  </a:cubicBezTo>
                  <a:cubicBezTo>
                    <a:pt x="1071" y="568"/>
                    <a:pt x="1213" y="541"/>
                    <a:pt x="1349" y="484"/>
                  </a:cubicBezTo>
                  <a:lnTo>
                    <a:pt x="1349" y="477"/>
                  </a:lnTo>
                  <a:cubicBezTo>
                    <a:pt x="1446" y="435"/>
                    <a:pt x="1408" y="301"/>
                    <a:pt x="1322" y="301"/>
                  </a:cubicBezTo>
                  <a:cubicBezTo>
                    <a:pt x="1311" y="301"/>
                    <a:pt x="1300" y="303"/>
                    <a:pt x="1288" y="307"/>
                  </a:cubicBezTo>
                  <a:cubicBezTo>
                    <a:pt x="1170" y="358"/>
                    <a:pt x="1046" y="382"/>
                    <a:pt x="923" y="382"/>
                  </a:cubicBezTo>
                  <a:cubicBezTo>
                    <a:pt x="650" y="382"/>
                    <a:pt x="384" y="260"/>
                    <a:pt x="205" y="35"/>
                  </a:cubicBezTo>
                  <a:cubicBezTo>
                    <a:pt x="185" y="11"/>
                    <a:pt x="159" y="1"/>
                    <a:pt x="134" y="1"/>
                  </a:cubicBezTo>
                  <a:close/>
                </a:path>
              </a:pathLst>
            </a:custGeom>
            <a:solidFill>
              <a:srgbClr val="100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4" name="Google Shape;3200;p70"/>
            <p:cNvSpPr/>
            <p:nvPr/>
          </p:nvSpPr>
          <p:spPr>
            <a:xfrm rot="459118">
              <a:off x="5723643" y="1263011"/>
              <a:ext cx="27844" cy="33497"/>
            </a:xfrm>
            <a:custGeom>
              <a:avLst/>
              <a:gdLst/>
              <a:ahLst/>
              <a:cxnLst/>
              <a:rect l="l" t="t" r="r" b="b"/>
              <a:pathLst>
                <a:path w="1576" h="1896" extrusionOk="0">
                  <a:moveTo>
                    <a:pt x="668" y="0"/>
                  </a:moveTo>
                  <a:cubicBezTo>
                    <a:pt x="619" y="0"/>
                    <a:pt x="568" y="35"/>
                    <a:pt x="572" y="98"/>
                  </a:cubicBezTo>
                  <a:cubicBezTo>
                    <a:pt x="593" y="377"/>
                    <a:pt x="307" y="575"/>
                    <a:pt x="82" y="677"/>
                  </a:cubicBezTo>
                  <a:cubicBezTo>
                    <a:pt x="14" y="704"/>
                    <a:pt x="0" y="786"/>
                    <a:pt x="55" y="834"/>
                  </a:cubicBezTo>
                  <a:cubicBezTo>
                    <a:pt x="143" y="902"/>
                    <a:pt x="184" y="895"/>
                    <a:pt x="286" y="950"/>
                  </a:cubicBezTo>
                  <a:cubicBezTo>
                    <a:pt x="436" y="1031"/>
                    <a:pt x="456" y="1208"/>
                    <a:pt x="436" y="1365"/>
                  </a:cubicBezTo>
                  <a:cubicBezTo>
                    <a:pt x="416" y="1501"/>
                    <a:pt x="381" y="1638"/>
                    <a:pt x="327" y="1767"/>
                  </a:cubicBezTo>
                  <a:cubicBezTo>
                    <a:pt x="304" y="1831"/>
                    <a:pt x="350" y="1895"/>
                    <a:pt x="411" y="1895"/>
                  </a:cubicBezTo>
                  <a:cubicBezTo>
                    <a:pt x="421" y="1895"/>
                    <a:pt x="432" y="1893"/>
                    <a:pt x="443" y="1890"/>
                  </a:cubicBezTo>
                  <a:cubicBezTo>
                    <a:pt x="610" y="1822"/>
                    <a:pt x="859" y="1724"/>
                    <a:pt x="1081" y="1724"/>
                  </a:cubicBezTo>
                  <a:cubicBezTo>
                    <a:pt x="1193" y="1724"/>
                    <a:pt x="1298" y="1748"/>
                    <a:pt x="1383" y="1815"/>
                  </a:cubicBezTo>
                  <a:cubicBezTo>
                    <a:pt x="1401" y="1828"/>
                    <a:pt x="1420" y="1833"/>
                    <a:pt x="1438" y="1833"/>
                  </a:cubicBezTo>
                  <a:cubicBezTo>
                    <a:pt x="1514" y="1833"/>
                    <a:pt x="1576" y="1732"/>
                    <a:pt x="1499" y="1672"/>
                  </a:cubicBezTo>
                  <a:cubicBezTo>
                    <a:pt x="1380" y="1581"/>
                    <a:pt x="1236" y="1548"/>
                    <a:pt x="1086" y="1548"/>
                  </a:cubicBezTo>
                  <a:cubicBezTo>
                    <a:pt x="912" y="1548"/>
                    <a:pt x="729" y="1593"/>
                    <a:pt x="568" y="1648"/>
                  </a:cubicBezTo>
                  <a:lnTo>
                    <a:pt x="568" y="1648"/>
                  </a:lnTo>
                  <a:cubicBezTo>
                    <a:pt x="610" y="1504"/>
                    <a:pt x="629" y="1351"/>
                    <a:pt x="620" y="1202"/>
                  </a:cubicBezTo>
                  <a:cubicBezTo>
                    <a:pt x="620" y="1072"/>
                    <a:pt x="565" y="943"/>
                    <a:pt x="470" y="854"/>
                  </a:cubicBezTo>
                  <a:cubicBezTo>
                    <a:pt x="417" y="813"/>
                    <a:pt x="358" y="790"/>
                    <a:pt x="301" y="766"/>
                  </a:cubicBezTo>
                  <a:lnTo>
                    <a:pt x="301" y="766"/>
                  </a:lnTo>
                  <a:cubicBezTo>
                    <a:pt x="557" y="616"/>
                    <a:pt x="779" y="389"/>
                    <a:pt x="756" y="78"/>
                  </a:cubicBezTo>
                  <a:cubicBezTo>
                    <a:pt x="750" y="25"/>
                    <a:pt x="710" y="0"/>
                    <a:pt x="668" y="0"/>
                  </a:cubicBezTo>
                  <a:close/>
                </a:path>
              </a:pathLst>
            </a:custGeom>
            <a:solidFill>
              <a:srgbClr val="100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5" name="Google Shape;3201;p70"/>
            <p:cNvSpPr/>
            <p:nvPr/>
          </p:nvSpPr>
          <p:spPr>
            <a:xfrm rot="459118">
              <a:off x="5766269" y="1300491"/>
              <a:ext cx="59769" cy="60758"/>
            </a:xfrm>
            <a:custGeom>
              <a:avLst/>
              <a:gdLst/>
              <a:ahLst/>
              <a:cxnLst/>
              <a:rect l="l" t="t" r="r" b="b"/>
              <a:pathLst>
                <a:path w="3383" h="3439" extrusionOk="0">
                  <a:moveTo>
                    <a:pt x="1019" y="0"/>
                  </a:moveTo>
                  <a:cubicBezTo>
                    <a:pt x="913" y="0"/>
                    <a:pt x="806" y="8"/>
                    <a:pt x="699" y="24"/>
                  </a:cubicBezTo>
                  <a:cubicBezTo>
                    <a:pt x="594" y="44"/>
                    <a:pt x="603" y="209"/>
                    <a:pt x="707" y="209"/>
                  </a:cubicBezTo>
                  <a:cubicBezTo>
                    <a:pt x="711" y="209"/>
                    <a:pt x="715" y="209"/>
                    <a:pt x="719" y="208"/>
                  </a:cubicBezTo>
                  <a:cubicBezTo>
                    <a:pt x="822" y="192"/>
                    <a:pt x="924" y="185"/>
                    <a:pt x="1025" y="185"/>
                  </a:cubicBezTo>
                  <a:cubicBezTo>
                    <a:pt x="1871" y="185"/>
                    <a:pt x="2656" y="720"/>
                    <a:pt x="3192" y="1353"/>
                  </a:cubicBezTo>
                  <a:cubicBezTo>
                    <a:pt x="3335" y="1523"/>
                    <a:pt x="2102" y="2190"/>
                    <a:pt x="1959" y="2252"/>
                  </a:cubicBezTo>
                  <a:cubicBezTo>
                    <a:pt x="1680" y="2374"/>
                    <a:pt x="1387" y="2476"/>
                    <a:pt x="1087" y="2551"/>
                  </a:cubicBezTo>
                  <a:cubicBezTo>
                    <a:pt x="1033" y="2572"/>
                    <a:pt x="1012" y="2640"/>
                    <a:pt x="1046" y="2688"/>
                  </a:cubicBezTo>
                  <a:lnTo>
                    <a:pt x="1364" y="3130"/>
                  </a:lnTo>
                  <a:lnTo>
                    <a:pt x="1364" y="3130"/>
                  </a:lnTo>
                  <a:cubicBezTo>
                    <a:pt x="1154" y="3216"/>
                    <a:pt x="930" y="3260"/>
                    <a:pt x="705" y="3260"/>
                  </a:cubicBezTo>
                  <a:cubicBezTo>
                    <a:pt x="529" y="3260"/>
                    <a:pt x="352" y="3233"/>
                    <a:pt x="181" y="3178"/>
                  </a:cubicBezTo>
                  <a:lnTo>
                    <a:pt x="174" y="3178"/>
                  </a:lnTo>
                  <a:cubicBezTo>
                    <a:pt x="164" y="3175"/>
                    <a:pt x="154" y="3173"/>
                    <a:pt x="145" y="3173"/>
                  </a:cubicBezTo>
                  <a:cubicBezTo>
                    <a:pt x="53" y="3173"/>
                    <a:pt x="1" y="3311"/>
                    <a:pt x="100" y="3341"/>
                  </a:cubicBezTo>
                  <a:cubicBezTo>
                    <a:pt x="294" y="3406"/>
                    <a:pt x="495" y="3438"/>
                    <a:pt x="697" y="3438"/>
                  </a:cubicBezTo>
                  <a:cubicBezTo>
                    <a:pt x="982" y="3438"/>
                    <a:pt x="1266" y="3374"/>
                    <a:pt x="1530" y="3246"/>
                  </a:cubicBezTo>
                  <a:cubicBezTo>
                    <a:pt x="1584" y="3226"/>
                    <a:pt x="1605" y="3158"/>
                    <a:pt x="1571" y="3110"/>
                  </a:cubicBezTo>
                  <a:lnTo>
                    <a:pt x="1266" y="2691"/>
                  </a:lnTo>
                  <a:lnTo>
                    <a:pt x="1266" y="2691"/>
                  </a:lnTo>
                  <a:cubicBezTo>
                    <a:pt x="2052" y="2480"/>
                    <a:pt x="2967" y="2099"/>
                    <a:pt x="3369" y="1366"/>
                  </a:cubicBezTo>
                  <a:cubicBezTo>
                    <a:pt x="3383" y="1339"/>
                    <a:pt x="3383" y="1305"/>
                    <a:pt x="3362" y="1284"/>
                  </a:cubicBezTo>
                  <a:cubicBezTo>
                    <a:pt x="2800" y="582"/>
                    <a:pt x="1937" y="0"/>
                    <a:pt x="1019" y="0"/>
                  </a:cubicBezTo>
                  <a:close/>
                </a:path>
              </a:pathLst>
            </a:custGeom>
            <a:solidFill>
              <a:srgbClr val="100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" name="Google Shape;3202;p70"/>
            <p:cNvSpPr/>
            <p:nvPr/>
          </p:nvSpPr>
          <p:spPr>
            <a:xfrm rot="459118">
              <a:off x="5736330" y="1320490"/>
              <a:ext cx="90686" cy="12579"/>
            </a:xfrm>
            <a:custGeom>
              <a:avLst/>
              <a:gdLst/>
              <a:ahLst/>
              <a:cxnLst/>
              <a:rect l="l" t="t" r="r" b="b"/>
              <a:pathLst>
                <a:path w="5133" h="712" extrusionOk="0">
                  <a:moveTo>
                    <a:pt x="5005" y="0"/>
                  </a:moveTo>
                  <a:cubicBezTo>
                    <a:pt x="5003" y="0"/>
                    <a:pt x="5001" y="0"/>
                    <a:pt x="4998" y="1"/>
                  </a:cubicBezTo>
                  <a:cubicBezTo>
                    <a:pt x="3377" y="76"/>
                    <a:pt x="1681" y="144"/>
                    <a:pt x="101" y="539"/>
                  </a:cubicBezTo>
                  <a:cubicBezTo>
                    <a:pt x="0" y="564"/>
                    <a:pt x="45" y="712"/>
                    <a:pt x="145" y="712"/>
                  </a:cubicBezTo>
                  <a:cubicBezTo>
                    <a:pt x="153" y="712"/>
                    <a:pt x="161" y="711"/>
                    <a:pt x="169" y="709"/>
                  </a:cubicBezTo>
                  <a:cubicBezTo>
                    <a:pt x="1729" y="321"/>
                    <a:pt x="3411" y="259"/>
                    <a:pt x="5019" y="178"/>
                  </a:cubicBezTo>
                  <a:cubicBezTo>
                    <a:pt x="5132" y="171"/>
                    <a:pt x="5115" y="0"/>
                    <a:pt x="5005" y="0"/>
                  </a:cubicBezTo>
                  <a:close/>
                </a:path>
              </a:pathLst>
            </a:custGeom>
            <a:solidFill>
              <a:srgbClr val="100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" name="Google Shape;3203;p70"/>
            <p:cNvSpPr/>
            <p:nvPr/>
          </p:nvSpPr>
          <p:spPr>
            <a:xfrm rot="459118">
              <a:off x="5796056" y="1336487"/>
              <a:ext cx="4434" cy="1855"/>
            </a:xfrm>
            <a:custGeom>
              <a:avLst/>
              <a:gdLst/>
              <a:ahLst/>
              <a:cxnLst/>
              <a:rect l="l" t="t" r="r" b="b"/>
              <a:pathLst>
                <a:path w="251" h="105" extrusionOk="0">
                  <a:moveTo>
                    <a:pt x="231" y="1"/>
                  </a:moveTo>
                  <a:cubicBezTo>
                    <a:pt x="229" y="1"/>
                    <a:pt x="227" y="1"/>
                    <a:pt x="225" y="2"/>
                  </a:cubicBezTo>
                  <a:cubicBezTo>
                    <a:pt x="191" y="9"/>
                    <a:pt x="157" y="16"/>
                    <a:pt x="123" y="29"/>
                  </a:cubicBezTo>
                  <a:cubicBezTo>
                    <a:pt x="89" y="43"/>
                    <a:pt x="55" y="50"/>
                    <a:pt x="21" y="63"/>
                  </a:cubicBezTo>
                  <a:cubicBezTo>
                    <a:pt x="0" y="70"/>
                    <a:pt x="0" y="97"/>
                    <a:pt x="21" y="104"/>
                  </a:cubicBezTo>
                  <a:cubicBezTo>
                    <a:pt x="96" y="104"/>
                    <a:pt x="171" y="84"/>
                    <a:pt x="232" y="36"/>
                  </a:cubicBezTo>
                  <a:lnTo>
                    <a:pt x="239" y="36"/>
                  </a:lnTo>
                  <a:cubicBezTo>
                    <a:pt x="251" y="24"/>
                    <a:pt x="247" y="1"/>
                    <a:pt x="231" y="1"/>
                  </a:cubicBezTo>
                  <a:close/>
                </a:path>
              </a:pathLst>
            </a:custGeom>
            <a:solidFill>
              <a:srgbClr val="100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" name="Google Shape;3204;p70"/>
            <p:cNvSpPr/>
            <p:nvPr/>
          </p:nvSpPr>
          <p:spPr>
            <a:xfrm rot="459118">
              <a:off x="5788882" y="1337841"/>
              <a:ext cx="4205" cy="1360"/>
            </a:xfrm>
            <a:custGeom>
              <a:avLst/>
              <a:gdLst/>
              <a:ahLst/>
              <a:cxnLst/>
              <a:rect l="l" t="t" r="r" b="b"/>
              <a:pathLst>
                <a:path w="238" h="77" extrusionOk="0">
                  <a:moveTo>
                    <a:pt x="224" y="0"/>
                  </a:moveTo>
                  <a:cubicBezTo>
                    <a:pt x="156" y="0"/>
                    <a:pt x="88" y="7"/>
                    <a:pt x="20" y="35"/>
                  </a:cubicBezTo>
                  <a:cubicBezTo>
                    <a:pt x="1" y="41"/>
                    <a:pt x="5" y="76"/>
                    <a:pt x="27" y="76"/>
                  </a:cubicBezTo>
                  <a:cubicBezTo>
                    <a:pt x="29" y="76"/>
                    <a:pt x="31" y="76"/>
                    <a:pt x="33" y="75"/>
                  </a:cubicBezTo>
                  <a:cubicBezTo>
                    <a:pt x="95" y="69"/>
                    <a:pt x="163" y="55"/>
                    <a:pt x="224" y="35"/>
                  </a:cubicBezTo>
                  <a:cubicBezTo>
                    <a:pt x="238" y="28"/>
                    <a:pt x="238" y="7"/>
                    <a:pt x="224" y="0"/>
                  </a:cubicBezTo>
                  <a:close/>
                </a:path>
              </a:pathLst>
            </a:custGeom>
            <a:solidFill>
              <a:srgbClr val="100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" name="Google Shape;3205;p70"/>
            <p:cNvSpPr/>
            <p:nvPr/>
          </p:nvSpPr>
          <p:spPr>
            <a:xfrm rot="459118">
              <a:off x="5790330" y="1334193"/>
              <a:ext cx="3021" cy="1095"/>
            </a:xfrm>
            <a:custGeom>
              <a:avLst/>
              <a:gdLst/>
              <a:ahLst/>
              <a:cxnLst/>
              <a:rect l="l" t="t" r="r" b="b"/>
              <a:pathLst>
                <a:path w="171" h="62" extrusionOk="0">
                  <a:moveTo>
                    <a:pt x="144" y="0"/>
                  </a:moveTo>
                  <a:cubicBezTo>
                    <a:pt x="110" y="0"/>
                    <a:pt x="69" y="14"/>
                    <a:pt x="28" y="14"/>
                  </a:cubicBezTo>
                  <a:cubicBezTo>
                    <a:pt x="1" y="21"/>
                    <a:pt x="8" y="62"/>
                    <a:pt x="35" y="62"/>
                  </a:cubicBezTo>
                  <a:cubicBezTo>
                    <a:pt x="76" y="62"/>
                    <a:pt x="116" y="48"/>
                    <a:pt x="157" y="34"/>
                  </a:cubicBezTo>
                  <a:cubicBezTo>
                    <a:pt x="171" y="21"/>
                    <a:pt x="164" y="0"/>
                    <a:pt x="144" y="0"/>
                  </a:cubicBezTo>
                  <a:close/>
                </a:path>
              </a:pathLst>
            </a:custGeom>
            <a:solidFill>
              <a:srgbClr val="100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" name="Google Shape;3206;p70"/>
            <p:cNvSpPr/>
            <p:nvPr/>
          </p:nvSpPr>
          <p:spPr>
            <a:xfrm rot="459118">
              <a:off x="5706079" y="1294540"/>
              <a:ext cx="21854" cy="8639"/>
            </a:xfrm>
            <a:custGeom>
              <a:avLst/>
              <a:gdLst/>
              <a:ahLst/>
              <a:cxnLst/>
              <a:rect l="l" t="t" r="r" b="b"/>
              <a:pathLst>
                <a:path w="1237" h="489" extrusionOk="0">
                  <a:moveTo>
                    <a:pt x="1195" y="1"/>
                  </a:moveTo>
                  <a:cubicBezTo>
                    <a:pt x="977" y="1"/>
                    <a:pt x="780" y="96"/>
                    <a:pt x="575" y="171"/>
                  </a:cubicBezTo>
                  <a:cubicBezTo>
                    <a:pt x="378" y="239"/>
                    <a:pt x="187" y="334"/>
                    <a:pt x="17" y="457"/>
                  </a:cubicBezTo>
                  <a:cubicBezTo>
                    <a:pt x="0" y="468"/>
                    <a:pt x="11" y="488"/>
                    <a:pt x="26" y="488"/>
                  </a:cubicBezTo>
                  <a:cubicBezTo>
                    <a:pt x="29" y="488"/>
                    <a:pt x="33" y="487"/>
                    <a:pt x="37" y="484"/>
                  </a:cubicBezTo>
                  <a:cubicBezTo>
                    <a:pt x="371" y="287"/>
                    <a:pt x="807" y="89"/>
                    <a:pt x="1202" y="55"/>
                  </a:cubicBezTo>
                  <a:cubicBezTo>
                    <a:pt x="1236" y="48"/>
                    <a:pt x="1229" y="1"/>
                    <a:pt x="1195" y="1"/>
                  </a:cubicBezTo>
                  <a:close/>
                </a:path>
              </a:pathLst>
            </a:custGeom>
            <a:solidFill>
              <a:srgbClr val="100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" name="Google Shape;3207;p70"/>
            <p:cNvSpPr/>
            <p:nvPr/>
          </p:nvSpPr>
          <p:spPr>
            <a:xfrm rot="459118">
              <a:off x="5715876" y="1286436"/>
              <a:ext cx="12526" cy="3904"/>
            </a:xfrm>
            <a:custGeom>
              <a:avLst/>
              <a:gdLst/>
              <a:ahLst/>
              <a:cxnLst/>
              <a:rect l="l" t="t" r="r" b="b"/>
              <a:pathLst>
                <a:path w="709" h="221" extrusionOk="0">
                  <a:moveTo>
                    <a:pt x="633" y="0"/>
                  </a:moveTo>
                  <a:cubicBezTo>
                    <a:pt x="419" y="0"/>
                    <a:pt x="232" y="141"/>
                    <a:pt x="21" y="179"/>
                  </a:cubicBezTo>
                  <a:lnTo>
                    <a:pt x="27" y="179"/>
                  </a:lnTo>
                  <a:cubicBezTo>
                    <a:pt x="0" y="186"/>
                    <a:pt x="0" y="220"/>
                    <a:pt x="27" y="220"/>
                  </a:cubicBezTo>
                  <a:cubicBezTo>
                    <a:pt x="252" y="193"/>
                    <a:pt x="443" y="70"/>
                    <a:pt x="674" y="57"/>
                  </a:cubicBezTo>
                  <a:cubicBezTo>
                    <a:pt x="709" y="57"/>
                    <a:pt x="709" y="2"/>
                    <a:pt x="674" y="2"/>
                  </a:cubicBezTo>
                  <a:cubicBezTo>
                    <a:pt x="660" y="1"/>
                    <a:pt x="646" y="0"/>
                    <a:pt x="633" y="0"/>
                  </a:cubicBezTo>
                  <a:close/>
                </a:path>
              </a:pathLst>
            </a:custGeom>
            <a:solidFill>
              <a:srgbClr val="100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" name="Google Shape;3208;p70"/>
            <p:cNvSpPr/>
            <p:nvPr/>
          </p:nvSpPr>
          <p:spPr>
            <a:xfrm rot="459118">
              <a:off x="5759949" y="1299121"/>
              <a:ext cx="16784" cy="12190"/>
            </a:xfrm>
            <a:custGeom>
              <a:avLst/>
              <a:gdLst/>
              <a:ahLst/>
              <a:cxnLst/>
              <a:rect l="l" t="t" r="r" b="b"/>
              <a:pathLst>
                <a:path w="950" h="690" extrusionOk="0">
                  <a:moveTo>
                    <a:pt x="32" y="1"/>
                  </a:moveTo>
                  <a:cubicBezTo>
                    <a:pt x="15" y="1"/>
                    <a:pt x="0" y="17"/>
                    <a:pt x="10" y="36"/>
                  </a:cubicBezTo>
                  <a:cubicBezTo>
                    <a:pt x="214" y="370"/>
                    <a:pt x="541" y="601"/>
                    <a:pt x="923" y="690"/>
                  </a:cubicBezTo>
                  <a:cubicBezTo>
                    <a:pt x="943" y="690"/>
                    <a:pt x="950" y="663"/>
                    <a:pt x="929" y="656"/>
                  </a:cubicBezTo>
                  <a:cubicBezTo>
                    <a:pt x="582" y="526"/>
                    <a:pt x="276" y="302"/>
                    <a:pt x="51" y="9"/>
                  </a:cubicBezTo>
                  <a:cubicBezTo>
                    <a:pt x="45" y="3"/>
                    <a:pt x="38" y="1"/>
                    <a:pt x="32" y="1"/>
                  </a:cubicBezTo>
                  <a:close/>
                </a:path>
              </a:pathLst>
            </a:custGeom>
            <a:solidFill>
              <a:srgbClr val="100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" name="Google Shape;3209;p70"/>
            <p:cNvSpPr/>
            <p:nvPr/>
          </p:nvSpPr>
          <p:spPr>
            <a:xfrm rot="459118">
              <a:off x="5770676" y="1298411"/>
              <a:ext cx="9788" cy="7120"/>
            </a:xfrm>
            <a:custGeom>
              <a:avLst/>
              <a:gdLst/>
              <a:ahLst/>
              <a:cxnLst/>
              <a:rect l="l" t="t" r="r" b="b"/>
              <a:pathLst>
                <a:path w="554" h="403" extrusionOk="0">
                  <a:moveTo>
                    <a:pt x="30" y="0"/>
                  </a:moveTo>
                  <a:cubicBezTo>
                    <a:pt x="14" y="0"/>
                    <a:pt x="1" y="25"/>
                    <a:pt x="17" y="41"/>
                  </a:cubicBezTo>
                  <a:cubicBezTo>
                    <a:pt x="167" y="190"/>
                    <a:pt x="344" y="306"/>
                    <a:pt x="534" y="402"/>
                  </a:cubicBezTo>
                  <a:cubicBezTo>
                    <a:pt x="536" y="402"/>
                    <a:pt x="538" y="403"/>
                    <a:pt x="540" y="403"/>
                  </a:cubicBezTo>
                  <a:cubicBezTo>
                    <a:pt x="550" y="403"/>
                    <a:pt x="554" y="387"/>
                    <a:pt x="548" y="381"/>
                  </a:cubicBezTo>
                  <a:cubicBezTo>
                    <a:pt x="385" y="245"/>
                    <a:pt x="221" y="122"/>
                    <a:pt x="44" y="6"/>
                  </a:cubicBezTo>
                  <a:cubicBezTo>
                    <a:pt x="40" y="2"/>
                    <a:pt x="35" y="0"/>
                    <a:pt x="30" y="0"/>
                  </a:cubicBezTo>
                  <a:close/>
                </a:path>
              </a:pathLst>
            </a:custGeom>
            <a:solidFill>
              <a:srgbClr val="100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" name="Google Shape;3210;p70"/>
            <p:cNvSpPr/>
            <p:nvPr/>
          </p:nvSpPr>
          <p:spPr>
            <a:xfrm rot="459118">
              <a:off x="5757877" y="1259839"/>
              <a:ext cx="26678" cy="8109"/>
            </a:xfrm>
            <a:custGeom>
              <a:avLst/>
              <a:gdLst/>
              <a:ahLst/>
              <a:cxnLst/>
              <a:rect l="l" t="t" r="r" b="b"/>
              <a:pathLst>
                <a:path w="1510" h="459" extrusionOk="0">
                  <a:moveTo>
                    <a:pt x="1166" y="0"/>
                  </a:moveTo>
                  <a:cubicBezTo>
                    <a:pt x="1019" y="0"/>
                    <a:pt x="867" y="28"/>
                    <a:pt x="753" y="53"/>
                  </a:cubicBezTo>
                  <a:cubicBezTo>
                    <a:pt x="488" y="108"/>
                    <a:pt x="208" y="203"/>
                    <a:pt x="18" y="414"/>
                  </a:cubicBezTo>
                  <a:cubicBezTo>
                    <a:pt x="0" y="431"/>
                    <a:pt x="22" y="458"/>
                    <a:pt x="45" y="458"/>
                  </a:cubicBezTo>
                  <a:cubicBezTo>
                    <a:pt x="50" y="458"/>
                    <a:pt x="54" y="457"/>
                    <a:pt x="59" y="455"/>
                  </a:cubicBezTo>
                  <a:cubicBezTo>
                    <a:pt x="290" y="278"/>
                    <a:pt x="556" y="162"/>
                    <a:pt x="835" y="115"/>
                  </a:cubicBezTo>
                  <a:cubicBezTo>
                    <a:pt x="985" y="96"/>
                    <a:pt x="1132" y="87"/>
                    <a:pt x="1279" y="87"/>
                  </a:cubicBezTo>
                  <a:cubicBezTo>
                    <a:pt x="1353" y="87"/>
                    <a:pt x="1428" y="90"/>
                    <a:pt x="1502" y="94"/>
                  </a:cubicBezTo>
                  <a:cubicBezTo>
                    <a:pt x="1509" y="94"/>
                    <a:pt x="1509" y="87"/>
                    <a:pt x="1502" y="80"/>
                  </a:cubicBezTo>
                  <a:cubicBezTo>
                    <a:pt x="1414" y="21"/>
                    <a:pt x="1292" y="0"/>
                    <a:pt x="1166" y="0"/>
                  </a:cubicBezTo>
                  <a:close/>
                </a:path>
              </a:pathLst>
            </a:custGeom>
            <a:solidFill>
              <a:srgbClr val="100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" name="Google Shape;3211;p70"/>
            <p:cNvSpPr/>
            <p:nvPr/>
          </p:nvSpPr>
          <p:spPr>
            <a:xfrm rot="459118">
              <a:off x="5770024" y="1275748"/>
              <a:ext cx="18480" cy="3003"/>
            </a:xfrm>
            <a:custGeom>
              <a:avLst/>
              <a:gdLst/>
              <a:ahLst/>
              <a:cxnLst/>
              <a:rect l="l" t="t" r="r" b="b"/>
              <a:pathLst>
                <a:path w="1046" h="170" extrusionOk="0">
                  <a:moveTo>
                    <a:pt x="553" y="1"/>
                  </a:moveTo>
                  <a:cubicBezTo>
                    <a:pt x="364" y="1"/>
                    <a:pt x="171" y="46"/>
                    <a:pt x="31" y="113"/>
                  </a:cubicBezTo>
                  <a:cubicBezTo>
                    <a:pt x="0" y="125"/>
                    <a:pt x="13" y="169"/>
                    <a:pt x="40" y="169"/>
                  </a:cubicBezTo>
                  <a:cubicBezTo>
                    <a:pt x="44" y="169"/>
                    <a:pt x="47" y="168"/>
                    <a:pt x="51" y="167"/>
                  </a:cubicBezTo>
                  <a:cubicBezTo>
                    <a:pt x="204" y="109"/>
                    <a:pt x="366" y="80"/>
                    <a:pt x="529" y="80"/>
                  </a:cubicBezTo>
                  <a:cubicBezTo>
                    <a:pt x="691" y="80"/>
                    <a:pt x="855" y="109"/>
                    <a:pt x="1011" y="167"/>
                  </a:cubicBezTo>
                  <a:cubicBezTo>
                    <a:pt x="1032" y="167"/>
                    <a:pt x="1045" y="147"/>
                    <a:pt x="1032" y="140"/>
                  </a:cubicBezTo>
                  <a:cubicBezTo>
                    <a:pt x="906" y="41"/>
                    <a:pt x="731" y="1"/>
                    <a:pt x="553" y="1"/>
                  </a:cubicBezTo>
                  <a:close/>
                </a:path>
              </a:pathLst>
            </a:custGeom>
            <a:solidFill>
              <a:srgbClr val="100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" name="Google Shape;3212;p70"/>
            <p:cNvSpPr/>
            <p:nvPr/>
          </p:nvSpPr>
          <p:spPr>
            <a:xfrm rot="459118">
              <a:off x="5742986" y="1234453"/>
              <a:ext cx="12932" cy="16095"/>
            </a:xfrm>
            <a:custGeom>
              <a:avLst/>
              <a:gdLst/>
              <a:ahLst/>
              <a:cxnLst/>
              <a:rect l="l" t="t" r="r" b="b"/>
              <a:pathLst>
                <a:path w="732" h="911" extrusionOk="0">
                  <a:moveTo>
                    <a:pt x="704" y="1"/>
                  </a:moveTo>
                  <a:cubicBezTo>
                    <a:pt x="609" y="7"/>
                    <a:pt x="500" y="151"/>
                    <a:pt x="439" y="212"/>
                  </a:cubicBezTo>
                  <a:cubicBezTo>
                    <a:pt x="255" y="403"/>
                    <a:pt x="105" y="627"/>
                    <a:pt x="9" y="873"/>
                  </a:cubicBezTo>
                  <a:cubicBezTo>
                    <a:pt x="1" y="894"/>
                    <a:pt x="14" y="910"/>
                    <a:pt x="29" y="910"/>
                  </a:cubicBezTo>
                  <a:cubicBezTo>
                    <a:pt x="37" y="910"/>
                    <a:pt x="45" y="905"/>
                    <a:pt x="50" y="893"/>
                  </a:cubicBezTo>
                  <a:cubicBezTo>
                    <a:pt x="200" y="580"/>
                    <a:pt x="411" y="219"/>
                    <a:pt x="718" y="35"/>
                  </a:cubicBezTo>
                  <a:cubicBezTo>
                    <a:pt x="731" y="21"/>
                    <a:pt x="725" y="1"/>
                    <a:pt x="704" y="1"/>
                  </a:cubicBezTo>
                  <a:close/>
                </a:path>
              </a:pathLst>
            </a:custGeom>
            <a:solidFill>
              <a:srgbClr val="100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7" name="Google Shape;3213;p70"/>
            <p:cNvSpPr/>
            <p:nvPr/>
          </p:nvSpPr>
          <p:spPr>
            <a:xfrm rot="-226806">
              <a:off x="5783655" y="1453317"/>
              <a:ext cx="48348" cy="64923"/>
            </a:xfrm>
            <a:custGeom>
              <a:avLst/>
              <a:gdLst/>
              <a:ahLst/>
              <a:cxnLst/>
              <a:rect l="l" t="t" r="r" b="b"/>
              <a:pathLst>
                <a:path w="2736" h="3674" extrusionOk="0">
                  <a:moveTo>
                    <a:pt x="2030" y="1"/>
                  </a:moveTo>
                  <a:cubicBezTo>
                    <a:pt x="1545" y="1"/>
                    <a:pt x="1049" y="431"/>
                    <a:pt x="1281" y="968"/>
                  </a:cubicBezTo>
                  <a:lnTo>
                    <a:pt x="1281" y="968"/>
                  </a:lnTo>
                  <a:cubicBezTo>
                    <a:pt x="1244" y="960"/>
                    <a:pt x="1208" y="956"/>
                    <a:pt x="1173" y="956"/>
                  </a:cubicBezTo>
                  <a:cubicBezTo>
                    <a:pt x="705" y="956"/>
                    <a:pt x="360" y="1591"/>
                    <a:pt x="699" y="1992"/>
                  </a:cubicBezTo>
                  <a:lnTo>
                    <a:pt x="699" y="1992"/>
                  </a:lnTo>
                  <a:cubicBezTo>
                    <a:pt x="255" y="2043"/>
                    <a:pt x="1" y="2329"/>
                    <a:pt x="116" y="2822"/>
                  </a:cubicBezTo>
                  <a:cubicBezTo>
                    <a:pt x="184" y="3094"/>
                    <a:pt x="443" y="3333"/>
                    <a:pt x="675" y="3469"/>
                  </a:cubicBezTo>
                  <a:cubicBezTo>
                    <a:pt x="768" y="3521"/>
                    <a:pt x="996" y="3674"/>
                    <a:pt x="1150" y="3674"/>
                  </a:cubicBezTo>
                  <a:cubicBezTo>
                    <a:pt x="1176" y="3674"/>
                    <a:pt x="1199" y="3669"/>
                    <a:pt x="1220" y="3660"/>
                  </a:cubicBezTo>
                  <a:cubicBezTo>
                    <a:pt x="1285" y="3624"/>
                    <a:pt x="1263" y="3522"/>
                    <a:pt x="1202" y="3522"/>
                  </a:cubicBezTo>
                  <a:cubicBezTo>
                    <a:pt x="1193" y="3522"/>
                    <a:pt x="1183" y="3525"/>
                    <a:pt x="1172" y="3530"/>
                  </a:cubicBezTo>
                  <a:cubicBezTo>
                    <a:pt x="1154" y="3539"/>
                    <a:pt x="1133" y="3543"/>
                    <a:pt x="1111" y="3543"/>
                  </a:cubicBezTo>
                  <a:cubicBezTo>
                    <a:pt x="889" y="3543"/>
                    <a:pt x="482" y="3151"/>
                    <a:pt x="389" y="3040"/>
                  </a:cubicBezTo>
                  <a:cubicBezTo>
                    <a:pt x="205" y="2822"/>
                    <a:pt x="130" y="2434"/>
                    <a:pt x="375" y="2236"/>
                  </a:cubicBezTo>
                  <a:cubicBezTo>
                    <a:pt x="511" y="2127"/>
                    <a:pt x="716" y="2127"/>
                    <a:pt x="879" y="2127"/>
                  </a:cubicBezTo>
                  <a:cubicBezTo>
                    <a:pt x="940" y="2120"/>
                    <a:pt x="961" y="2045"/>
                    <a:pt x="920" y="2004"/>
                  </a:cubicBezTo>
                  <a:cubicBezTo>
                    <a:pt x="688" y="1841"/>
                    <a:pt x="607" y="1596"/>
                    <a:pt x="777" y="1337"/>
                  </a:cubicBezTo>
                  <a:cubicBezTo>
                    <a:pt x="865" y="1193"/>
                    <a:pt x="1023" y="1112"/>
                    <a:pt x="1188" y="1112"/>
                  </a:cubicBezTo>
                  <a:cubicBezTo>
                    <a:pt x="1265" y="1112"/>
                    <a:pt x="1344" y="1130"/>
                    <a:pt x="1417" y="1167"/>
                  </a:cubicBezTo>
                  <a:cubicBezTo>
                    <a:pt x="1427" y="1174"/>
                    <a:pt x="1437" y="1177"/>
                    <a:pt x="1447" y="1177"/>
                  </a:cubicBezTo>
                  <a:cubicBezTo>
                    <a:pt x="1493" y="1177"/>
                    <a:pt x="1533" y="1110"/>
                    <a:pt x="1499" y="1071"/>
                  </a:cubicBezTo>
                  <a:cubicBezTo>
                    <a:pt x="1137" y="566"/>
                    <a:pt x="1588" y="137"/>
                    <a:pt x="2027" y="137"/>
                  </a:cubicBezTo>
                  <a:cubicBezTo>
                    <a:pt x="2257" y="137"/>
                    <a:pt x="2484" y="255"/>
                    <a:pt x="2589" y="540"/>
                  </a:cubicBezTo>
                  <a:cubicBezTo>
                    <a:pt x="2599" y="571"/>
                    <a:pt x="2625" y="585"/>
                    <a:pt x="2650" y="585"/>
                  </a:cubicBezTo>
                  <a:cubicBezTo>
                    <a:pt x="2692" y="585"/>
                    <a:pt x="2735" y="550"/>
                    <a:pt x="2718" y="499"/>
                  </a:cubicBezTo>
                  <a:cubicBezTo>
                    <a:pt x="2589" y="146"/>
                    <a:pt x="2312" y="1"/>
                    <a:pt x="2030" y="1"/>
                  </a:cubicBezTo>
                  <a:close/>
                </a:path>
              </a:pathLst>
            </a:custGeom>
            <a:solidFill>
              <a:srgbClr val="1010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" name="Google Shape;3214;p70"/>
            <p:cNvSpPr/>
            <p:nvPr/>
          </p:nvSpPr>
          <p:spPr>
            <a:xfrm rot="-226806">
              <a:off x="5778490" y="1434327"/>
              <a:ext cx="57024" cy="41138"/>
            </a:xfrm>
            <a:custGeom>
              <a:avLst/>
              <a:gdLst/>
              <a:ahLst/>
              <a:cxnLst/>
              <a:rect l="l" t="t" r="r" b="b"/>
              <a:pathLst>
                <a:path w="3227" h="2328" extrusionOk="0">
                  <a:moveTo>
                    <a:pt x="1482" y="0"/>
                  </a:moveTo>
                  <a:cubicBezTo>
                    <a:pt x="1127" y="0"/>
                    <a:pt x="771" y="90"/>
                    <a:pt x="457" y="279"/>
                  </a:cubicBezTo>
                  <a:cubicBezTo>
                    <a:pt x="137" y="470"/>
                    <a:pt x="0" y="865"/>
                    <a:pt x="130" y="1212"/>
                  </a:cubicBezTo>
                  <a:cubicBezTo>
                    <a:pt x="199" y="1410"/>
                    <a:pt x="415" y="1553"/>
                    <a:pt x="627" y="1553"/>
                  </a:cubicBezTo>
                  <a:cubicBezTo>
                    <a:pt x="636" y="1553"/>
                    <a:pt x="645" y="1553"/>
                    <a:pt x="654" y="1552"/>
                  </a:cubicBezTo>
                  <a:lnTo>
                    <a:pt x="654" y="1552"/>
                  </a:lnTo>
                  <a:cubicBezTo>
                    <a:pt x="561" y="1844"/>
                    <a:pt x="674" y="2132"/>
                    <a:pt x="947" y="2316"/>
                  </a:cubicBezTo>
                  <a:cubicBezTo>
                    <a:pt x="961" y="2324"/>
                    <a:pt x="975" y="2328"/>
                    <a:pt x="988" y="2328"/>
                  </a:cubicBezTo>
                  <a:cubicBezTo>
                    <a:pt x="1049" y="2328"/>
                    <a:pt x="1097" y="2252"/>
                    <a:pt x="1036" y="2213"/>
                  </a:cubicBezTo>
                  <a:lnTo>
                    <a:pt x="1043" y="2213"/>
                  </a:lnTo>
                  <a:cubicBezTo>
                    <a:pt x="784" y="2043"/>
                    <a:pt x="682" y="1771"/>
                    <a:pt x="838" y="1485"/>
                  </a:cubicBezTo>
                  <a:cubicBezTo>
                    <a:pt x="862" y="1437"/>
                    <a:pt x="824" y="1385"/>
                    <a:pt x="774" y="1385"/>
                  </a:cubicBezTo>
                  <a:cubicBezTo>
                    <a:pt x="766" y="1385"/>
                    <a:pt x="758" y="1386"/>
                    <a:pt x="750" y="1389"/>
                  </a:cubicBezTo>
                  <a:cubicBezTo>
                    <a:pt x="699" y="1411"/>
                    <a:pt x="651" y="1421"/>
                    <a:pt x="607" y="1421"/>
                  </a:cubicBezTo>
                  <a:cubicBezTo>
                    <a:pt x="359" y="1421"/>
                    <a:pt x="201" y="1121"/>
                    <a:pt x="218" y="885"/>
                  </a:cubicBezTo>
                  <a:cubicBezTo>
                    <a:pt x="246" y="483"/>
                    <a:pt x="668" y="299"/>
                    <a:pt x="1002" y="204"/>
                  </a:cubicBezTo>
                  <a:cubicBezTo>
                    <a:pt x="1168" y="159"/>
                    <a:pt x="1337" y="137"/>
                    <a:pt x="1504" y="137"/>
                  </a:cubicBezTo>
                  <a:cubicBezTo>
                    <a:pt x="2122" y="137"/>
                    <a:pt x="2714" y="436"/>
                    <a:pt x="3079" y="967"/>
                  </a:cubicBezTo>
                  <a:cubicBezTo>
                    <a:pt x="3093" y="989"/>
                    <a:pt x="3113" y="998"/>
                    <a:pt x="3133" y="998"/>
                  </a:cubicBezTo>
                  <a:cubicBezTo>
                    <a:pt x="3180" y="998"/>
                    <a:pt x="3227" y="945"/>
                    <a:pt x="3188" y="892"/>
                  </a:cubicBezTo>
                  <a:cubicBezTo>
                    <a:pt x="2814" y="318"/>
                    <a:pt x="2150" y="0"/>
                    <a:pt x="1482" y="0"/>
                  </a:cubicBezTo>
                  <a:close/>
                </a:path>
              </a:pathLst>
            </a:custGeom>
            <a:solidFill>
              <a:srgbClr val="1010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" name="Google Shape;3215;p70"/>
            <p:cNvSpPr/>
            <p:nvPr/>
          </p:nvSpPr>
          <p:spPr>
            <a:xfrm rot="-226806">
              <a:off x="5759175" y="1452214"/>
              <a:ext cx="30164" cy="56777"/>
            </a:xfrm>
            <a:custGeom>
              <a:avLst/>
              <a:gdLst/>
              <a:ahLst/>
              <a:cxnLst/>
              <a:rect l="l" t="t" r="r" b="b"/>
              <a:pathLst>
                <a:path w="1707" h="3213" extrusionOk="0">
                  <a:moveTo>
                    <a:pt x="1327" y="1"/>
                  </a:moveTo>
                  <a:cubicBezTo>
                    <a:pt x="1314" y="1"/>
                    <a:pt x="1301" y="4"/>
                    <a:pt x="1288" y="12"/>
                  </a:cubicBezTo>
                  <a:cubicBezTo>
                    <a:pt x="0" y="761"/>
                    <a:pt x="218" y="2661"/>
                    <a:pt x="1581" y="3206"/>
                  </a:cubicBezTo>
                  <a:cubicBezTo>
                    <a:pt x="1590" y="3210"/>
                    <a:pt x="1600" y="3212"/>
                    <a:pt x="1609" y="3212"/>
                  </a:cubicBezTo>
                  <a:cubicBezTo>
                    <a:pt x="1673" y="3212"/>
                    <a:pt x="1707" y="3114"/>
                    <a:pt x="1635" y="3084"/>
                  </a:cubicBezTo>
                  <a:cubicBezTo>
                    <a:pt x="375" y="2573"/>
                    <a:pt x="177" y="822"/>
                    <a:pt x="1369" y="128"/>
                  </a:cubicBezTo>
                  <a:cubicBezTo>
                    <a:pt x="1432" y="88"/>
                    <a:pt x="1390" y="1"/>
                    <a:pt x="1327" y="1"/>
                  </a:cubicBezTo>
                  <a:close/>
                </a:path>
              </a:pathLst>
            </a:custGeom>
            <a:solidFill>
              <a:srgbClr val="1010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" name="Google Shape;3216;p70"/>
            <p:cNvSpPr/>
            <p:nvPr/>
          </p:nvSpPr>
          <p:spPr>
            <a:xfrm rot="-226806">
              <a:off x="5779673" y="1461436"/>
              <a:ext cx="11097" cy="34988"/>
            </a:xfrm>
            <a:custGeom>
              <a:avLst/>
              <a:gdLst/>
              <a:ahLst/>
              <a:cxnLst/>
              <a:rect l="l" t="t" r="r" b="b"/>
              <a:pathLst>
                <a:path w="628" h="1980" extrusionOk="0">
                  <a:moveTo>
                    <a:pt x="546" y="1"/>
                  </a:moveTo>
                  <a:cubicBezTo>
                    <a:pt x="517" y="1"/>
                    <a:pt x="489" y="17"/>
                    <a:pt x="484" y="55"/>
                  </a:cubicBezTo>
                  <a:cubicBezTo>
                    <a:pt x="450" y="293"/>
                    <a:pt x="347" y="566"/>
                    <a:pt x="82" y="627"/>
                  </a:cubicBezTo>
                  <a:cubicBezTo>
                    <a:pt x="41" y="641"/>
                    <a:pt x="27" y="688"/>
                    <a:pt x="48" y="729"/>
                  </a:cubicBezTo>
                  <a:cubicBezTo>
                    <a:pt x="245" y="975"/>
                    <a:pt x="313" y="1308"/>
                    <a:pt x="48" y="1533"/>
                  </a:cubicBezTo>
                  <a:cubicBezTo>
                    <a:pt x="0" y="1560"/>
                    <a:pt x="7" y="1628"/>
                    <a:pt x="55" y="1649"/>
                  </a:cubicBezTo>
                  <a:cubicBezTo>
                    <a:pt x="184" y="1717"/>
                    <a:pt x="300" y="1819"/>
                    <a:pt x="375" y="1949"/>
                  </a:cubicBezTo>
                  <a:cubicBezTo>
                    <a:pt x="388" y="1970"/>
                    <a:pt x="408" y="1979"/>
                    <a:pt x="428" y="1979"/>
                  </a:cubicBezTo>
                  <a:cubicBezTo>
                    <a:pt x="476" y="1979"/>
                    <a:pt x="524" y="1925"/>
                    <a:pt x="490" y="1867"/>
                  </a:cubicBezTo>
                  <a:cubicBezTo>
                    <a:pt x="413" y="1751"/>
                    <a:pt x="314" y="1649"/>
                    <a:pt x="200" y="1575"/>
                  </a:cubicBezTo>
                  <a:lnTo>
                    <a:pt x="200" y="1575"/>
                  </a:lnTo>
                  <a:cubicBezTo>
                    <a:pt x="420" y="1328"/>
                    <a:pt x="394" y="997"/>
                    <a:pt x="217" y="728"/>
                  </a:cubicBezTo>
                  <a:lnTo>
                    <a:pt x="217" y="728"/>
                  </a:lnTo>
                  <a:cubicBezTo>
                    <a:pt x="464" y="623"/>
                    <a:pt x="583" y="333"/>
                    <a:pt x="620" y="82"/>
                  </a:cubicBezTo>
                  <a:cubicBezTo>
                    <a:pt x="628" y="31"/>
                    <a:pt x="586" y="1"/>
                    <a:pt x="546" y="1"/>
                  </a:cubicBezTo>
                  <a:close/>
                </a:path>
              </a:pathLst>
            </a:custGeom>
            <a:solidFill>
              <a:srgbClr val="1010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3217;p70"/>
            <p:cNvSpPr/>
            <p:nvPr/>
          </p:nvSpPr>
          <p:spPr>
            <a:xfrm rot="-226806">
              <a:off x="5761492" y="1493633"/>
              <a:ext cx="27584" cy="37197"/>
            </a:xfrm>
            <a:custGeom>
              <a:avLst/>
              <a:gdLst/>
              <a:ahLst/>
              <a:cxnLst/>
              <a:rect l="l" t="t" r="r" b="b"/>
              <a:pathLst>
                <a:path w="1561" h="2105" extrusionOk="0">
                  <a:moveTo>
                    <a:pt x="714" y="0"/>
                  </a:moveTo>
                  <a:cubicBezTo>
                    <a:pt x="696" y="0"/>
                    <a:pt x="677" y="7"/>
                    <a:pt x="662" y="24"/>
                  </a:cubicBezTo>
                  <a:cubicBezTo>
                    <a:pt x="437" y="283"/>
                    <a:pt x="28" y="787"/>
                    <a:pt x="287" y="1155"/>
                  </a:cubicBezTo>
                  <a:cubicBezTo>
                    <a:pt x="396" y="1298"/>
                    <a:pt x="525" y="1325"/>
                    <a:pt x="702" y="1339"/>
                  </a:cubicBezTo>
                  <a:cubicBezTo>
                    <a:pt x="1077" y="1359"/>
                    <a:pt x="1513" y="1543"/>
                    <a:pt x="1329" y="2007"/>
                  </a:cubicBezTo>
                  <a:cubicBezTo>
                    <a:pt x="1311" y="2060"/>
                    <a:pt x="1357" y="2104"/>
                    <a:pt x="1401" y="2104"/>
                  </a:cubicBezTo>
                  <a:cubicBezTo>
                    <a:pt x="1424" y="2104"/>
                    <a:pt x="1447" y="2092"/>
                    <a:pt x="1459" y="2061"/>
                  </a:cubicBezTo>
                  <a:cubicBezTo>
                    <a:pt x="1561" y="1802"/>
                    <a:pt x="1506" y="1428"/>
                    <a:pt x="1227" y="1291"/>
                  </a:cubicBezTo>
                  <a:cubicBezTo>
                    <a:pt x="1023" y="1189"/>
                    <a:pt x="805" y="1210"/>
                    <a:pt x="580" y="1182"/>
                  </a:cubicBezTo>
                  <a:cubicBezTo>
                    <a:pt x="1" y="1107"/>
                    <a:pt x="628" y="270"/>
                    <a:pt x="771" y="113"/>
                  </a:cubicBezTo>
                  <a:cubicBezTo>
                    <a:pt x="816" y="62"/>
                    <a:pt x="767" y="0"/>
                    <a:pt x="714" y="0"/>
                  </a:cubicBezTo>
                  <a:close/>
                </a:path>
              </a:pathLst>
            </a:custGeom>
            <a:solidFill>
              <a:srgbClr val="1010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3218;p70"/>
            <p:cNvSpPr/>
            <p:nvPr/>
          </p:nvSpPr>
          <p:spPr>
            <a:xfrm rot="-226806">
              <a:off x="5746222" y="1457588"/>
              <a:ext cx="35041" cy="77222"/>
            </a:xfrm>
            <a:custGeom>
              <a:avLst/>
              <a:gdLst/>
              <a:ahLst/>
              <a:cxnLst/>
              <a:rect l="l" t="t" r="r" b="b"/>
              <a:pathLst>
                <a:path w="1983" h="4370" extrusionOk="0">
                  <a:moveTo>
                    <a:pt x="736" y="1"/>
                  </a:moveTo>
                  <a:cubicBezTo>
                    <a:pt x="279" y="21"/>
                    <a:pt x="0" y="444"/>
                    <a:pt x="89" y="866"/>
                  </a:cubicBezTo>
                  <a:cubicBezTo>
                    <a:pt x="157" y="1206"/>
                    <a:pt x="382" y="1438"/>
                    <a:pt x="239" y="1806"/>
                  </a:cubicBezTo>
                  <a:cubicBezTo>
                    <a:pt x="164" y="2003"/>
                    <a:pt x="62" y="2146"/>
                    <a:pt x="55" y="2358"/>
                  </a:cubicBezTo>
                  <a:cubicBezTo>
                    <a:pt x="34" y="2848"/>
                    <a:pt x="566" y="3236"/>
                    <a:pt x="988" y="3318"/>
                  </a:cubicBezTo>
                  <a:cubicBezTo>
                    <a:pt x="1048" y="3325"/>
                    <a:pt x="1108" y="3331"/>
                    <a:pt x="1168" y="3331"/>
                  </a:cubicBezTo>
                  <a:lnTo>
                    <a:pt x="1168" y="3331"/>
                  </a:lnTo>
                  <a:cubicBezTo>
                    <a:pt x="1194" y="3354"/>
                    <a:pt x="1217" y="3376"/>
                    <a:pt x="1240" y="3393"/>
                  </a:cubicBezTo>
                  <a:cubicBezTo>
                    <a:pt x="1512" y="3638"/>
                    <a:pt x="1764" y="3945"/>
                    <a:pt x="1832" y="4312"/>
                  </a:cubicBezTo>
                  <a:cubicBezTo>
                    <a:pt x="1842" y="4351"/>
                    <a:pt x="1877" y="4370"/>
                    <a:pt x="1910" y="4370"/>
                  </a:cubicBezTo>
                  <a:cubicBezTo>
                    <a:pt x="1948" y="4370"/>
                    <a:pt x="1983" y="4346"/>
                    <a:pt x="1975" y="4299"/>
                  </a:cubicBezTo>
                  <a:lnTo>
                    <a:pt x="1982" y="4299"/>
                  </a:lnTo>
                  <a:cubicBezTo>
                    <a:pt x="1894" y="3890"/>
                    <a:pt x="1628" y="3570"/>
                    <a:pt x="1328" y="3291"/>
                  </a:cubicBezTo>
                  <a:cubicBezTo>
                    <a:pt x="1296" y="3252"/>
                    <a:pt x="1252" y="3195"/>
                    <a:pt x="1195" y="3195"/>
                  </a:cubicBezTo>
                  <a:cubicBezTo>
                    <a:pt x="1192" y="3195"/>
                    <a:pt x="1189" y="3195"/>
                    <a:pt x="1185" y="3195"/>
                  </a:cubicBezTo>
                  <a:cubicBezTo>
                    <a:pt x="961" y="3195"/>
                    <a:pt x="743" y="3120"/>
                    <a:pt x="566" y="2984"/>
                  </a:cubicBezTo>
                  <a:cubicBezTo>
                    <a:pt x="259" y="2773"/>
                    <a:pt x="116" y="2392"/>
                    <a:pt x="273" y="2051"/>
                  </a:cubicBezTo>
                  <a:cubicBezTo>
                    <a:pt x="341" y="1915"/>
                    <a:pt x="423" y="1779"/>
                    <a:pt x="429" y="1622"/>
                  </a:cubicBezTo>
                  <a:cubicBezTo>
                    <a:pt x="436" y="1418"/>
                    <a:pt x="388" y="1220"/>
                    <a:pt x="300" y="1043"/>
                  </a:cubicBezTo>
                  <a:cubicBezTo>
                    <a:pt x="143" y="662"/>
                    <a:pt x="225" y="157"/>
                    <a:pt x="743" y="137"/>
                  </a:cubicBezTo>
                  <a:cubicBezTo>
                    <a:pt x="838" y="137"/>
                    <a:pt x="824" y="1"/>
                    <a:pt x="736" y="1"/>
                  </a:cubicBezTo>
                  <a:close/>
                </a:path>
              </a:pathLst>
            </a:custGeom>
            <a:solidFill>
              <a:srgbClr val="1010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3219;p70"/>
            <p:cNvSpPr/>
            <p:nvPr/>
          </p:nvSpPr>
          <p:spPr>
            <a:xfrm rot="-226806">
              <a:off x="5755015" y="1426814"/>
              <a:ext cx="49514" cy="43188"/>
            </a:xfrm>
            <a:custGeom>
              <a:avLst/>
              <a:gdLst/>
              <a:ahLst/>
              <a:cxnLst/>
              <a:rect l="l" t="t" r="r" b="b"/>
              <a:pathLst>
                <a:path w="2802" h="2444" extrusionOk="0">
                  <a:moveTo>
                    <a:pt x="1860" y="1"/>
                  </a:moveTo>
                  <a:cubicBezTo>
                    <a:pt x="1851" y="1"/>
                    <a:pt x="1842" y="1"/>
                    <a:pt x="1833" y="1"/>
                  </a:cubicBezTo>
                  <a:cubicBezTo>
                    <a:pt x="1601" y="1"/>
                    <a:pt x="1383" y="103"/>
                    <a:pt x="1233" y="287"/>
                  </a:cubicBezTo>
                  <a:cubicBezTo>
                    <a:pt x="1070" y="458"/>
                    <a:pt x="1029" y="778"/>
                    <a:pt x="784" y="853"/>
                  </a:cubicBezTo>
                  <a:cubicBezTo>
                    <a:pt x="327" y="975"/>
                    <a:pt x="1" y="1193"/>
                    <a:pt x="1" y="1711"/>
                  </a:cubicBezTo>
                  <a:cubicBezTo>
                    <a:pt x="1" y="2058"/>
                    <a:pt x="368" y="2338"/>
                    <a:pt x="668" y="2440"/>
                  </a:cubicBezTo>
                  <a:cubicBezTo>
                    <a:pt x="676" y="2442"/>
                    <a:pt x="684" y="2444"/>
                    <a:pt x="692" y="2444"/>
                  </a:cubicBezTo>
                  <a:cubicBezTo>
                    <a:pt x="760" y="2444"/>
                    <a:pt x="802" y="2342"/>
                    <a:pt x="723" y="2317"/>
                  </a:cubicBezTo>
                  <a:cubicBezTo>
                    <a:pt x="436" y="2215"/>
                    <a:pt x="184" y="2011"/>
                    <a:pt x="130" y="1704"/>
                  </a:cubicBezTo>
                  <a:cubicBezTo>
                    <a:pt x="28" y="1091"/>
                    <a:pt x="661" y="1105"/>
                    <a:pt x="1002" y="907"/>
                  </a:cubicBezTo>
                  <a:cubicBezTo>
                    <a:pt x="1056" y="880"/>
                    <a:pt x="1084" y="791"/>
                    <a:pt x="1104" y="744"/>
                  </a:cubicBezTo>
                  <a:cubicBezTo>
                    <a:pt x="1186" y="553"/>
                    <a:pt x="1308" y="383"/>
                    <a:pt x="1465" y="246"/>
                  </a:cubicBezTo>
                  <a:cubicBezTo>
                    <a:pt x="1571" y="157"/>
                    <a:pt x="1692" y="120"/>
                    <a:pt x="1817" y="120"/>
                  </a:cubicBezTo>
                  <a:cubicBezTo>
                    <a:pt x="2148" y="120"/>
                    <a:pt x="2503" y="386"/>
                    <a:pt x="2657" y="648"/>
                  </a:cubicBezTo>
                  <a:cubicBezTo>
                    <a:pt x="2671" y="670"/>
                    <a:pt x="2690" y="679"/>
                    <a:pt x="2709" y="679"/>
                  </a:cubicBezTo>
                  <a:cubicBezTo>
                    <a:pt x="2756" y="679"/>
                    <a:pt x="2802" y="626"/>
                    <a:pt x="2773" y="573"/>
                  </a:cubicBezTo>
                  <a:cubicBezTo>
                    <a:pt x="2593" y="261"/>
                    <a:pt x="2226" y="1"/>
                    <a:pt x="1860" y="1"/>
                  </a:cubicBezTo>
                  <a:close/>
                </a:path>
              </a:pathLst>
            </a:custGeom>
            <a:solidFill>
              <a:srgbClr val="1010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3220;p70"/>
            <p:cNvSpPr/>
            <p:nvPr/>
          </p:nvSpPr>
          <p:spPr>
            <a:xfrm rot="-226806">
              <a:off x="5754625" y="1429291"/>
              <a:ext cx="42658" cy="37356"/>
            </a:xfrm>
            <a:custGeom>
              <a:avLst/>
              <a:gdLst/>
              <a:ahLst/>
              <a:cxnLst/>
              <a:rect l="l" t="t" r="r" b="b"/>
              <a:pathLst>
                <a:path w="2414" h="2114" extrusionOk="0">
                  <a:moveTo>
                    <a:pt x="2254" y="1"/>
                  </a:moveTo>
                  <a:cubicBezTo>
                    <a:pt x="2029" y="1"/>
                    <a:pt x="1841" y="109"/>
                    <a:pt x="1669" y="250"/>
                  </a:cubicBezTo>
                  <a:cubicBezTo>
                    <a:pt x="1539" y="379"/>
                    <a:pt x="1424" y="516"/>
                    <a:pt x="1321" y="659"/>
                  </a:cubicBezTo>
                  <a:cubicBezTo>
                    <a:pt x="1172" y="856"/>
                    <a:pt x="954" y="979"/>
                    <a:pt x="743" y="1094"/>
                  </a:cubicBezTo>
                  <a:cubicBezTo>
                    <a:pt x="354" y="1312"/>
                    <a:pt x="0" y="1626"/>
                    <a:pt x="293" y="2082"/>
                  </a:cubicBezTo>
                  <a:cubicBezTo>
                    <a:pt x="307" y="2104"/>
                    <a:pt x="327" y="2113"/>
                    <a:pt x="347" y="2113"/>
                  </a:cubicBezTo>
                  <a:cubicBezTo>
                    <a:pt x="394" y="2113"/>
                    <a:pt x="442" y="2060"/>
                    <a:pt x="409" y="2007"/>
                  </a:cubicBezTo>
                  <a:cubicBezTo>
                    <a:pt x="116" y="1551"/>
                    <a:pt x="668" y="1292"/>
                    <a:pt x="1001" y="1108"/>
                  </a:cubicBezTo>
                  <a:cubicBezTo>
                    <a:pt x="1434" y="859"/>
                    <a:pt x="1702" y="137"/>
                    <a:pt x="2237" y="137"/>
                  </a:cubicBezTo>
                  <a:cubicBezTo>
                    <a:pt x="2259" y="137"/>
                    <a:pt x="2280" y="139"/>
                    <a:pt x="2302" y="141"/>
                  </a:cubicBezTo>
                  <a:cubicBezTo>
                    <a:pt x="2306" y="142"/>
                    <a:pt x="2311" y="142"/>
                    <a:pt x="2314" y="142"/>
                  </a:cubicBezTo>
                  <a:cubicBezTo>
                    <a:pt x="2393" y="142"/>
                    <a:pt x="2414" y="18"/>
                    <a:pt x="2330" y="5"/>
                  </a:cubicBezTo>
                  <a:cubicBezTo>
                    <a:pt x="2304" y="2"/>
                    <a:pt x="2279" y="1"/>
                    <a:pt x="2254" y="1"/>
                  </a:cubicBezTo>
                  <a:close/>
                </a:path>
              </a:pathLst>
            </a:custGeom>
            <a:solidFill>
              <a:srgbClr val="1010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3221;p70"/>
            <p:cNvSpPr/>
            <p:nvPr/>
          </p:nvSpPr>
          <p:spPr>
            <a:xfrm rot="-226806">
              <a:off x="5759552" y="1416415"/>
              <a:ext cx="92083" cy="28362"/>
            </a:xfrm>
            <a:custGeom>
              <a:avLst/>
              <a:gdLst/>
              <a:ahLst/>
              <a:cxnLst/>
              <a:rect l="l" t="t" r="r" b="b"/>
              <a:pathLst>
                <a:path w="5211" h="1605" extrusionOk="0">
                  <a:moveTo>
                    <a:pt x="2404" y="0"/>
                  </a:moveTo>
                  <a:cubicBezTo>
                    <a:pt x="2200" y="0"/>
                    <a:pt x="1988" y="41"/>
                    <a:pt x="1785" y="89"/>
                  </a:cubicBezTo>
                  <a:cubicBezTo>
                    <a:pt x="1726" y="102"/>
                    <a:pt x="1667" y="106"/>
                    <a:pt x="1608" y="106"/>
                  </a:cubicBezTo>
                  <a:cubicBezTo>
                    <a:pt x="1521" y="106"/>
                    <a:pt x="1436" y="98"/>
                    <a:pt x="1350" y="98"/>
                  </a:cubicBezTo>
                  <a:cubicBezTo>
                    <a:pt x="1279" y="98"/>
                    <a:pt x="1209" y="104"/>
                    <a:pt x="1138" y="123"/>
                  </a:cubicBezTo>
                  <a:cubicBezTo>
                    <a:pt x="886" y="198"/>
                    <a:pt x="648" y="328"/>
                    <a:pt x="443" y="498"/>
                  </a:cubicBezTo>
                  <a:cubicBezTo>
                    <a:pt x="123" y="764"/>
                    <a:pt x="1" y="1132"/>
                    <a:pt x="7" y="1547"/>
                  </a:cubicBezTo>
                  <a:cubicBezTo>
                    <a:pt x="7" y="1585"/>
                    <a:pt x="39" y="1604"/>
                    <a:pt x="73" y="1604"/>
                  </a:cubicBezTo>
                  <a:cubicBezTo>
                    <a:pt x="110" y="1604"/>
                    <a:pt x="150" y="1580"/>
                    <a:pt x="150" y="1533"/>
                  </a:cubicBezTo>
                  <a:lnTo>
                    <a:pt x="150" y="1533"/>
                  </a:lnTo>
                  <a:lnTo>
                    <a:pt x="144" y="1540"/>
                  </a:lnTo>
                  <a:cubicBezTo>
                    <a:pt x="123" y="1213"/>
                    <a:pt x="246" y="900"/>
                    <a:pt x="471" y="662"/>
                  </a:cubicBezTo>
                  <a:cubicBezTo>
                    <a:pt x="648" y="484"/>
                    <a:pt x="872" y="355"/>
                    <a:pt x="1111" y="273"/>
                  </a:cubicBezTo>
                  <a:cubicBezTo>
                    <a:pt x="1174" y="251"/>
                    <a:pt x="1235" y="244"/>
                    <a:pt x="1295" y="244"/>
                  </a:cubicBezTo>
                  <a:cubicBezTo>
                    <a:pt x="1389" y="244"/>
                    <a:pt x="1481" y="260"/>
                    <a:pt x="1577" y="260"/>
                  </a:cubicBezTo>
                  <a:cubicBezTo>
                    <a:pt x="1587" y="260"/>
                    <a:pt x="1598" y="260"/>
                    <a:pt x="1608" y="260"/>
                  </a:cubicBezTo>
                  <a:cubicBezTo>
                    <a:pt x="1897" y="245"/>
                    <a:pt x="2147" y="135"/>
                    <a:pt x="2416" y="135"/>
                  </a:cubicBezTo>
                  <a:cubicBezTo>
                    <a:pt x="2522" y="135"/>
                    <a:pt x="2630" y="152"/>
                    <a:pt x="2746" y="198"/>
                  </a:cubicBezTo>
                  <a:cubicBezTo>
                    <a:pt x="3116" y="341"/>
                    <a:pt x="3349" y="768"/>
                    <a:pt x="3206" y="1144"/>
                  </a:cubicBezTo>
                  <a:lnTo>
                    <a:pt x="3206" y="1144"/>
                  </a:lnTo>
                  <a:cubicBezTo>
                    <a:pt x="3197" y="1162"/>
                    <a:pt x="3189" y="1181"/>
                    <a:pt x="3181" y="1200"/>
                  </a:cubicBezTo>
                  <a:cubicBezTo>
                    <a:pt x="3163" y="1254"/>
                    <a:pt x="3206" y="1294"/>
                    <a:pt x="3250" y="1294"/>
                  </a:cubicBezTo>
                  <a:cubicBezTo>
                    <a:pt x="3272" y="1294"/>
                    <a:pt x="3295" y="1284"/>
                    <a:pt x="3311" y="1261"/>
                  </a:cubicBezTo>
                  <a:cubicBezTo>
                    <a:pt x="3317" y="1247"/>
                    <a:pt x="3323" y="1232"/>
                    <a:pt x="3329" y="1218"/>
                  </a:cubicBezTo>
                  <a:lnTo>
                    <a:pt x="3329" y="1218"/>
                  </a:lnTo>
                  <a:cubicBezTo>
                    <a:pt x="3468" y="904"/>
                    <a:pt x="3782" y="727"/>
                    <a:pt x="4108" y="668"/>
                  </a:cubicBezTo>
                  <a:cubicBezTo>
                    <a:pt x="4162" y="660"/>
                    <a:pt x="4213" y="656"/>
                    <a:pt x="4263" y="656"/>
                  </a:cubicBezTo>
                  <a:cubicBezTo>
                    <a:pt x="4688" y="656"/>
                    <a:pt x="4971" y="956"/>
                    <a:pt x="5068" y="1377"/>
                  </a:cubicBezTo>
                  <a:cubicBezTo>
                    <a:pt x="5076" y="1410"/>
                    <a:pt x="5099" y="1424"/>
                    <a:pt x="5124" y="1424"/>
                  </a:cubicBezTo>
                  <a:cubicBezTo>
                    <a:pt x="5165" y="1424"/>
                    <a:pt x="5210" y="1387"/>
                    <a:pt x="5198" y="1336"/>
                  </a:cubicBezTo>
                  <a:cubicBezTo>
                    <a:pt x="5084" y="823"/>
                    <a:pt x="4749" y="525"/>
                    <a:pt x="4225" y="525"/>
                  </a:cubicBezTo>
                  <a:cubicBezTo>
                    <a:pt x="4213" y="525"/>
                    <a:pt x="4201" y="525"/>
                    <a:pt x="4190" y="525"/>
                  </a:cubicBezTo>
                  <a:cubicBezTo>
                    <a:pt x="3896" y="530"/>
                    <a:pt x="3593" y="667"/>
                    <a:pt x="3385" y="886"/>
                  </a:cubicBezTo>
                  <a:lnTo>
                    <a:pt x="3385" y="886"/>
                  </a:lnTo>
                  <a:cubicBezTo>
                    <a:pt x="3380" y="689"/>
                    <a:pt x="3307" y="495"/>
                    <a:pt x="3175" y="341"/>
                  </a:cubicBezTo>
                  <a:cubicBezTo>
                    <a:pt x="2963" y="82"/>
                    <a:pt x="2691" y="0"/>
                    <a:pt x="2404" y="0"/>
                  </a:cubicBezTo>
                  <a:close/>
                </a:path>
              </a:pathLst>
            </a:custGeom>
            <a:solidFill>
              <a:srgbClr val="1010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3222;p70"/>
            <p:cNvSpPr/>
            <p:nvPr/>
          </p:nvSpPr>
          <p:spPr>
            <a:xfrm rot="-226806">
              <a:off x="5787012" y="1363567"/>
              <a:ext cx="53561" cy="64428"/>
            </a:xfrm>
            <a:custGeom>
              <a:avLst/>
              <a:gdLst/>
              <a:ahLst/>
              <a:cxnLst/>
              <a:rect l="l" t="t" r="r" b="b"/>
              <a:pathLst>
                <a:path w="3031" h="3646" extrusionOk="0">
                  <a:moveTo>
                    <a:pt x="1054" y="1"/>
                  </a:moveTo>
                  <a:cubicBezTo>
                    <a:pt x="1035" y="1"/>
                    <a:pt x="1015" y="10"/>
                    <a:pt x="1001" y="28"/>
                  </a:cubicBezTo>
                  <a:cubicBezTo>
                    <a:pt x="456" y="873"/>
                    <a:pt x="0" y="2078"/>
                    <a:pt x="415" y="3052"/>
                  </a:cubicBezTo>
                  <a:cubicBezTo>
                    <a:pt x="428" y="3086"/>
                    <a:pt x="456" y="3100"/>
                    <a:pt x="483" y="3100"/>
                  </a:cubicBezTo>
                  <a:cubicBezTo>
                    <a:pt x="527" y="3100"/>
                    <a:pt x="570" y="3062"/>
                    <a:pt x="545" y="3011"/>
                  </a:cubicBezTo>
                  <a:cubicBezTo>
                    <a:pt x="198" y="2174"/>
                    <a:pt x="518" y="1227"/>
                    <a:pt x="906" y="464"/>
                  </a:cubicBezTo>
                  <a:cubicBezTo>
                    <a:pt x="954" y="369"/>
                    <a:pt x="1008" y="273"/>
                    <a:pt x="1063" y="185"/>
                  </a:cubicBezTo>
                  <a:cubicBezTo>
                    <a:pt x="1076" y="158"/>
                    <a:pt x="1090" y="137"/>
                    <a:pt x="1110" y="110"/>
                  </a:cubicBezTo>
                  <a:lnTo>
                    <a:pt x="1110" y="110"/>
                  </a:lnTo>
                  <a:cubicBezTo>
                    <a:pt x="1056" y="185"/>
                    <a:pt x="1478" y="423"/>
                    <a:pt x="1553" y="484"/>
                  </a:cubicBezTo>
                  <a:cubicBezTo>
                    <a:pt x="1819" y="702"/>
                    <a:pt x="2077" y="1063"/>
                    <a:pt x="2098" y="1418"/>
                  </a:cubicBezTo>
                  <a:cubicBezTo>
                    <a:pt x="2102" y="1457"/>
                    <a:pt x="2135" y="1483"/>
                    <a:pt x="2169" y="1483"/>
                  </a:cubicBezTo>
                  <a:cubicBezTo>
                    <a:pt x="2187" y="1483"/>
                    <a:pt x="2206" y="1475"/>
                    <a:pt x="2220" y="1458"/>
                  </a:cubicBezTo>
                  <a:lnTo>
                    <a:pt x="2446" y="1218"/>
                  </a:lnTo>
                  <a:lnTo>
                    <a:pt x="2446" y="1218"/>
                  </a:lnTo>
                  <a:cubicBezTo>
                    <a:pt x="2824" y="1909"/>
                    <a:pt x="2884" y="2794"/>
                    <a:pt x="2765" y="3570"/>
                  </a:cubicBezTo>
                  <a:cubicBezTo>
                    <a:pt x="2758" y="3616"/>
                    <a:pt x="2798" y="3645"/>
                    <a:pt x="2837" y="3645"/>
                  </a:cubicBezTo>
                  <a:cubicBezTo>
                    <a:pt x="2867" y="3645"/>
                    <a:pt x="2896" y="3629"/>
                    <a:pt x="2902" y="3590"/>
                  </a:cubicBezTo>
                  <a:cubicBezTo>
                    <a:pt x="3031" y="2753"/>
                    <a:pt x="2956" y="1806"/>
                    <a:pt x="2520" y="1063"/>
                  </a:cubicBezTo>
                  <a:cubicBezTo>
                    <a:pt x="2505" y="1045"/>
                    <a:pt x="2482" y="1034"/>
                    <a:pt x="2460" y="1034"/>
                  </a:cubicBezTo>
                  <a:cubicBezTo>
                    <a:pt x="2441" y="1034"/>
                    <a:pt x="2423" y="1041"/>
                    <a:pt x="2411" y="1057"/>
                  </a:cubicBezTo>
                  <a:lnTo>
                    <a:pt x="2221" y="1260"/>
                  </a:lnTo>
                  <a:lnTo>
                    <a:pt x="2221" y="1260"/>
                  </a:lnTo>
                  <a:cubicBezTo>
                    <a:pt x="2105" y="695"/>
                    <a:pt x="1559" y="265"/>
                    <a:pt x="1083" y="8"/>
                  </a:cubicBezTo>
                  <a:cubicBezTo>
                    <a:pt x="1074" y="3"/>
                    <a:pt x="1064" y="1"/>
                    <a:pt x="1054" y="1"/>
                  </a:cubicBezTo>
                  <a:close/>
                </a:path>
              </a:pathLst>
            </a:custGeom>
            <a:solidFill>
              <a:srgbClr val="1010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3223;p70"/>
            <p:cNvSpPr/>
            <p:nvPr/>
          </p:nvSpPr>
          <p:spPr>
            <a:xfrm rot="-226806">
              <a:off x="5804245" y="1363608"/>
              <a:ext cx="20816" cy="71956"/>
            </a:xfrm>
            <a:custGeom>
              <a:avLst/>
              <a:gdLst/>
              <a:ahLst/>
              <a:cxnLst/>
              <a:rect l="l" t="t" r="r" b="b"/>
              <a:pathLst>
                <a:path w="1178" h="4072" extrusionOk="0">
                  <a:moveTo>
                    <a:pt x="90" y="1"/>
                  </a:moveTo>
                  <a:cubicBezTo>
                    <a:pt x="45" y="1"/>
                    <a:pt x="1" y="37"/>
                    <a:pt x="27" y="84"/>
                  </a:cubicBezTo>
                  <a:cubicBezTo>
                    <a:pt x="537" y="1195"/>
                    <a:pt x="1042" y="2748"/>
                    <a:pt x="592" y="3974"/>
                  </a:cubicBezTo>
                  <a:cubicBezTo>
                    <a:pt x="574" y="4027"/>
                    <a:pt x="620" y="4072"/>
                    <a:pt x="664" y="4072"/>
                  </a:cubicBezTo>
                  <a:cubicBezTo>
                    <a:pt x="687" y="4072"/>
                    <a:pt x="710" y="4059"/>
                    <a:pt x="721" y="4028"/>
                  </a:cubicBezTo>
                  <a:cubicBezTo>
                    <a:pt x="1178" y="2768"/>
                    <a:pt x="687" y="1188"/>
                    <a:pt x="156" y="44"/>
                  </a:cubicBezTo>
                  <a:cubicBezTo>
                    <a:pt x="143" y="13"/>
                    <a:pt x="117" y="1"/>
                    <a:pt x="90" y="1"/>
                  </a:cubicBezTo>
                  <a:close/>
                </a:path>
              </a:pathLst>
            </a:custGeom>
            <a:solidFill>
              <a:srgbClr val="1010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3224;p70"/>
            <p:cNvSpPr/>
            <p:nvPr/>
          </p:nvSpPr>
          <p:spPr>
            <a:xfrm rot="-226937">
              <a:off x="5836761" y="1390637"/>
              <a:ext cx="42253" cy="28227"/>
            </a:xfrm>
            <a:custGeom>
              <a:avLst/>
              <a:gdLst/>
              <a:ahLst/>
              <a:cxnLst/>
              <a:rect l="l" t="t" r="r" b="b"/>
              <a:pathLst>
                <a:path w="2611" h="1770" extrusionOk="0">
                  <a:moveTo>
                    <a:pt x="1952" y="0"/>
                  </a:moveTo>
                  <a:cubicBezTo>
                    <a:pt x="1276" y="0"/>
                    <a:pt x="544" y="506"/>
                    <a:pt x="56" y="873"/>
                  </a:cubicBezTo>
                  <a:cubicBezTo>
                    <a:pt x="1" y="917"/>
                    <a:pt x="41" y="1003"/>
                    <a:pt x="98" y="1003"/>
                  </a:cubicBezTo>
                  <a:cubicBezTo>
                    <a:pt x="111" y="1003"/>
                    <a:pt x="125" y="998"/>
                    <a:pt x="138" y="988"/>
                  </a:cubicBezTo>
                  <a:cubicBezTo>
                    <a:pt x="643" y="610"/>
                    <a:pt x="1313" y="149"/>
                    <a:pt x="1988" y="149"/>
                  </a:cubicBezTo>
                  <a:cubicBezTo>
                    <a:pt x="2041" y="149"/>
                    <a:pt x="2094" y="152"/>
                    <a:pt x="2148" y="157"/>
                  </a:cubicBezTo>
                  <a:cubicBezTo>
                    <a:pt x="2311" y="178"/>
                    <a:pt x="2413" y="879"/>
                    <a:pt x="2434" y="1036"/>
                  </a:cubicBezTo>
                  <a:cubicBezTo>
                    <a:pt x="2468" y="1234"/>
                    <a:pt x="2474" y="1479"/>
                    <a:pt x="2400" y="1670"/>
                  </a:cubicBezTo>
                  <a:cubicBezTo>
                    <a:pt x="2377" y="1724"/>
                    <a:pt x="2427" y="1769"/>
                    <a:pt x="2473" y="1769"/>
                  </a:cubicBezTo>
                  <a:cubicBezTo>
                    <a:pt x="2496" y="1769"/>
                    <a:pt x="2518" y="1758"/>
                    <a:pt x="2529" y="1731"/>
                  </a:cubicBezTo>
                  <a:cubicBezTo>
                    <a:pt x="2590" y="1527"/>
                    <a:pt x="2611" y="1315"/>
                    <a:pt x="2583" y="1104"/>
                  </a:cubicBezTo>
                  <a:cubicBezTo>
                    <a:pt x="2556" y="839"/>
                    <a:pt x="2488" y="573"/>
                    <a:pt x="2386" y="321"/>
                  </a:cubicBezTo>
                  <a:cubicBezTo>
                    <a:pt x="2359" y="232"/>
                    <a:pt x="2331" y="55"/>
                    <a:pt x="2216" y="28"/>
                  </a:cubicBezTo>
                  <a:cubicBezTo>
                    <a:pt x="2129" y="9"/>
                    <a:pt x="2041" y="0"/>
                    <a:pt x="1952" y="0"/>
                  </a:cubicBezTo>
                  <a:close/>
                </a:path>
              </a:pathLst>
            </a:custGeom>
            <a:solidFill>
              <a:srgbClr val="1010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3225;p70"/>
            <p:cNvSpPr/>
            <p:nvPr/>
          </p:nvSpPr>
          <p:spPr>
            <a:xfrm rot="-227022">
              <a:off x="5844198" y="1395186"/>
              <a:ext cx="30349" cy="35147"/>
            </a:xfrm>
            <a:custGeom>
              <a:avLst/>
              <a:gdLst/>
              <a:ahLst/>
              <a:cxnLst/>
              <a:rect l="l" t="t" r="r" b="b"/>
              <a:pathLst>
                <a:path w="1935" h="2204" extrusionOk="0">
                  <a:moveTo>
                    <a:pt x="1844" y="1"/>
                  </a:moveTo>
                  <a:cubicBezTo>
                    <a:pt x="1821" y="1"/>
                    <a:pt x="1798" y="12"/>
                    <a:pt x="1785" y="37"/>
                  </a:cubicBezTo>
                  <a:cubicBezTo>
                    <a:pt x="1397" y="854"/>
                    <a:pt x="804" y="1555"/>
                    <a:pt x="62" y="2080"/>
                  </a:cubicBezTo>
                  <a:cubicBezTo>
                    <a:pt x="0" y="2119"/>
                    <a:pt x="39" y="2203"/>
                    <a:pt x="96" y="2203"/>
                  </a:cubicBezTo>
                  <a:cubicBezTo>
                    <a:pt x="109" y="2203"/>
                    <a:pt x="123" y="2199"/>
                    <a:pt x="136" y="2189"/>
                  </a:cubicBezTo>
                  <a:cubicBezTo>
                    <a:pt x="899" y="1658"/>
                    <a:pt x="1512" y="936"/>
                    <a:pt x="1907" y="98"/>
                  </a:cubicBezTo>
                  <a:cubicBezTo>
                    <a:pt x="1935" y="43"/>
                    <a:pt x="1889" y="1"/>
                    <a:pt x="1844" y="1"/>
                  </a:cubicBezTo>
                  <a:close/>
                </a:path>
              </a:pathLst>
            </a:custGeom>
            <a:solidFill>
              <a:srgbClr val="1010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3226;p70"/>
            <p:cNvSpPr/>
            <p:nvPr/>
          </p:nvSpPr>
          <p:spPr>
            <a:xfrm rot="-226806">
              <a:off x="5806789" y="1425071"/>
              <a:ext cx="3570" cy="11097"/>
            </a:xfrm>
            <a:custGeom>
              <a:avLst/>
              <a:gdLst/>
              <a:ahLst/>
              <a:cxnLst/>
              <a:rect l="l" t="t" r="r" b="b"/>
              <a:pathLst>
                <a:path w="202" h="628" extrusionOk="0">
                  <a:moveTo>
                    <a:pt x="19" y="1"/>
                  </a:moveTo>
                  <a:cubicBezTo>
                    <a:pt x="10" y="1"/>
                    <a:pt x="0" y="11"/>
                    <a:pt x="4" y="24"/>
                  </a:cubicBezTo>
                  <a:cubicBezTo>
                    <a:pt x="32" y="113"/>
                    <a:pt x="66" y="208"/>
                    <a:pt x="86" y="297"/>
                  </a:cubicBezTo>
                  <a:cubicBezTo>
                    <a:pt x="113" y="399"/>
                    <a:pt x="127" y="508"/>
                    <a:pt x="127" y="617"/>
                  </a:cubicBezTo>
                  <a:cubicBezTo>
                    <a:pt x="130" y="624"/>
                    <a:pt x="137" y="627"/>
                    <a:pt x="143" y="627"/>
                  </a:cubicBezTo>
                  <a:cubicBezTo>
                    <a:pt x="149" y="627"/>
                    <a:pt x="154" y="624"/>
                    <a:pt x="154" y="617"/>
                  </a:cubicBezTo>
                  <a:lnTo>
                    <a:pt x="161" y="617"/>
                  </a:lnTo>
                  <a:cubicBezTo>
                    <a:pt x="202" y="419"/>
                    <a:pt x="113" y="188"/>
                    <a:pt x="32" y="11"/>
                  </a:cubicBezTo>
                  <a:cubicBezTo>
                    <a:pt x="29" y="4"/>
                    <a:pt x="24" y="1"/>
                    <a:pt x="19" y="1"/>
                  </a:cubicBezTo>
                  <a:close/>
                </a:path>
              </a:pathLst>
            </a:custGeom>
            <a:solidFill>
              <a:srgbClr val="1010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3227;p70"/>
            <p:cNvSpPr/>
            <p:nvPr/>
          </p:nvSpPr>
          <p:spPr>
            <a:xfrm rot="-226806">
              <a:off x="5800072" y="1428900"/>
              <a:ext cx="4948" cy="6962"/>
            </a:xfrm>
            <a:custGeom>
              <a:avLst/>
              <a:gdLst/>
              <a:ahLst/>
              <a:cxnLst/>
              <a:rect l="l" t="t" r="r" b="b"/>
              <a:pathLst>
                <a:path w="280" h="394" extrusionOk="0">
                  <a:moveTo>
                    <a:pt x="27" y="0"/>
                  </a:moveTo>
                  <a:cubicBezTo>
                    <a:pt x="12" y="0"/>
                    <a:pt x="1" y="19"/>
                    <a:pt x="16" y="35"/>
                  </a:cubicBezTo>
                  <a:cubicBezTo>
                    <a:pt x="70" y="82"/>
                    <a:pt x="118" y="137"/>
                    <a:pt x="152" y="205"/>
                  </a:cubicBezTo>
                  <a:cubicBezTo>
                    <a:pt x="179" y="266"/>
                    <a:pt x="213" y="328"/>
                    <a:pt x="254" y="389"/>
                  </a:cubicBezTo>
                  <a:cubicBezTo>
                    <a:pt x="256" y="392"/>
                    <a:pt x="258" y="393"/>
                    <a:pt x="261" y="393"/>
                  </a:cubicBezTo>
                  <a:cubicBezTo>
                    <a:pt x="269" y="393"/>
                    <a:pt x="280" y="380"/>
                    <a:pt x="275" y="375"/>
                  </a:cubicBezTo>
                  <a:cubicBezTo>
                    <a:pt x="193" y="253"/>
                    <a:pt x="172" y="96"/>
                    <a:pt x="43" y="7"/>
                  </a:cubicBezTo>
                  <a:cubicBezTo>
                    <a:pt x="38" y="2"/>
                    <a:pt x="32" y="0"/>
                    <a:pt x="27" y="0"/>
                  </a:cubicBezTo>
                  <a:close/>
                </a:path>
              </a:pathLst>
            </a:custGeom>
            <a:solidFill>
              <a:srgbClr val="1010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3228;p70"/>
            <p:cNvSpPr/>
            <p:nvPr/>
          </p:nvSpPr>
          <p:spPr>
            <a:xfrm rot="-226806">
              <a:off x="5798913" y="1443594"/>
              <a:ext cx="33133" cy="8023"/>
            </a:xfrm>
            <a:custGeom>
              <a:avLst/>
              <a:gdLst/>
              <a:ahLst/>
              <a:cxnLst/>
              <a:rect l="l" t="t" r="r" b="b"/>
              <a:pathLst>
                <a:path w="1875" h="454" extrusionOk="0">
                  <a:moveTo>
                    <a:pt x="890" y="0"/>
                  </a:moveTo>
                  <a:cubicBezTo>
                    <a:pt x="579" y="0"/>
                    <a:pt x="247" y="161"/>
                    <a:pt x="17" y="349"/>
                  </a:cubicBezTo>
                  <a:cubicBezTo>
                    <a:pt x="0" y="360"/>
                    <a:pt x="12" y="386"/>
                    <a:pt x="32" y="386"/>
                  </a:cubicBezTo>
                  <a:cubicBezTo>
                    <a:pt x="36" y="386"/>
                    <a:pt x="40" y="385"/>
                    <a:pt x="44" y="383"/>
                  </a:cubicBezTo>
                  <a:cubicBezTo>
                    <a:pt x="315" y="189"/>
                    <a:pt x="654" y="67"/>
                    <a:pt x="986" y="67"/>
                  </a:cubicBezTo>
                  <a:cubicBezTo>
                    <a:pt x="1306" y="67"/>
                    <a:pt x="1619" y="180"/>
                    <a:pt x="1856" y="451"/>
                  </a:cubicBezTo>
                  <a:cubicBezTo>
                    <a:pt x="1858" y="453"/>
                    <a:pt x="1860" y="453"/>
                    <a:pt x="1863" y="453"/>
                  </a:cubicBezTo>
                  <a:cubicBezTo>
                    <a:pt x="1869" y="453"/>
                    <a:pt x="1875" y="447"/>
                    <a:pt x="1870" y="437"/>
                  </a:cubicBezTo>
                  <a:lnTo>
                    <a:pt x="1870" y="437"/>
                  </a:lnTo>
                  <a:lnTo>
                    <a:pt x="1870" y="444"/>
                  </a:lnTo>
                  <a:cubicBezTo>
                    <a:pt x="1700" y="178"/>
                    <a:pt x="1298" y="42"/>
                    <a:pt x="1005" y="8"/>
                  </a:cubicBezTo>
                  <a:cubicBezTo>
                    <a:pt x="967" y="3"/>
                    <a:pt x="928" y="0"/>
                    <a:pt x="890" y="0"/>
                  </a:cubicBezTo>
                  <a:close/>
                </a:path>
              </a:pathLst>
            </a:custGeom>
            <a:solidFill>
              <a:srgbClr val="1010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3229;p70"/>
            <p:cNvSpPr/>
            <p:nvPr/>
          </p:nvSpPr>
          <p:spPr>
            <a:xfrm rot="-226806">
              <a:off x="5815330" y="1448091"/>
              <a:ext cx="15232" cy="4524"/>
            </a:xfrm>
            <a:custGeom>
              <a:avLst/>
              <a:gdLst/>
              <a:ahLst/>
              <a:cxnLst/>
              <a:rect l="l" t="t" r="r" b="b"/>
              <a:pathLst>
                <a:path w="862" h="256" extrusionOk="0">
                  <a:moveTo>
                    <a:pt x="231" y="1"/>
                  </a:moveTo>
                  <a:cubicBezTo>
                    <a:pt x="156" y="1"/>
                    <a:pt x="83" y="12"/>
                    <a:pt x="19" y="39"/>
                  </a:cubicBezTo>
                  <a:cubicBezTo>
                    <a:pt x="0" y="52"/>
                    <a:pt x="10" y="81"/>
                    <a:pt x="27" y="81"/>
                  </a:cubicBezTo>
                  <a:cubicBezTo>
                    <a:pt x="29" y="81"/>
                    <a:pt x="31" y="81"/>
                    <a:pt x="32" y="80"/>
                  </a:cubicBezTo>
                  <a:cubicBezTo>
                    <a:pt x="100" y="63"/>
                    <a:pt x="170" y="55"/>
                    <a:pt x="241" y="55"/>
                  </a:cubicBezTo>
                  <a:cubicBezTo>
                    <a:pt x="312" y="55"/>
                    <a:pt x="383" y="63"/>
                    <a:pt x="455" y="80"/>
                  </a:cubicBezTo>
                  <a:cubicBezTo>
                    <a:pt x="591" y="101"/>
                    <a:pt x="727" y="162"/>
                    <a:pt x="836" y="251"/>
                  </a:cubicBezTo>
                  <a:cubicBezTo>
                    <a:pt x="838" y="254"/>
                    <a:pt x="840" y="255"/>
                    <a:pt x="843" y="255"/>
                  </a:cubicBezTo>
                  <a:cubicBezTo>
                    <a:pt x="851" y="255"/>
                    <a:pt x="862" y="241"/>
                    <a:pt x="857" y="230"/>
                  </a:cubicBezTo>
                  <a:cubicBezTo>
                    <a:pt x="775" y="121"/>
                    <a:pt x="618" y="73"/>
                    <a:pt x="496" y="39"/>
                  </a:cubicBezTo>
                  <a:cubicBezTo>
                    <a:pt x="413" y="17"/>
                    <a:pt x="321" y="1"/>
                    <a:pt x="231" y="1"/>
                  </a:cubicBezTo>
                  <a:close/>
                </a:path>
              </a:pathLst>
            </a:custGeom>
            <a:solidFill>
              <a:srgbClr val="1010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3230;p70"/>
            <p:cNvSpPr/>
            <p:nvPr/>
          </p:nvSpPr>
          <p:spPr>
            <a:xfrm rot="-226806">
              <a:off x="5809821" y="1484345"/>
              <a:ext cx="17671" cy="9613"/>
            </a:xfrm>
            <a:custGeom>
              <a:avLst/>
              <a:gdLst/>
              <a:ahLst/>
              <a:cxnLst/>
              <a:rect l="l" t="t" r="r" b="b"/>
              <a:pathLst>
                <a:path w="1000" h="544" extrusionOk="0">
                  <a:moveTo>
                    <a:pt x="21" y="0"/>
                  </a:moveTo>
                  <a:cubicBezTo>
                    <a:pt x="7" y="0"/>
                    <a:pt x="1" y="20"/>
                    <a:pt x="12" y="31"/>
                  </a:cubicBezTo>
                  <a:cubicBezTo>
                    <a:pt x="155" y="161"/>
                    <a:pt x="318" y="270"/>
                    <a:pt x="495" y="358"/>
                  </a:cubicBezTo>
                  <a:cubicBezTo>
                    <a:pt x="625" y="423"/>
                    <a:pt x="810" y="543"/>
                    <a:pt x="962" y="543"/>
                  </a:cubicBezTo>
                  <a:cubicBezTo>
                    <a:pt x="970" y="543"/>
                    <a:pt x="978" y="543"/>
                    <a:pt x="986" y="542"/>
                  </a:cubicBezTo>
                  <a:cubicBezTo>
                    <a:pt x="999" y="542"/>
                    <a:pt x="999" y="522"/>
                    <a:pt x="986" y="522"/>
                  </a:cubicBezTo>
                  <a:lnTo>
                    <a:pt x="992" y="522"/>
                  </a:lnTo>
                  <a:cubicBezTo>
                    <a:pt x="836" y="494"/>
                    <a:pt x="659" y="385"/>
                    <a:pt x="516" y="317"/>
                  </a:cubicBezTo>
                  <a:cubicBezTo>
                    <a:pt x="339" y="229"/>
                    <a:pt x="195" y="106"/>
                    <a:pt x="32" y="4"/>
                  </a:cubicBezTo>
                  <a:cubicBezTo>
                    <a:pt x="28" y="1"/>
                    <a:pt x="24" y="0"/>
                    <a:pt x="21" y="0"/>
                  </a:cubicBezTo>
                  <a:close/>
                </a:path>
              </a:pathLst>
            </a:custGeom>
            <a:solidFill>
              <a:srgbClr val="1010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3231;p70"/>
            <p:cNvSpPr/>
            <p:nvPr/>
          </p:nvSpPr>
          <p:spPr>
            <a:xfrm rot="-226806">
              <a:off x="5818258" y="1480578"/>
              <a:ext cx="8570" cy="5884"/>
            </a:xfrm>
            <a:custGeom>
              <a:avLst/>
              <a:gdLst/>
              <a:ahLst/>
              <a:cxnLst/>
              <a:rect l="l" t="t" r="r" b="b"/>
              <a:pathLst>
                <a:path w="485" h="333" extrusionOk="0">
                  <a:moveTo>
                    <a:pt x="21" y="0"/>
                  </a:moveTo>
                  <a:cubicBezTo>
                    <a:pt x="10" y="0"/>
                    <a:pt x="0" y="15"/>
                    <a:pt x="11" y="25"/>
                  </a:cubicBezTo>
                  <a:cubicBezTo>
                    <a:pt x="140" y="154"/>
                    <a:pt x="290" y="257"/>
                    <a:pt x="460" y="331"/>
                  </a:cubicBezTo>
                  <a:cubicBezTo>
                    <a:pt x="462" y="332"/>
                    <a:pt x="464" y="333"/>
                    <a:pt x="466" y="333"/>
                  </a:cubicBezTo>
                  <a:cubicBezTo>
                    <a:pt x="477" y="333"/>
                    <a:pt x="485" y="316"/>
                    <a:pt x="467" y="304"/>
                  </a:cubicBezTo>
                  <a:cubicBezTo>
                    <a:pt x="310" y="223"/>
                    <a:pt x="167" y="120"/>
                    <a:pt x="31" y="5"/>
                  </a:cubicBezTo>
                  <a:cubicBezTo>
                    <a:pt x="28" y="1"/>
                    <a:pt x="25" y="0"/>
                    <a:pt x="21" y="0"/>
                  </a:cubicBezTo>
                  <a:close/>
                </a:path>
              </a:pathLst>
            </a:custGeom>
            <a:solidFill>
              <a:srgbClr val="1010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3232;p70"/>
            <p:cNvSpPr/>
            <p:nvPr/>
          </p:nvSpPr>
          <p:spPr>
            <a:xfrm rot="-226806">
              <a:off x="5798536" y="1495903"/>
              <a:ext cx="27425" cy="6379"/>
            </a:xfrm>
            <a:custGeom>
              <a:avLst/>
              <a:gdLst/>
              <a:ahLst/>
              <a:cxnLst/>
              <a:rect l="l" t="t" r="r" b="b"/>
              <a:pathLst>
                <a:path w="1552" h="361" extrusionOk="0">
                  <a:moveTo>
                    <a:pt x="33" y="1"/>
                  </a:moveTo>
                  <a:cubicBezTo>
                    <a:pt x="15" y="1"/>
                    <a:pt x="1" y="24"/>
                    <a:pt x="19" y="36"/>
                  </a:cubicBezTo>
                  <a:cubicBezTo>
                    <a:pt x="237" y="158"/>
                    <a:pt x="469" y="254"/>
                    <a:pt x="721" y="315"/>
                  </a:cubicBezTo>
                  <a:cubicBezTo>
                    <a:pt x="857" y="352"/>
                    <a:pt x="990" y="361"/>
                    <a:pt x="1123" y="361"/>
                  </a:cubicBezTo>
                  <a:cubicBezTo>
                    <a:pt x="1235" y="361"/>
                    <a:pt x="1347" y="355"/>
                    <a:pt x="1462" y="355"/>
                  </a:cubicBezTo>
                  <a:cubicBezTo>
                    <a:pt x="1485" y="355"/>
                    <a:pt x="1508" y="355"/>
                    <a:pt x="1531" y="356"/>
                  </a:cubicBezTo>
                  <a:cubicBezTo>
                    <a:pt x="1545" y="356"/>
                    <a:pt x="1552" y="329"/>
                    <a:pt x="1531" y="329"/>
                  </a:cubicBezTo>
                  <a:lnTo>
                    <a:pt x="1538" y="329"/>
                  </a:lnTo>
                  <a:cubicBezTo>
                    <a:pt x="1286" y="308"/>
                    <a:pt x="1054" y="329"/>
                    <a:pt x="809" y="288"/>
                  </a:cubicBezTo>
                  <a:cubicBezTo>
                    <a:pt x="537" y="240"/>
                    <a:pt x="292" y="104"/>
                    <a:pt x="40" y="2"/>
                  </a:cubicBezTo>
                  <a:cubicBezTo>
                    <a:pt x="37" y="1"/>
                    <a:pt x="35" y="1"/>
                    <a:pt x="33" y="1"/>
                  </a:cubicBezTo>
                  <a:close/>
                </a:path>
              </a:pathLst>
            </a:custGeom>
            <a:solidFill>
              <a:srgbClr val="1010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3233;p70"/>
            <p:cNvSpPr/>
            <p:nvPr/>
          </p:nvSpPr>
          <p:spPr>
            <a:xfrm rot="-226806">
              <a:off x="5768131" y="1481567"/>
              <a:ext cx="9578" cy="1308"/>
            </a:xfrm>
            <a:custGeom>
              <a:avLst/>
              <a:gdLst/>
              <a:ahLst/>
              <a:cxnLst/>
              <a:rect l="l" t="t" r="r" b="b"/>
              <a:pathLst>
                <a:path w="542" h="74" extrusionOk="0">
                  <a:moveTo>
                    <a:pt x="20" y="0"/>
                  </a:moveTo>
                  <a:cubicBezTo>
                    <a:pt x="6" y="0"/>
                    <a:pt x="1" y="19"/>
                    <a:pt x="17" y="25"/>
                  </a:cubicBezTo>
                  <a:lnTo>
                    <a:pt x="10" y="25"/>
                  </a:lnTo>
                  <a:cubicBezTo>
                    <a:pt x="73" y="59"/>
                    <a:pt x="140" y="74"/>
                    <a:pt x="209" y="74"/>
                  </a:cubicBezTo>
                  <a:cubicBezTo>
                    <a:pt x="222" y="74"/>
                    <a:pt x="235" y="73"/>
                    <a:pt x="249" y="72"/>
                  </a:cubicBezTo>
                  <a:cubicBezTo>
                    <a:pt x="344" y="72"/>
                    <a:pt x="439" y="65"/>
                    <a:pt x="528" y="38"/>
                  </a:cubicBezTo>
                  <a:cubicBezTo>
                    <a:pt x="541" y="31"/>
                    <a:pt x="541" y="18"/>
                    <a:pt x="528" y="18"/>
                  </a:cubicBezTo>
                  <a:cubicBezTo>
                    <a:pt x="503" y="15"/>
                    <a:pt x="477" y="14"/>
                    <a:pt x="451" y="14"/>
                  </a:cubicBezTo>
                  <a:cubicBezTo>
                    <a:pt x="406" y="14"/>
                    <a:pt x="360" y="18"/>
                    <a:pt x="317" y="31"/>
                  </a:cubicBezTo>
                  <a:cubicBezTo>
                    <a:pt x="291" y="35"/>
                    <a:pt x="265" y="37"/>
                    <a:pt x="239" y="37"/>
                  </a:cubicBezTo>
                  <a:cubicBezTo>
                    <a:pt x="168" y="37"/>
                    <a:pt x="95" y="24"/>
                    <a:pt x="31" y="4"/>
                  </a:cubicBezTo>
                  <a:cubicBezTo>
                    <a:pt x="27" y="1"/>
                    <a:pt x="23" y="0"/>
                    <a:pt x="20" y="0"/>
                  </a:cubicBezTo>
                  <a:close/>
                </a:path>
              </a:pathLst>
            </a:custGeom>
            <a:solidFill>
              <a:srgbClr val="1010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3234;p70"/>
            <p:cNvSpPr/>
            <p:nvPr/>
          </p:nvSpPr>
          <p:spPr>
            <a:xfrm rot="-226806">
              <a:off x="5767430" y="1467896"/>
              <a:ext cx="10726" cy="9542"/>
            </a:xfrm>
            <a:custGeom>
              <a:avLst/>
              <a:gdLst/>
              <a:ahLst/>
              <a:cxnLst/>
              <a:rect l="l" t="t" r="r" b="b"/>
              <a:pathLst>
                <a:path w="607" h="540" extrusionOk="0">
                  <a:moveTo>
                    <a:pt x="586" y="1"/>
                  </a:moveTo>
                  <a:cubicBezTo>
                    <a:pt x="355" y="35"/>
                    <a:pt x="35" y="287"/>
                    <a:pt x="1" y="525"/>
                  </a:cubicBezTo>
                  <a:cubicBezTo>
                    <a:pt x="1" y="534"/>
                    <a:pt x="6" y="539"/>
                    <a:pt x="10" y="539"/>
                  </a:cubicBezTo>
                  <a:cubicBezTo>
                    <a:pt x="12" y="539"/>
                    <a:pt x="14" y="537"/>
                    <a:pt x="14" y="532"/>
                  </a:cubicBezTo>
                  <a:cubicBezTo>
                    <a:pt x="137" y="300"/>
                    <a:pt x="341" y="116"/>
                    <a:pt x="593" y="35"/>
                  </a:cubicBezTo>
                  <a:cubicBezTo>
                    <a:pt x="607" y="21"/>
                    <a:pt x="600" y="1"/>
                    <a:pt x="586" y="1"/>
                  </a:cubicBezTo>
                  <a:close/>
                </a:path>
              </a:pathLst>
            </a:custGeom>
            <a:solidFill>
              <a:srgbClr val="1010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3235;p70"/>
            <p:cNvSpPr/>
            <p:nvPr/>
          </p:nvSpPr>
          <p:spPr>
            <a:xfrm rot="-226806">
              <a:off x="5770561" y="1488393"/>
              <a:ext cx="8199" cy="1237"/>
            </a:xfrm>
            <a:custGeom>
              <a:avLst/>
              <a:gdLst/>
              <a:ahLst/>
              <a:cxnLst/>
              <a:rect l="l" t="t" r="r" b="b"/>
              <a:pathLst>
                <a:path w="464" h="70" extrusionOk="0">
                  <a:moveTo>
                    <a:pt x="21" y="0"/>
                  </a:moveTo>
                  <a:cubicBezTo>
                    <a:pt x="7" y="0"/>
                    <a:pt x="0" y="21"/>
                    <a:pt x="21" y="28"/>
                  </a:cubicBezTo>
                  <a:cubicBezTo>
                    <a:pt x="109" y="54"/>
                    <a:pt x="202" y="69"/>
                    <a:pt x="296" y="69"/>
                  </a:cubicBezTo>
                  <a:cubicBezTo>
                    <a:pt x="348" y="69"/>
                    <a:pt x="399" y="65"/>
                    <a:pt x="450" y="55"/>
                  </a:cubicBezTo>
                  <a:cubicBezTo>
                    <a:pt x="463" y="48"/>
                    <a:pt x="457" y="28"/>
                    <a:pt x="443" y="28"/>
                  </a:cubicBezTo>
                  <a:cubicBezTo>
                    <a:pt x="398" y="28"/>
                    <a:pt x="355" y="31"/>
                    <a:pt x="314" y="31"/>
                  </a:cubicBezTo>
                  <a:cubicBezTo>
                    <a:pt x="293" y="31"/>
                    <a:pt x="273" y="30"/>
                    <a:pt x="252" y="28"/>
                  </a:cubicBezTo>
                  <a:cubicBezTo>
                    <a:pt x="171" y="21"/>
                    <a:pt x="96" y="14"/>
                    <a:pt x="21" y="0"/>
                  </a:cubicBezTo>
                  <a:close/>
                </a:path>
              </a:pathLst>
            </a:custGeom>
            <a:solidFill>
              <a:srgbClr val="1010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3236;p70"/>
            <p:cNvSpPr/>
            <p:nvPr/>
          </p:nvSpPr>
          <p:spPr>
            <a:xfrm rot="-226806">
              <a:off x="5783613" y="1507190"/>
              <a:ext cx="5655" cy="7722"/>
            </a:xfrm>
            <a:custGeom>
              <a:avLst/>
              <a:gdLst/>
              <a:ahLst/>
              <a:cxnLst/>
              <a:rect l="l" t="t" r="r" b="b"/>
              <a:pathLst>
                <a:path w="320" h="437" extrusionOk="0">
                  <a:moveTo>
                    <a:pt x="301" y="0"/>
                  </a:moveTo>
                  <a:cubicBezTo>
                    <a:pt x="295" y="0"/>
                    <a:pt x="288" y="4"/>
                    <a:pt x="285" y="12"/>
                  </a:cubicBezTo>
                  <a:cubicBezTo>
                    <a:pt x="244" y="189"/>
                    <a:pt x="122" y="285"/>
                    <a:pt x="6" y="407"/>
                  </a:cubicBezTo>
                  <a:cubicBezTo>
                    <a:pt x="0" y="419"/>
                    <a:pt x="4" y="436"/>
                    <a:pt x="19" y="436"/>
                  </a:cubicBezTo>
                  <a:cubicBezTo>
                    <a:pt x="21" y="436"/>
                    <a:pt x="24" y="436"/>
                    <a:pt x="26" y="435"/>
                  </a:cubicBezTo>
                  <a:cubicBezTo>
                    <a:pt x="183" y="346"/>
                    <a:pt x="285" y="196"/>
                    <a:pt x="319" y="19"/>
                  </a:cubicBezTo>
                  <a:cubicBezTo>
                    <a:pt x="319" y="7"/>
                    <a:pt x="310" y="0"/>
                    <a:pt x="301" y="0"/>
                  </a:cubicBezTo>
                  <a:close/>
                </a:path>
              </a:pathLst>
            </a:custGeom>
            <a:solidFill>
              <a:srgbClr val="1010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3237;p70"/>
            <p:cNvSpPr/>
            <p:nvPr/>
          </p:nvSpPr>
          <p:spPr>
            <a:xfrm rot="-226806">
              <a:off x="5771300" y="1502892"/>
              <a:ext cx="9224" cy="7970"/>
            </a:xfrm>
            <a:custGeom>
              <a:avLst/>
              <a:gdLst/>
              <a:ahLst/>
              <a:cxnLst/>
              <a:rect l="l" t="t" r="r" b="b"/>
              <a:pathLst>
                <a:path w="522" h="451" extrusionOk="0">
                  <a:moveTo>
                    <a:pt x="495" y="0"/>
                  </a:moveTo>
                  <a:cubicBezTo>
                    <a:pt x="493" y="0"/>
                    <a:pt x="491" y="1"/>
                    <a:pt x="488" y="2"/>
                  </a:cubicBezTo>
                  <a:cubicBezTo>
                    <a:pt x="305" y="83"/>
                    <a:pt x="87" y="219"/>
                    <a:pt x="5" y="424"/>
                  </a:cubicBezTo>
                  <a:cubicBezTo>
                    <a:pt x="0" y="437"/>
                    <a:pt x="13" y="451"/>
                    <a:pt x="27" y="451"/>
                  </a:cubicBezTo>
                  <a:cubicBezTo>
                    <a:pt x="34" y="451"/>
                    <a:pt x="41" y="447"/>
                    <a:pt x="46" y="437"/>
                  </a:cubicBezTo>
                  <a:cubicBezTo>
                    <a:pt x="155" y="260"/>
                    <a:pt x="318" y="117"/>
                    <a:pt x="509" y="29"/>
                  </a:cubicBezTo>
                  <a:cubicBezTo>
                    <a:pt x="521" y="23"/>
                    <a:pt x="512" y="0"/>
                    <a:pt x="495" y="0"/>
                  </a:cubicBezTo>
                  <a:close/>
                </a:path>
              </a:pathLst>
            </a:custGeom>
            <a:solidFill>
              <a:srgbClr val="1010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3238;p70"/>
            <p:cNvSpPr/>
            <p:nvPr/>
          </p:nvSpPr>
          <p:spPr>
            <a:xfrm rot="-226806">
              <a:off x="5778361" y="1504368"/>
              <a:ext cx="4471" cy="5036"/>
            </a:xfrm>
            <a:custGeom>
              <a:avLst/>
              <a:gdLst/>
              <a:ahLst/>
              <a:cxnLst/>
              <a:rect l="l" t="t" r="r" b="b"/>
              <a:pathLst>
                <a:path w="253" h="285" extrusionOk="0">
                  <a:moveTo>
                    <a:pt x="234" y="1"/>
                  </a:moveTo>
                  <a:cubicBezTo>
                    <a:pt x="196" y="1"/>
                    <a:pt x="155" y="53"/>
                    <a:pt x="130" y="78"/>
                  </a:cubicBezTo>
                  <a:cubicBezTo>
                    <a:pt x="76" y="132"/>
                    <a:pt x="35" y="200"/>
                    <a:pt x="1" y="268"/>
                  </a:cubicBezTo>
                  <a:cubicBezTo>
                    <a:pt x="1" y="278"/>
                    <a:pt x="8" y="285"/>
                    <a:pt x="17" y="285"/>
                  </a:cubicBezTo>
                  <a:cubicBezTo>
                    <a:pt x="21" y="285"/>
                    <a:pt x="25" y="284"/>
                    <a:pt x="28" y="282"/>
                  </a:cubicBezTo>
                  <a:cubicBezTo>
                    <a:pt x="62" y="241"/>
                    <a:pt x="89" y="200"/>
                    <a:pt x="117" y="153"/>
                  </a:cubicBezTo>
                  <a:cubicBezTo>
                    <a:pt x="144" y="91"/>
                    <a:pt x="192" y="44"/>
                    <a:pt x="246" y="16"/>
                  </a:cubicBezTo>
                  <a:cubicBezTo>
                    <a:pt x="253" y="16"/>
                    <a:pt x="253" y="9"/>
                    <a:pt x="246" y="3"/>
                  </a:cubicBezTo>
                  <a:cubicBezTo>
                    <a:pt x="242" y="1"/>
                    <a:pt x="238" y="1"/>
                    <a:pt x="234" y="1"/>
                  </a:cubicBezTo>
                  <a:close/>
                </a:path>
              </a:pathLst>
            </a:custGeom>
            <a:solidFill>
              <a:srgbClr val="1010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3239;p70"/>
            <p:cNvSpPr/>
            <p:nvPr/>
          </p:nvSpPr>
          <p:spPr>
            <a:xfrm rot="-226806">
              <a:off x="5791185" y="1512805"/>
              <a:ext cx="2721" cy="5496"/>
            </a:xfrm>
            <a:custGeom>
              <a:avLst/>
              <a:gdLst/>
              <a:ahLst/>
              <a:cxnLst/>
              <a:rect l="l" t="t" r="r" b="b"/>
              <a:pathLst>
                <a:path w="154" h="311" extrusionOk="0">
                  <a:moveTo>
                    <a:pt x="141" y="0"/>
                  </a:moveTo>
                  <a:cubicBezTo>
                    <a:pt x="138" y="0"/>
                    <a:pt x="135" y="2"/>
                    <a:pt x="133" y="6"/>
                  </a:cubicBezTo>
                  <a:cubicBezTo>
                    <a:pt x="119" y="47"/>
                    <a:pt x="113" y="88"/>
                    <a:pt x="106" y="122"/>
                  </a:cubicBezTo>
                  <a:cubicBezTo>
                    <a:pt x="85" y="183"/>
                    <a:pt x="51" y="238"/>
                    <a:pt x="10" y="285"/>
                  </a:cubicBezTo>
                  <a:cubicBezTo>
                    <a:pt x="0" y="296"/>
                    <a:pt x="10" y="310"/>
                    <a:pt x="21" y="310"/>
                  </a:cubicBezTo>
                  <a:cubicBezTo>
                    <a:pt x="24" y="310"/>
                    <a:pt x="28" y="309"/>
                    <a:pt x="31" y="306"/>
                  </a:cubicBezTo>
                  <a:cubicBezTo>
                    <a:pt x="113" y="231"/>
                    <a:pt x="154" y="122"/>
                    <a:pt x="154" y="13"/>
                  </a:cubicBezTo>
                  <a:cubicBezTo>
                    <a:pt x="154" y="8"/>
                    <a:pt x="147" y="0"/>
                    <a:pt x="141" y="0"/>
                  </a:cubicBezTo>
                  <a:close/>
                </a:path>
              </a:pathLst>
            </a:custGeom>
            <a:solidFill>
              <a:srgbClr val="1010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3240;p70"/>
            <p:cNvSpPr/>
            <p:nvPr/>
          </p:nvSpPr>
          <p:spPr>
            <a:xfrm rot="-226806">
              <a:off x="5754777" y="1491291"/>
              <a:ext cx="16010" cy="6238"/>
            </a:xfrm>
            <a:custGeom>
              <a:avLst/>
              <a:gdLst/>
              <a:ahLst/>
              <a:cxnLst/>
              <a:rect l="l" t="t" r="r" b="b"/>
              <a:pathLst>
                <a:path w="906" h="353" extrusionOk="0">
                  <a:moveTo>
                    <a:pt x="772" y="1"/>
                  </a:moveTo>
                  <a:cubicBezTo>
                    <a:pt x="497" y="1"/>
                    <a:pt x="202" y="153"/>
                    <a:pt x="6" y="331"/>
                  </a:cubicBezTo>
                  <a:cubicBezTo>
                    <a:pt x="1" y="337"/>
                    <a:pt x="5" y="353"/>
                    <a:pt x="19" y="353"/>
                  </a:cubicBezTo>
                  <a:cubicBezTo>
                    <a:pt x="21" y="353"/>
                    <a:pt x="24" y="352"/>
                    <a:pt x="27" y="351"/>
                  </a:cubicBezTo>
                  <a:cubicBezTo>
                    <a:pt x="295" y="223"/>
                    <a:pt x="510" y="36"/>
                    <a:pt x="823" y="36"/>
                  </a:cubicBezTo>
                  <a:cubicBezTo>
                    <a:pt x="843" y="36"/>
                    <a:pt x="864" y="36"/>
                    <a:pt x="885" y="38"/>
                  </a:cubicBezTo>
                  <a:cubicBezTo>
                    <a:pt x="899" y="38"/>
                    <a:pt x="906" y="18"/>
                    <a:pt x="892" y="11"/>
                  </a:cubicBezTo>
                  <a:cubicBezTo>
                    <a:pt x="853" y="4"/>
                    <a:pt x="813" y="1"/>
                    <a:pt x="772" y="1"/>
                  </a:cubicBezTo>
                  <a:close/>
                </a:path>
              </a:pathLst>
            </a:custGeom>
            <a:solidFill>
              <a:srgbClr val="1010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3241;p70"/>
            <p:cNvSpPr/>
            <p:nvPr/>
          </p:nvSpPr>
          <p:spPr>
            <a:xfrm rot="-226806">
              <a:off x="5756807" y="1487282"/>
              <a:ext cx="12016" cy="2403"/>
            </a:xfrm>
            <a:custGeom>
              <a:avLst/>
              <a:gdLst/>
              <a:ahLst/>
              <a:cxnLst/>
              <a:rect l="l" t="t" r="r" b="b"/>
              <a:pathLst>
                <a:path w="680" h="136" extrusionOk="0">
                  <a:moveTo>
                    <a:pt x="409" y="0"/>
                  </a:moveTo>
                  <a:cubicBezTo>
                    <a:pt x="272" y="0"/>
                    <a:pt x="135" y="38"/>
                    <a:pt x="12" y="107"/>
                  </a:cubicBezTo>
                  <a:cubicBezTo>
                    <a:pt x="1" y="119"/>
                    <a:pt x="9" y="136"/>
                    <a:pt x="21" y="136"/>
                  </a:cubicBezTo>
                  <a:cubicBezTo>
                    <a:pt x="22" y="136"/>
                    <a:pt x="24" y="136"/>
                    <a:pt x="26" y="135"/>
                  </a:cubicBezTo>
                  <a:cubicBezTo>
                    <a:pt x="163" y="75"/>
                    <a:pt x="310" y="43"/>
                    <a:pt x="457" y="43"/>
                  </a:cubicBezTo>
                  <a:cubicBezTo>
                    <a:pt x="529" y="43"/>
                    <a:pt x="602" y="51"/>
                    <a:pt x="673" y="67"/>
                  </a:cubicBezTo>
                  <a:cubicBezTo>
                    <a:pt x="680" y="67"/>
                    <a:pt x="680" y="53"/>
                    <a:pt x="673" y="53"/>
                  </a:cubicBezTo>
                  <a:lnTo>
                    <a:pt x="680" y="53"/>
                  </a:lnTo>
                  <a:cubicBezTo>
                    <a:pt x="592" y="17"/>
                    <a:pt x="501" y="0"/>
                    <a:pt x="409" y="0"/>
                  </a:cubicBezTo>
                  <a:close/>
                </a:path>
              </a:pathLst>
            </a:custGeom>
            <a:solidFill>
              <a:srgbClr val="1010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3242;p70"/>
            <p:cNvSpPr/>
            <p:nvPr/>
          </p:nvSpPr>
          <p:spPr>
            <a:xfrm rot="-226806">
              <a:off x="5757910" y="1472200"/>
              <a:ext cx="9737" cy="4930"/>
            </a:xfrm>
            <a:custGeom>
              <a:avLst/>
              <a:gdLst/>
              <a:ahLst/>
              <a:cxnLst/>
              <a:rect l="l" t="t" r="r" b="b"/>
              <a:pathLst>
                <a:path w="551" h="279" extrusionOk="0">
                  <a:moveTo>
                    <a:pt x="537" y="0"/>
                  </a:moveTo>
                  <a:cubicBezTo>
                    <a:pt x="533" y="0"/>
                    <a:pt x="529" y="2"/>
                    <a:pt x="525" y="6"/>
                  </a:cubicBezTo>
                  <a:cubicBezTo>
                    <a:pt x="396" y="149"/>
                    <a:pt x="198" y="176"/>
                    <a:pt x="21" y="237"/>
                  </a:cubicBezTo>
                  <a:cubicBezTo>
                    <a:pt x="1" y="244"/>
                    <a:pt x="14" y="278"/>
                    <a:pt x="35" y="278"/>
                  </a:cubicBezTo>
                  <a:cubicBezTo>
                    <a:pt x="205" y="237"/>
                    <a:pt x="443" y="176"/>
                    <a:pt x="546" y="19"/>
                  </a:cubicBezTo>
                  <a:cubicBezTo>
                    <a:pt x="550" y="10"/>
                    <a:pt x="545" y="0"/>
                    <a:pt x="537" y="0"/>
                  </a:cubicBezTo>
                  <a:close/>
                </a:path>
              </a:pathLst>
            </a:custGeom>
            <a:solidFill>
              <a:srgbClr val="1010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3243;p70"/>
            <p:cNvSpPr/>
            <p:nvPr/>
          </p:nvSpPr>
          <p:spPr>
            <a:xfrm rot="-226806">
              <a:off x="5758201" y="1470268"/>
              <a:ext cx="9171" cy="3128"/>
            </a:xfrm>
            <a:custGeom>
              <a:avLst/>
              <a:gdLst/>
              <a:ahLst/>
              <a:cxnLst/>
              <a:rect l="l" t="t" r="r" b="b"/>
              <a:pathLst>
                <a:path w="519" h="177" extrusionOk="0">
                  <a:moveTo>
                    <a:pt x="493" y="1"/>
                  </a:moveTo>
                  <a:cubicBezTo>
                    <a:pt x="450" y="1"/>
                    <a:pt x="401" y="37"/>
                    <a:pt x="362" y="54"/>
                  </a:cubicBezTo>
                  <a:cubicBezTo>
                    <a:pt x="253" y="101"/>
                    <a:pt x="144" y="128"/>
                    <a:pt x="21" y="142"/>
                  </a:cubicBezTo>
                  <a:cubicBezTo>
                    <a:pt x="1" y="142"/>
                    <a:pt x="1" y="176"/>
                    <a:pt x="21" y="176"/>
                  </a:cubicBezTo>
                  <a:cubicBezTo>
                    <a:pt x="27" y="176"/>
                    <a:pt x="32" y="176"/>
                    <a:pt x="38" y="176"/>
                  </a:cubicBezTo>
                  <a:cubicBezTo>
                    <a:pt x="202" y="176"/>
                    <a:pt x="367" y="79"/>
                    <a:pt x="512" y="19"/>
                  </a:cubicBezTo>
                  <a:cubicBezTo>
                    <a:pt x="519" y="13"/>
                    <a:pt x="519" y="6"/>
                    <a:pt x="512" y="6"/>
                  </a:cubicBezTo>
                  <a:lnTo>
                    <a:pt x="519" y="6"/>
                  </a:lnTo>
                  <a:cubicBezTo>
                    <a:pt x="510" y="2"/>
                    <a:pt x="502" y="1"/>
                    <a:pt x="493" y="1"/>
                  </a:cubicBezTo>
                  <a:close/>
                </a:path>
              </a:pathLst>
            </a:custGeom>
            <a:solidFill>
              <a:srgbClr val="1010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3244;p70"/>
            <p:cNvSpPr/>
            <p:nvPr/>
          </p:nvSpPr>
          <p:spPr>
            <a:xfrm rot="-226806">
              <a:off x="5772757" y="1449731"/>
              <a:ext cx="7245" cy="2986"/>
            </a:xfrm>
            <a:custGeom>
              <a:avLst/>
              <a:gdLst/>
              <a:ahLst/>
              <a:cxnLst/>
              <a:rect l="l" t="t" r="r" b="b"/>
              <a:pathLst>
                <a:path w="410" h="169" extrusionOk="0">
                  <a:moveTo>
                    <a:pt x="81" y="0"/>
                  </a:moveTo>
                  <a:cubicBezTo>
                    <a:pt x="63" y="0"/>
                    <a:pt x="46" y="2"/>
                    <a:pt x="28" y="5"/>
                  </a:cubicBezTo>
                  <a:cubicBezTo>
                    <a:pt x="8" y="5"/>
                    <a:pt x="1" y="39"/>
                    <a:pt x="28" y="45"/>
                  </a:cubicBezTo>
                  <a:cubicBezTo>
                    <a:pt x="90" y="52"/>
                    <a:pt x="144" y="59"/>
                    <a:pt x="205" y="73"/>
                  </a:cubicBezTo>
                  <a:cubicBezTo>
                    <a:pt x="246" y="80"/>
                    <a:pt x="280" y="93"/>
                    <a:pt x="314" y="120"/>
                  </a:cubicBezTo>
                  <a:cubicBezTo>
                    <a:pt x="335" y="134"/>
                    <a:pt x="342" y="161"/>
                    <a:pt x="369" y="168"/>
                  </a:cubicBezTo>
                  <a:lnTo>
                    <a:pt x="376" y="168"/>
                  </a:lnTo>
                  <a:cubicBezTo>
                    <a:pt x="410" y="120"/>
                    <a:pt x="307" y="66"/>
                    <a:pt x="273" y="45"/>
                  </a:cubicBezTo>
                  <a:cubicBezTo>
                    <a:pt x="214" y="19"/>
                    <a:pt x="147" y="0"/>
                    <a:pt x="81" y="0"/>
                  </a:cubicBezTo>
                  <a:close/>
                </a:path>
              </a:pathLst>
            </a:custGeom>
            <a:solidFill>
              <a:srgbClr val="1010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3245;p70"/>
            <p:cNvSpPr/>
            <p:nvPr/>
          </p:nvSpPr>
          <p:spPr>
            <a:xfrm rot="-226806">
              <a:off x="5772453" y="1453307"/>
              <a:ext cx="6220" cy="1149"/>
            </a:xfrm>
            <a:custGeom>
              <a:avLst/>
              <a:gdLst/>
              <a:ahLst/>
              <a:cxnLst/>
              <a:rect l="l" t="t" r="r" b="b"/>
              <a:pathLst>
                <a:path w="352" h="65" extrusionOk="0">
                  <a:moveTo>
                    <a:pt x="192" y="1"/>
                  </a:moveTo>
                  <a:cubicBezTo>
                    <a:pt x="133" y="1"/>
                    <a:pt x="72" y="10"/>
                    <a:pt x="14" y="30"/>
                  </a:cubicBezTo>
                  <a:cubicBezTo>
                    <a:pt x="1" y="37"/>
                    <a:pt x="1" y="64"/>
                    <a:pt x="21" y="64"/>
                  </a:cubicBezTo>
                  <a:cubicBezTo>
                    <a:pt x="76" y="64"/>
                    <a:pt x="130" y="51"/>
                    <a:pt x="185" y="44"/>
                  </a:cubicBezTo>
                  <a:cubicBezTo>
                    <a:pt x="219" y="44"/>
                    <a:pt x="253" y="44"/>
                    <a:pt x="287" y="51"/>
                  </a:cubicBezTo>
                  <a:lnTo>
                    <a:pt x="307" y="58"/>
                  </a:lnTo>
                  <a:cubicBezTo>
                    <a:pt x="315" y="59"/>
                    <a:pt x="318" y="60"/>
                    <a:pt x="319" y="60"/>
                  </a:cubicBezTo>
                  <a:cubicBezTo>
                    <a:pt x="323" y="60"/>
                    <a:pt x="311" y="54"/>
                    <a:pt x="321" y="44"/>
                  </a:cubicBezTo>
                  <a:lnTo>
                    <a:pt x="321" y="44"/>
                  </a:lnTo>
                  <a:lnTo>
                    <a:pt x="321" y="51"/>
                  </a:lnTo>
                  <a:cubicBezTo>
                    <a:pt x="324" y="60"/>
                    <a:pt x="331" y="64"/>
                    <a:pt x="338" y="64"/>
                  </a:cubicBezTo>
                  <a:cubicBezTo>
                    <a:pt x="345" y="64"/>
                    <a:pt x="352" y="58"/>
                    <a:pt x="348" y="51"/>
                  </a:cubicBezTo>
                  <a:cubicBezTo>
                    <a:pt x="348" y="24"/>
                    <a:pt x="266" y="10"/>
                    <a:pt x="246" y="3"/>
                  </a:cubicBezTo>
                  <a:cubicBezTo>
                    <a:pt x="228" y="2"/>
                    <a:pt x="210" y="1"/>
                    <a:pt x="192" y="1"/>
                  </a:cubicBezTo>
                  <a:close/>
                </a:path>
              </a:pathLst>
            </a:custGeom>
            <a:solidFill>
              <a:srgbClr val="1010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3246;p70"/>
            <p:cNvSpPr/>
            <p:nvPr/>
          </p:nvSpPr>
          <p:spPr>
            <a:xfrm rot="-226806">
              <a:off x="5761600" y="1457452"/>
              <a:ext cx="7563" cy="2509"/>
            </a:xfrm>
            <a:custGeom>
              <a:avLst/>
              <a:gdLst/>
              <a:ahLst/>
              <a:cxnLst/>
              <a:rect l="l" t="t" r="r" b="b"/>
              <a:pathLst>
                <a:path w="428" h="142" extrusionOk="0">
                  <a:moveTo>
                    <a:pt x="18" y="1"/>
                  </a:moveTo>
                  <a:cubicBezTo>
                    <a:pt x="8" y="1"/>
                    <a:pt x="1" y="20"/>
                    <a:pt x="12" y="25"/>
                  </a:cubicBezTo>
                  <a:cubicBezTo>
                    <a:pt x="119" y="101"/>
                    <a:pt x="250" y="142"/>
                    <a:pt x="383" y="142"/>
                  </a:cubicBezTo>
                  <a:cubicBezTo>
                    <a:pt x="393" y="142"/>
                    <a:pt x="403" y="141"/>
                    <a:pt x="414" y="141"/>
                  </a:cubicBezTo>
                  <a:cubicBezTo>
                    <a:pt x="427" y="134"/>
                    <a:pt x="427" y="107"/>
                    <a:pt x="414" y="107"/>
                  </a:cubicBezTo>
                  <a:cubicBezTo>
                    <a:pt x="278" y="93"/>
                    <a:pt x="148" y="52"/>
                    <a:pt x="26" y="5"/>
                  </a:cubicBezTo>
                  <a:cubicBezTo>
                    <a:pt x="23" y="2"/>
                    <a:pt x="20" y="1"/>
                    <a:pt x="18" y="1"/>
                  </a:cubicBezTo>
                  <a:close/>
                </a:path>
              </a:pathLst>
            </a:custGeom>
            <a:solidFill>
              <a:srgbClr val="1010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3247;p70"/>
            <p:cNvSpPr/>
            <p:nvPr/>
          </p:nvSpPr>
          <p:spPr>
            <a:xfrm rot="-226806">
              <a:off x="5784110" y="1434713"/>
              <a:ext cx="3393" cy="4276"/>
            </a:xfrm>
            <a:custGeom>
              <a:avLst/>
              <a:gdLst/>
              <a:ahLst/>
              <a:cxnLst/>
              <a:rect l="l" t="t" r="r" b="b"/>
              <a:pathLst>
                <a:path w="192" h="242" extrusionOk="0">
                  <a:moveTo>
                    <a:pt x="21" y="0"/>
                  </a:moveTo>
                  <a:cubicBezTo>
                    <a:pt x="8" y="0"/>
                    <a:pt x="1" y="14"/>
                    <a:pt x="14" y="21"/>
                  </a:cubicBezTo>
                  <a:cubicBezTo>
                    <a:pt x="42" y="41"/>
                    <a:pt x="69" y="68"/>
                    <a:pt x="89" y="102"/>
                  </a:cubicBezTo>
                  <a:cubicBezTo>
                    <a:pt x="116" y="136"/>
                    <a:pt x="137" y="177"/>
                    <a:pt x="144" y="218"/>
                  </a:cubicBezTo>
                  <a:cubicBezTo>
                    <a:pt x="147" y="234"/>
                    <a:pt x="158" y="241"/>
                    <a:pt x="168" y="241"/>
                  </a:cubicBezTo>
                  <a:cubicBezTo>
                    <a:pt x="180" y="241"/>
                    <a:pt x="191" y="233"/>
                    <a:pt x="191" y="218"/>
                  </a:cubicBezTo>
                  <a:cubicBezTo>
                    <a:pt x="178" y="171"/>
                    <a:pt x="157" y="123"/>
                    <a:pt x="123" y="82"/>
                  </a:cubicBezTo>
                  <a:cubicBezTo>
                    <a:pt x="103" y="48"/>
                    <a:pt x="62" y="0"/>
                    <a:pt x="21" y="0"/>
                  </a:cubicBezTo>
                  <a:close/>
                </a:path>
              </a:pathLst>
            </a:custGeom>
            <a:solidFill>
              <a:srgbClr val="1010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3248;p70"/>
            <p:cNvSpPr/>
            <p:nvPr/>
          </p:nvSpPr>
          <p:spPr>
            <a:xfrm rot="-226806">
              <a:off x="5831509" y="1430721"/>
              <a:ext cx="8906" cy="15162"/>
            </a:xfrm>
            <a:custGeom>
              <a:avLst/>
              <a:gdLst/>
              <a:ahLst/>
              <a:cxnLst/>
              <a:rect l="l" t="t" r="r" b="b"/>
              <a:pathLst>
                <a:path w="504" h="858" extrusionOk="0">
                  <a:moveTo>
                    <a:pt x="444" y="1"/>
                  </a:moveTo>
                  <a:cubicBezTo>
                    <a:pt x="436" y="1"/>
                    <a:pt x="429" y="6"/>
                    <a:pt x="429" y="19"/>
                  </a:cubicBezTo>
                  <a:cubicBezTo>
                    <a:pt x="395" y="332"/>
                    <a:pt x="245" y="625"/>
                    <a:pt x="6" y="836"/>
                  </a:cubicBezTo>
                  <a:cubicBezTo>
                    <a:pt x="1" y="842"/>
                    <a:pt x="5" y="858"/>
                    <a:pt x="19" y="858"/>
                  </a:cubicBezTo>
                  <a:cubicBezTo>
                    <a:pt x="21" y="858"/>
                    <a:pt x="24" y="858"/>
                    <a:pt x="27" y="857"/>
                  </a:cubicBezTo>
                  <a:cubicBezTo>
                    <a:pt x="293" y="734"/>
                    <a:pt x="504" y="305"/>
                    <a:pt x="463" y="19"/>
                  </a:cubicBezTo>
                  <a:cubicBezTo>
                    <a:pt x="463" y="8"/>
                    <a:pt x="453" y="1"/>
                    <a:pt x="444" y="1"/>
                  </a:cubicBezTo>
                  <a:close/>
                </a:path>
              </a:pathLst>
            </a:custGeom>
            <a:solidFill>
              <a:srgbClr val="1010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3249;p70"/>
            <p:cNvSpPr/>
            <p:nvPr/>
          </p:nvSpPr>
          <p:spPr>
            <a:xfrm rot="-226806">
              <a:off x="5829026" y="1436032"/>
              <a:ext cx="4047" cy="8323"/>
            </a:xfrm>
            <a:custGeom>
              <a:avLst/>
              <a:gdLst/>
              <a:ahLst/>
              <a:cxnLst/>
              <a:rect l="l" t="t" r="r" b="b"/>
              <a:pathLst>
                <a:path w="229" h="471" extrusionOk="0">
                  <a:moveTo>
                    <a:pt x="211" y="1"/>
                  </a:moveTo>
                  <a:cubicBezTo>
                    <a:pt x="203" y="1"/>
                    <a:pt x="194" y="6"/>
                    <a:pt x="194" y="16"/>
                  </a:cubicBezTo>
                  <a:cubicBezTo>
                    <a:pt x="174" y="98"/>
                    <a:pt x="160" y="173"/>
                    <a:pt x="133" y="254"/>
                  </a:cubicBezTo>
                  <a:cubicBezTo>
                    <a:pt x="106" y="323"/>
                    <a:pt x="58" y="391"/>
                    <a:pt x="10" y="445"/>
                  </a:cubicBezTo>
                  <a:cubicBezTo>
                    <a:pt x="0" y="456"/>
                    <a:pt x="6" y="470"/>
                    <a:pt x="18" y="470"/>
                  </a:cubicBezTo>
                  <a:cubicBezTo>
                    <a:pt x="22" y="470"/>
                    <a:pt x="26" y="469"/>
                    <a:pt x="31" y="466"/>
                  </a:cubicBezTo>
                  <a:cubicBezTo>
                    <a:pt x="153" y="350"/>
                    <a:pt x="228" y="186"/>
                    <a:pt x="228" y="16"/>
                  </a:cubicBezTo>
                  <a:cubicBezTo>
                    <a:pt x="228" y="6"/>
                    <a:pt x="220" y="1"/>
                    <a:pt x="211" y="1"/>
                  </a:cubicBezTo>
                  <a:close/>
                </a:path>
              </a:pathLst>
            </a:custGeom>
            <a:solidFill>
              <a:srgbClr val="1010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3250;p70"/>
            <p:cNvSpPr/>
            <p:nvPr/>
          </p:nvSpPr>
          <p:spPr>
            <a:xfrm rot="-226806">
              <a:off x="5833818" y="1403758"/>
              <a:ext cx="1096" cy="4683"/>
            </a:xfrm>
            <a:custGeom>
              <a:avLst/>
              <a:gdLst/>
              <a:ahLst/>
              <a:cxnLst/>
              <a:rect l="l" t="t" r="r" b="b"/>
              <a:pathLst>
                <a:path w="62" h="265" extrusionOk="0">
                  <a:moveTo>
                    <a:pt x="23" y="0"/>
                  </a:moveTo>
                  <a:cubicBezTo>
                    <a:pt x="15" y="0"/>
                    <a:pt x="8" y="6"/>
                    <a:pt x="8" y="14"/>
                  </a:cubicBezTo>
                  <a:cubicBezTo>
                    <a:pt x="1" y="55"/>
                    <a:pt x="8" y="96"/>
                    <a:pt x="14" y="137"/>
                  </a:cubicBezTo>
                  <a:cubicBezTo>
                    <a:pt x="21" y="178"/>
                    <a:pt x="21" y="219"/>
                    <a:pt x="35" y="260"/>
                  </a:cubicBezTo>
                  <a:cubicBezTo>
                    <a:pt x="35" y="263"/>
                    <a:pt x="38" y="265"/>
                    <a:pt x="42" y="265"/>
                  </a:cubicBezTo>
                  <a:cubicBezTo>
                    <a:pt x="47" y="265"/>
                    <a:pt x="52" y="263"/>
                    <a:pt x="55" y="260"/>
                  </a:cubicBezTo>
                  <a:cubicBezTo>
                    <a:pt x="62" y="219"/>
                    <a:pt x="62" y="178"/>
                    <a:pt x="55" y="137"/>
                  </a:cubicBezTo>
                  <a:cubicBezTo>
                    <a:pt x="55" y="89"/>
                    <a:pt x="48" y="48"/>
                    <a:pt x="35" y="8"/>
                  </a:cubicBezTo>
                  <a:cubicBezTo>
                    <a:pt x="32" y="2"/>
                    <a:pt x="28" y="0"/>
                    <a:pt x="23" y="0"/>
                  </a:cubicBezTo>
                  <a:close/>
                </a:path>
              </a:pathLst>
            </a:custGeom>
            <a:solidFill>
              <a:srgbClr val="1010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3251;p70"/>
            <p:cNvSpPr/>
            <p:nvPr/>
          </p:nvSpPr>
          <p:spPr>
            <a:xfrm rot="-226806">
              <a:off x="5832401" y="1397638"/>
              <a:ext cx="972" cy="2969"/>
            </a:xfrm>
            <a:custGeom>
              <a:avLst/>
              <a:gdLst/>
              <a:ahLst/>
              <a:cxnLst/>
              <a:rect l="l" t="t" r="r" b="b"/>
              <a:pathLst>
                <a:path w="55" h="168" extrusionOk="0">
                  <a:moveTo>
                    <a:pt x="11" y="1"/>
                  </a:moveTo>
                  <a:cubicBezTo>
                    <a:pt x="5" y="1"/>
                    <a:pt x="0" y="4"/>
                    <a:pt x="0" y="11"/>
                  </a:cubicBezTo>
                  <a:cubicBezTo>
                    <a:pt x="0" y="32"/>
                    <a:pt x="0" y="52"/>
                    <a:pt x="7" y="79"/>
                  </a:cubicBezTo>
                  <a:cubicBezTo>
                    <a:pt x="14" y="100"/>
                    <a:pt x="14" y="127"/>
                    <a:pt x="14" y="154"/>
                  </a:cubicBezTo>
                  <a:cubicBezTo>
                    <a:pt x="17" y="163"/>
                    <a:pt x="21" y="167"/>
                    <a:pt x="26" y="167"/>
                  </a:cubicBezTo>
                  <a:cubicBezTo>
                    <a:pt x="32" y="167"/>
                    <a:pt x="37" y="162"/>
                    <a:pt x="41" y="154"/>
                  </a:cubicBezTo>
                  <a:lnTo>
                    <a:pt x="41" y="161"/>
                  </a:lnTo>
                  <a:cubicBezTo>
                    <a:pt x="55" y="106"/>
                    <a:pt x="48" y="52"/>
                    <a:pt x="27" y="11"/>
                  </a:cubicBezTo>
                  <a:cubicBezTo>
                    <a:pt x="24" y="4"/>
                    <a:pt x="17" y="1"/>
                    <a:pt x="11" y="1"/>
                  </a:cubicBezTo>
                  <a:close/>
                </a:path>
              </a:pathLst>
            </a:custGeom>
            <a:solidFill>
              <a:srgbClr val="1010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3252;p70"/>
            <p:cNvSpPr/>
            <p:nvPr/>
          </p:nvSpPr>
          <p:spPr>
            <a:xfrm rot="-226806">
              <a:off x="5830598" y="1401940"/>
              <a:ext cx="1414" cy="4100"/>
            </a:xfrm>
            <a:custGeom>
              <a:avLst/>
              <a:gdLst/>
              <a:ahLst/>
              <a:cxnLst/>
              <a:rect l="l" t="t" r="r" b="b"/>
              <a:pathLst>
                <a:path w="80" h="232" extrusionOk="0">
                  <a:moveTo>
                    <a:pt x="21" y="0"/>
                  </a:moveTo>
                  <a:cubicBezTo>
                    <a:pt x="10" y="0"/>
                    <a:pt x="0" y="7"/>
                    <a:pt x="4" y="19"/>
                  </a:cubicBezTo>
                  <a:cubicBezTo>
                    <a:pt x="4" y="53"/>
                    <a:pt x="11" y="81"/>
                    <a:pt x="18" y="115"/>
                  </a:cubicBezTo>
                  <a:cubicBezTo>
                    <a:pt x="25" y="149"/>
                    <a:pt x="38" y="190"/>
                    <a:pt x="52" y="224"/>
                  </a:cubicBezTo>
                  <a:cubicBezTo>
                    <a:pt x="55" y="229"/>
                    <a:pt x="59" y="231"/>
                    <a:pt x="64" y="231"/>
                  </a:cubicBezTo>
                  <a:cubicBezTo>
                    <a:pt x="72" y="231"/>
                    <a:pt x="79" y="225"/>
                    <a:pt x="79" y="217"/>
                  </a:cubicBezTo>
                  <a:cubicBezTo>
                    <a:pt x="73" y="183"/>
                    <a:pt x="66" y="149"/>
                    <a:pt x="59" y="115"/>
                  </a:cubicBezTo>
                  <a:cubicBezTo>
                    <a:pt x="52" y="81"/>
                    <a:pt x="45" y="47"/>
                    <a:pt x="38" y="13"/>
                  </a:cubicBezTo>
                  <a:cubicBezTo>
                    <a:pt x="36" y="4"/>
                    <a:pt x="28" y="0"/>
                    <a:pt x="21" y="0"/>
                  </a:cubicBezTo>
                  <a:close/>
                </a:path>
              </a:pathLst>
            </a:custGeom>
            <a:solidFill>
              <a:srgbClr val="1010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3253;p70"/>
            <p:cNvSpPr/>
            <p:nvPr/>
          </p:nvSpPr>
          <p:spPr>
            <a:xfrm rot="-226806">
              <a:off x="5856970" y="1399000"/>
              <a:ext cx="3817" cy="1502"/>
            </a:xfrm>
            <a:custGeom>
              <a:avLst/>
              <a:gdLst/>
              <a:ahLst/>
              <a:cxnLst/>
              <a:rect l="l" t="t" r="r" b="b"/>
              <a:pathLst>
                <a:path w="216" h="85" extrusionOk="0">
                  <a:moveTo>
                    <a:pt x="202" y="1"/>
                  </a:moveTo>
                  <a:cubicBezTo>
                    <a:pt x="175" y="1"/>
                    <a:pt x="141" y="1"/>
                    <a:pt x="107" y="14"/>
                  </a:cubicBezTo>
                  <a:cubicBezTo>
                    <a:pt x="73" y="21"/>
                    <a:pt x="39" y="35"/>
                    <a:pt x="12" y="62"/>
                  </a:cubicBezTo>
                  <a:cubicBezTo>
                    <a:pt x="0" y="73"/>
                    <a:pt x="7" y="84"/>
                    <a:pt x="18" y="84"/>
                  </a:cubicBezTo>
                  <a:cubicBezTo>
                    <a:pt x="20" y="84"/>
                    <a:pt x="23" y="84"/>
                    <a:pt x="25" y="82"/>
                  </a:cubicBezTo>
                  <a:cubicBezTo>
                    <a:pt x="52" y="76"/>
                    <a:pt x="80" y="62"/>
                    <a:pt x="107" y="41"/>
                  </a:cubicBezTo>
                  <a:cubicBezTo>
                    <a:pt x="141" y="35"/>
                    <a:pt x="168" y="28"/>
                    <a:pt x="202" y="28"/>
                  </a:cubicBezTo>
                  <a:cubicBezTo>
                    <a:pt x="216" y="28"/>
                    <a:pt x="216" y="7"/>
                    <a:pt x="202" y="1"/>
                  </a:cubicBezTo>
                  <a:close/>
                </a:path>
              </a:pathLst>
            </a:custGeom>
            <a:solidFill>
              <a:srgbClr val="1010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3254;p70"/>
            <p:cNvSpPr/>
            <p:nvPr/>
          </p:nvSpPr>
          <p:spPr>
            <a:xfrm rot="-226806">
              <a:off x="5851440" y="1402196"/>
              <a:ext cx="3410" cy="3004"/>
            </a:xfrm>
            <a:custGeom>
              <a:avLst/>
              <a:gdLst/>
              <a:ahLst/>
              <a:cxnLst/>
              <a:rect l="l" t="t" r="r" b="b"/>
              <a:pathLst>
                <a:path w="193" h="170" extrusionOk="0">
                  <a:moveTo>
                    <a:pt x="171" y="1"/>
                  </a:moveTo>
                  <a:cubicBezTo>
                    <a:pt x="168" y="1"/>
                    <a:pt x="164" y="2"/>
                    <a:pt x="161" y="5"/>
                  </a:cubicBezTo>
                  <a:cubicBezTo>
                    <a:pt x="114" y="53"/>
                    <a:pt x="66" y="94"/>
                    <a:pt x="18" y="134"/>
                  </a:cubicBezTo>
                  <a:cubicBezTo>
                    <a:pt x="0" y="147"/>
                    <a:pt x="14" y="170"/>
                    <a:pt x="32" y="170"/>
                  </a:cubicBezTo>
                  <a:cubicBezTo>
                    <a:pt x="34" y="170"/>
                    <a:pt x="37" y="169"/>
                    <a:pt x="39" y="169"/>
                  </a:cubicBezTo>
                  <a:cubicBezTo>
                    <a:pt x="93" y="121"/>
                    <a:pt x="141" y="80"/>
                    <a:pt x="182" y="32"/>
                  </a:cubicBezTo>
                  <a:cubicBezTo>
                    <a:pt x="192" y="16"/>
                    <a:pt x="183" y="1"/>
                    <a:pt x="171" y="1"/>
                  </a:cubicBezTo>
                  <a:close/>
                </a:path>
              </a:pathLst>
            </a:custGeom>
            <a:solidFill>
              <a:srgbClr val="1010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3255;p70"/>
            <p:cNvSpPr/>
            <p:nvPr/>
          </p:nvSpPr>
          <p:spPr>
            <a:xfrm rot="-226806">
              <a:off x="5855577" y="1402624"/>
              <a:ext cx="4736" cy="3499"/>
            </a:xfrm>
            <a:custGeom>
              <a:avLst/>
              <a:gdLst/>
              <a:ahLst/>
              <a:cxnLst/>
              <a:rect l="l" t="t" r="r" b="b"/>
              <a:pathLst>
                <a:path w="268" h="198" extrusionOk="0">
                  <a:moveTo>
                    <a:pt x="240" y="1"/>
                  </a:moveTo>
                  <a:cubicBezTo>
                    <a:pt x="237" y="1"/>
                    <a:pt x="233" y="2"/>
                    <a:pt x="230" y="4"/>
                  </a:cubicBezTo>
                  <a:cubicBezTo>
                    <a:pt x="155" y="52"/>
                    <a:pt x="80" y="106"/>
                    <a:pt x="12" y="161"/>
                  </a:cubicBezTo>
                  <a:cubicBezTo>
                    <a:pt x="1" y="172"/>
                    <a:pt x="18" y="198"/>
                    <a:pt x="36" y="198"/>
                  </a:cubicBezTo>
                  <a:cubicBezTo>
                    <a:pt x="39" y="198"/>
                    <a:pt x="43" y="197"/>
                    <a:pt x="46" y="195"/>
                  </a:cubicBezTo>
                  <a:cubicBezTo>
                    <a:pt x="108" y="140"/>
                    <a:pt x="182" y="86"/>
                    <a:pt x="251" y="38"/>
                  </a:cubicBezTo>
                  <a:cubicBezTo>
                    <a:pt x="268" y="27"/>
                    <a:pt x="256" y="1"/>
                    <a:pt x="240" y="1"/>
                  </a:cubicBezTo>
                  <a:close/>
                </a:path>
              </a:pathLst>
            </a:custGeom>
            <a:solidFill>
              <a:srgbClr val="1010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3256;p70"/>
            <p:cNvSpPr/>
            <p:nvPr/>
          </p:nvSpPr>
          <p:spPr>
            <a:xfrm>
              <a:off x="5945100" y="972475"/>
              <a:ext cx="49575" cy="46000"/>
            </a:xfrm>
            <a:custGeom>
              <a:avLst/>
              <a:gdLst/>
              <a:ahLst/>
              <a:cxnLst/>
              <a:rect l="l" t="t" r="r" b="b"/>
              <a:pathLst>
                <a:path w="1983" h="1840" extrusionOk="0">
                  <a:moveTo>
                    <a:pt x="335" y="0"/>
                  </a:moveTo>
                  <a:cubicBezTo>
                    <a:pt x="335" y="7"/>
                    <a:pt x="42" y="34"/>
                    <a:pt x="1" y="423"/>
                  </a:cubicBezTo>
                  <a:cubicBezTo>
                    <a:pt x="1" y="423"/>
                    <a:pt x="1077" y="1676"/>
                    <a:pt x="1690" y="1839"/>
                  </a:cubicBezTo>
                  <a:cubicBezTo>
                    <a:pt x="1690" y="1839"/>
                    <a:pt x="1949" y="1689"/>
                    <a:pt x="1983" y="1437"/>
                  </a:cubicBezTo>
                  <a:cubicBezTo>
                    <a:pt x="1983" y="1437"/>
                    <a:pt x="580" y="334"/>
                    <a:pt x="3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3257;p70"/>
            <p:cNvSpPr/>
            <p:nvPr/>
          </p:nvSpPr>
          <p:spPr>
            <a:xfrm>
              <a:off x="6040800" y="1032400"/>
              <a:ext cx="49400" cy="46000"/>
            </a:xfrm>
            <a:custGeom>
              <a:avLst/>
              <a:gdLst/>
              <a:ahLst/>
              <a:cxnLst/>
              <a:rect l="l" t="t" r="r" b="b"/>
              <a:pathLst>
                <a:path w="1976" h="1840" extrusionOk="0">
                  <a:moveTo>
                    <a:pt x="334" y="1"/>
                  </a:moveTo>
                  <a:cubicBezTo>
                    <a:pt x="334" y="1"/>
                    <a:pt x="35" y="35"/>
                    <a:pt x="1" y="430"/>
                  </a:cubicBezTo>
                  <a:cubicBezTo>
                    <a:pt x="1" y="430"/>
                    <a:pt x="1077" y="1676"/>
                    <a:pt x="1683" y="1840"/>
                  </a:cubicBezTo>
                  <a:cubicBezTo>
                    <a:pt x="1683" y="1840"/>
                    <a:pt x="1949" y="1697"/>
                    <a:pt x="1976" y="1438"/>
                  </a:cubicBezTo>
                  <a:cubicBezTo>
                    <a:pt x="1976" y="1438"/>
                    <a:pt x="580" y="335"/>
                    <a:pt x="334" y="1"/>
                  </a:cubicBezTo>
                  <a:close/>
                </a:path>
              </a:pathLst>
            </a:custGeom>
            <a:solidFill>
              <a:srgbClr val="100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crush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4" name="Google Shape;1274;p45"/>
          <p:cNvSpPr txBox="1">
            <a:spLocks noGrp="1"/>
          </p:cNvSpPr>
          <p:nvPr>
            <p:ph type="title" idx="6"/>
          </p:nvPr>
        </p:nvSpPr>
        <p:spPr>
          <a:xfrm>
            <a:off x="715096" y="731372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>
                <a:solidFill>
                  <a:schemeClr val="tx1"/>
                </a:solidFill>
              </a:rPr>
              <a:t>New </a:t>
            </a:r>
            <a:r>
              <a:rPr lang="hr-HR" dirty="0" err="1">
                <a:solidFill>
                  <a:schemeClr val="tx1"/>
                </a:solidFill>
              </a:rPr>
              <a:t>Zealand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276" name="Google Shape;1276;p45"/>
          <p:cNvSpPr txBox="1">
            <a:spLocks noGrp="1"/>
          </p:cNvSpPr>
          <p:nvPr>
            <p:ph type="subTitle" idx="1"/>
          </p:nvPr>
        </p:nvSpPr>
        <p:spPr>
          <a:xfrm>
            <a:off x="715096" y="1495586"/>
            <a:ext cx="5143263" cy="29528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sz="1800" dirty="0">
                <a:latin typeface="Lexend Deca Light" charset="0"/>
              </a:rPr>
              <a:t>19 </a:t>
            </a:r>
            <a:r>
              <a:rPr lang="hr-HR" sz="1800" dirty="0" err="1">
                <a:latin typeface="Lexend Deca Light" charset="0"/>
              </a:rPr>
              <a:t>September</a:t>
            </a:r>
            <a:r>
              <a:rPr lang="hr-HR" sz="1800" dirty="0">
                <a:latin typeface="Lexend Deca Light" charset="0"/>
              </a:rPr>
              <a:t> 1893 </a:t>
            </a:r>
            <a:r>
              <a:rPr lang="hr-HR" sz="1800" dirty="0">
                <a:latin typeface="Lexend Deca Light" charset="0"/>
                <a:sym typeface="Wingdings" panose="05000000000000000000" pitchFamily="2" charset="2"/>
              </a:rPr>
              <a:t> 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Lexend Deca Light" charset="0"/>
              </a:rPr>
              <a:t>Governor Glasgow signed the Electoral Bill</a:t>
            </a:r>
            <a:r>
              <a:rPr lang="hr-HR" sz="1800" b="0" i="0" dirty="0">
                <a:solidFill>
                  <a:schemeClr val="tx1"/>
                </a:solidFill>
                <a:effectLst/>
                <a:latin typeface="Lexend Deca Light" charset="0"/>
              </a:rPr>
              <a:t> </a:t>
            </a:r>
            <a:r>
              <a:rPr lang="hr-HR" sz="1800" b="0" i="0" dirty="0" err="1">
                <a:solidFill>
                  <a:schemeClr val="tx1"/>
                </a:solidFill>
                <a:effectLst/>
                <a:latin typeface="Lexend Deca Light" charset="0"/>
              </a:rPr>
              <a:t>and</a:t>
            </a:r>
            <a:r>
              <a:rPr lang="hr-HR" sz="1800" b="0" i="0" dirty="0">
                <a:solidFill>
                  <a:schemeClr val="tx1"/>
                </a:solidFill>
                <a:effectLst/>
                <a:latin typeface="Lexend Deca Light" charset="0"/>
              </a:rPr>
              <a:t> New </a:t>
            </a:r>
            <a:r>
              <a:rPr lang="hr-HR" sz="1800" b="0" i="0" dirty="0" err="1">
                <a:solidFill>
                  <a:schemeClr val="tx1"/>
                </a:solidFill>
                <a:effectLst/>
                <a:latin typeface="Lexend Deca Light" charset="0"/>
              </a:rPr>
              <a:t>Zealand</a:t>
            </a:r>
            <a:r>
              <a:rPr lang="hr-HR" sz="1800" b="0" i="0" dirty="0">
                <a:solidFill>
                  <a:schemeClr val="tx1"/>
                </a:solidFill>
                <a:effectLst/>
                <a:latin typeface="Lexend Deca Light" charset="0"/>
              </a:rPr>
              <a:t> </a:t>
            </a:r>
            <a:r>
              <a:rPr lang="hr-HR" sz="1800" b="0" i="0" dirty="0" err="1">
                <a:solidFill>
                  <a:schemeClr val="tx1"/>
                </a:solidFill>
                <a:effectLst/>
                <a:latin typeface="Lexend Deca Light" charset="0"/>
              </a:rPr>
              <a:t>became</a:t>
            </a:r>
            <a:r>
              <a:rPr lang="hr-HR" sz="1800" b="0" i="0" dirty="0">
                <a:solidFill>
                  <a:schemeClr val="tx1"/>
                </a:solidFill>
                <a:effectLst/>
                <a:latin typeface="Lexend Deca Light" charset="0"/>
              </a:rPr>
              <a:t> 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Lexend Deca Light" charset="0"/>
              </a:rPr>
              <a:t>the first self-governing country to grant the vote to all adult women</a:t>
            </a:r>
            <a:endParaRPr sz="1800" dirty="0">
              <a:solidFill>
                <a:schemeClr val="tx1"/>
              </a:solidFill>
              <a:latin typeface="Lexend Deca Light" charset="0"/>
            </a:endParaRPr>
          </a:p>
        </p:txBody>
      </p:sp>
      <p:sp>
        <p:nvSpPr>
          <p:cNvPr id="1339" name="Google Shape;1339;p45"/>
          <p:cNvSpPr/>
          <p:nvPr/>
        </p:nvSpPr>
        <p:spPr>
          <a:xfrm flipH="1">
            <a:off x="-79512" y="4533282"/>
            <a:ext cx="674817" cy="667141"/>
          </a:xfrm>
          <a:custGeom>
            <a:avLst/>
            <a:gdLst/>
            <a:ahLst/>
            <a:cxnLst/>
            <a:rect l="l" t="t" r="r" b="b"/>
            <a:pathLst>
              <a:path w="22240" h="21987" extrusionOk="0">
                <a:moveTo>
                  <a:pt x="12690" y="0"/>
                </a:moveTo>
                <a:lnTo>
                  <a:pt x="10394" y="5940"/>
                </a:lnTo>
                <a:lnTo>
                  <a:pt x="6635" y="477"/>
                </a:lnTo>
                <a:lnTo>
                  <a:pt x="8201" y="7908"/>
                </a:lnTo>
                <a:lnTo>
                  <a:pt x="1172" y="5681"/>
                </a:lnTo>
                <a:lnTo>
                  <a:pt x="1172" y="5681"/>
                </a:lnTo>
                <a:lnTo>
                  <a:pt x="6165" y="10061"/>
                </a:lnTo>
                <a:lnTo>
                  <a:pt x="1" y="12526"/>
                </a:lnTo>
                <a:lnTo>
                  <a:pt x="6614" y="13132"/>
                </a:lnTo>
                <a:lnTo>
                  <a:pt x="2957" y="17961"/>
                </a:lnTo>
                <a:lnTo>
                  <a:pt x="8780" y="15360"/>
                </a:lnTo>
                <a:lnTo>
                  <a:pt x="9216" y="21987"/>
                </a:lnTo>
                <a:lnTo>
                  <a:pt x="11838" y="15877"/>
                </a:lnTo>
                <a:lnTo>
                  <a:pt x="16089" y="20986"/>
                </a:lnTo>
                <a:lnTo>
                  <a:pt x="15714" y="14787"/>
                </a:lnTo>
                <a:lnTo>
                  <a:pt x="21061" y="16143"/>
                </a:lnTo>
                <a:lnTo>
                  <a:pt x="21061" y="16143"/>
                </a:lnTo>
                <a:lnTo>
                  <a:pt x="16068" y="11763"/>
                </a:lnTo>
                <a:lnTo>
                  <a:pt x="22239" y="9298"/>
                </a:lnTo>
                <a:lnTo>
                  <a:pt x="15905" y="8712"/>
                </a:lnTo>
                <a:lnTo>
                  <a:pt x="19160" y="3065"/>
                </a:lnTo>
                <a:lnTo>
                  <a:pt x="13126" y="6628"/>
                </a:lnTo>
                <a:lnTo>
                  <a:pt x="1269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40" name="Google Shape;1340;p45"/>
          <p:cNvSpPr/>
          <p:nvPr/>
        </p:nvSpPr>
        <p:spPr>
          <a:xfrm flipH="1">
            <a:off x="8255919" y="1017722"/>
            <a:ext cx="345943" cy="342008"/>
          </a:xfrm>
          <a:custGeom>
            <a:avLst/>
            <a:gdLst/>
            <a:ahLst/>
            <a:cxnLst/>
            <a:rect l="l" t="t" r="r" b="b"/>
            <a:pathLst>
              <a:path w="22240" h="21987" extrusionOk="0">
                <a:moveTo>
                  <a:pt x="12690" y="0"/>
                </a:moveTo>
                <a:lnTo>
                  <a:pt x="10394" y="5940"/>
                </a:lnTo>
                <a:lnTo>
                  <a:pt x="6635" y="477"/>
                </a:lnTo>
                <a:lnTo>
                  <a:pt x="8201" y="7908"/>
                </a:lnTo>
                <a:lnTo>
                  <a:pt x="1172" y="5681"/>
                </a:lnTo>
                <a:lnTo>
                  <a:pt x="1172" y="5681"/>
                </a:lnTo>
                <a:lnTo>
                  <a:pt x="6165" y="10061"/>
                </a:lnTo>
                <a:lnTo>
                  <a:pt x="1" y="12526"/>
                </a:lnTo>
                <a:lnTo>
                  <a:pt x="6614" y="13132"/>
                </a:lnTo>
                <a:lnTo>
                  <a:pt x="2957" y="17961"/>
                </a:lnTo>
                <a:lnTo>
                  <a:pt x="8780" y="15360"/>
                </a:lnTo>
                <a:lnTo>
                  <a:pt x="9216" y="21987"/>
                </a:lnTo>
                <a:lnTo>
                  <a:pt x="11838" y="15877"/>
                </a:lnTo>
                <a:lnTo>
                  <a:pt x="16089" y="20986"/>
                </a:lnTo>
                <a:lnTo>
                  <a:pt x="15714" y="14787"/>
                </a:lnTo>
                <a:lnTo>
                  <a:pt x="21061" y="16143"/>
                </a:lnTo>
                <a:lnTo>
                  <a:pt x="21061" y="16143"/>
                </a:lnTo>
                <a:lnTo>
                  <a:pt x="16068" y="11763"/>
                </a:lnTo>
                <a:lnTo>
                  <a:pt x="22239" y="9298"/>
                </a:lnTo>
                <a:lnTo>
                  <a:pt x="15905" y="8712"/>
                </a:lnTo>
                <a:lnTo>
                  <a:pt x="19160" y="3065"/>
                </a:lnTo>
                <a:lnTo>
                  <a:pt x="13126" y="6628"/>
                </a:lnTo>
                <a:lnTo>
                  <a:pt x="1269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12" name="Slika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14846" y="1452429"/>
            <a:ext cx="2487016" cy="3039123"/>
          </a:xfrm>
          <a:prstGeom prst="rect">
            <a:avLst/>
          </a:prstGeom>
        </p:spPr>
      </p:pic>
      <p:grpSp>
        <p:nvGrpSpPr>
          <p:cNvPr id="13" name="Google Shape;2679;p69"/>
          <p:cNvGrpSpPr/>
          <p:nvPr/>
        </p:nvGrpSpPr>
        <p:grpSpPr>
          <a:xfrm>
            <a:off x="5963708" y="4258714"/>
            <a:ext cx="421484" cy="403474"/>
            <a:chOff x="3460732" y="2453176"/>
            <a:chExt cx="421484" cy="403474"/>
          </a:xfrm>
        </p:grpSpPr>
        <p:sp>
          <p:nvSpPr>
            <p:cNvPr id="14" name="Google Shape;2680;p69"/>
            <p:cNvSpPr/>
            <p:nvPr/>
          </p:nvSpPr>
          <p:spPr>
            <a:xfrm>
              <a:off x="3460732" y="2453176"/>
              <a:ext cx="421484" cy="403393"/>
            </a:xfrm>
            <a:custGeom>
              <a:avLst/>
              <a:gdLst/>
              <a:ahLst/>
              <a:cxnLst/>
              <a:rect l="l" t="t" r="r" b="b"/>
              <a:pathLst>
                <a:path w="15586" h="14917" extrusionOk="0">
                  <a:moveTo>
                    <a:pt x="6773" y="0"/>
                  </a:moveTo>
                  <a:cubicBezTo>
                    <a:pt x="6750" y="0"/>
                    <a:pt x="6726" y="3"/>
                    <a:pt x="6702" y="9"/>
                  </a:cubicBezTo>
                  <a:cubicBezTo>
                    <a:pt x="5907" y="320"/>
                    <a:pt x="3937" y="1426"/>
                    <a:pt x="5182" y="4088"/>
                  </a:cubicBezTo>
                  <a:cubicBezTo>
                    <a:pt x="5216" y="4157"/>
                    <a:pt x="5216" y="4192"/>
                    <a:pt x="5147" y="4226"/>
                  </a:cubicBezTo>
                  <a:cubicBezTo>
                    <a:pt x="5130" y="4243"/>
                    <a:pt x="5104" y="4252"/>
                    <a:pt x="5078" y="4252"/>
                  </a:cubicBezTo>
                  <a:cubicBezTo>
                    <a:pt x="5052" y="4252"/>
                    <a:pt x="5026" y="4243"/>
                    <a:pt x="5009" y="4226"/>
                  </a:cubicBezTo>
                  <a:cubicBezTo>
                    <a:pt x="4218" y="3486"/>
                    <a:pt x="3493" y="3226"/>
                    <a:pt x="2866" y="3226"/>
                  </a:cubicBezTo>
                  <a:cubicBezTo>
                    <a:pt x="1796" y="3226"/>
                    <a:pt x="1015" y="3985"/>
                    <a:pt x="688" y="4399"/>
                  </a:cubicBezTo>
                  <a:cubicBezTo>
                    <a:pt x="584" y="4503"/>
                    <a:pt x="619" y="4675"/>
                    <a:pt x="757" y="4779"/>
                  </a:cubicBezTo>
                  <a:cubicBezTo>
                    <a:pt x="1345" y="5228"/>
                    <a:pt x="1034" y="6162"/>
                    <a:pt x="273" y="6196"/>
                  </a:cubicBezTo>
                  <a:cubicBezTo>
                    <a:pt x="259" y="6193"/>
                    <a:pt x="244" y="6191"/>
                    <a:pt x="230" y="6191"/>
                  </a:cubicBezTo>
                  <a:cubicBezTo>
                    <a:pt x="108" y="6191"/>
                    <a:pt x="0" y="6318"/>
                    <a:pt x="31" y="6473"/>
                  </a:cubicBezTo>
                  <a:cubicBezTo>
                    <a:pt x="95" y="7269"/>
                    <a:pt x="452" y="9178"/>
                    <a:pt x="2803" y="9178"/>
                  </a:cubicBezTo>
                  <a:cubicBezTo>
                    <a:pt x="3005" y="9178"/>
                    <a:pt x="3221" y="9164"/>
                    <a:pt x="3453" y="9134"/>
                  </a:cubicBezTo>
                  <a:cubicBezTo>
                    <a:pt x="3488" y="9134"/>
                    <a:pt x="3557" y="9169"/>
                    <a:pt x="3557" y="9203"/>
                  </a:cubicBezTo>
                  <a:cubicBezTo>
                    <a:pt x="3592" y="9273"/>
                    <a:pt x="3557" y="9307"/>
                    <a:pt x="3522" y="9342"/>
                  </a:cubicBezTo>
                  <a:cubicBezTo>
                    <a:pt x="930" y="10759"/>
                    <a:pt x="1863" y="12798"/>
                    <a:pt x="2313" y="13524"/>
                  </a:cubicBezTo>
                  <a:cubicBezTo>
                    <a:pt x="2375" y="13608"/>
                    <a:pt x="2464" y="13653"/>
                    <a:pt x="2546" y="13653"/>
                  </a:cubicBezTo>
                  <a:cubicBezTo>
                    <a:pt x="2600" y="13653"/>
                    <a:pt x="2652" y="13634"/>
                    <a:pt x="2693" y="13593"/>
                  </a:cubicBezTo>
                  <a:cubicBezTo>
                    <a:pt x="2836" y="13497"/>
                    <a:pt x="2989" y="13455"/>
                    <a:pt x="3137" y="13455"/>
                  </a:cubicBezTo>
                  <a:cubicBezTo>
                    <a:pt x="3629" y="13455"/>
                    <a:pt x="4062" y="13926"/>
                    <a:pt x="3903" y="14457"/>
                  </a:cubicBezTo>
                  <a:cubicBezTo>
                    <a:pt x="3834" y="14596"/>
                    <a:pt x="3937" y="14768"/>
                    <a:pt x="4076" y="14803"/>
                  </a:cubicBezTo>
                  <a:cubicBezTo>
                    <a:pt x="4298" y="14859"/>
                    <a:pt x="4622" y="14917"/>
                    <a:pt x="4988" y="14917"/>
                  </a:cubicBezTo>
                  <a:cubicBezTo>
                    <a:pt x="5988" y="14917"/>
                    <a:pt x="7300" y="14483"/>
                    <a:pt x="7705" y="12383"/>
                  </a:cubicBezTo>
                  <a:cubicBezTo>
                    <a:pt x="7705" y="12314"/>
                    <a:pt x="7739" y="12280"/>
                    <a:pt x="7809" y="12280"/>
                  </a:cubicBezTo>
                  <a:cubicBezTo>
                    <a:pt x="7843" y="12280"/>
                    <a:pt x="7912" y="12314"/>
                    <a:pt x="7912" y="12383"/>
                  </a:cubicBezTo>
                  <a:cubicBezTo>
                    <a:pt x="8317" y="14483"/>
                    <a:pt x="9629" y="14917"/>
                    <a:pt x="10616" y="14917"/>
                  </a:cubicBezTo>
                  <a:cubicBezTo>
                    <a:pt x="10977" y="14917"/>
                    <a:pt x="11294" y="14859"/>
                    <a:pt x="11507" y="14803"/>
                  </a:cubicBezTo>
                  <a:cubicBezTo>
                    <a:pt x="11645" y="14768"/>
                    <a:pt x="11749" y="14630"/>
                    <a:pt x="11714" y="14457"/>
                  </a:cubicBezTo>
                  <a:cubicBezTo>
                    <a:pt x="11611" y="14146"/>
                    <a:pt x="11714" y="13801"/>
                    <a:pt x="11991" y="13593"/>
                  </a:cubicBezTo>
                  <a:cubicBezTo>
                    <a:pt x="12129" y="13507"/>
                    <a:pt x="12285" y="13464"/>
                    <a:pt x="12440" y="13464"/>
                  </a:cubicBezTo>
                  <a:cubicBezTo>
                    <a:pt x="12596" y="13464"/>
                    <a:pt x="12751" y="13507"/>
                    <a:pt x="12890" y="13593"/>
                  </a:cubicBezTo>
                  <a:cubicBezTo>
                    <a:pt x="12944" y="13634"/>
                    <a:pt x="13004" y="13653"/>
                    <a:pt x="13061" y="13653"/>
                  </a:cubicBezTo>
                  <a:cubicBezTo>
                    <a:pt x="13148" y="13653"/>
                    <a:pt x="13228" y="13608"/>
                    <a:pt x="13270" y="13524"/>
                  </a:cubicBezTo>
                  <a:cubicBezTo>
                    <a:pt x="13719" y="12833"/>
                    <a:pt x="14652" y="10759"/>
                    <a:pt x="12095" y="9342"/>
                  </a:cubicBezTo>
                  <a:cubicBezTo>
                    <a:pt x="12025" y="9307"/>
                    <a:pt x="12025" y="9273"/>
                    <a:pt x="12025" y="9203"/>
                  </a:cubicBezTo>
                  <a:cubicBezTo>
                    <a:pt x="12025" y="9169"/>
                    <a:pt x="12095" y="9134"/>
                    <a:pt x="12164" y="9134"/>
                  </a:cubicBezTo>
                  <a:cubicBezTo>
                    <a:pt x="12390" y="9164"/>
                    <a:pt x="12601" y="9178"/>
                    <a:pt x="12799" y="9178"/>
                  </a:cubicBezTo>
                  <a:cubicBezTo>
                    <a:pt x="15135" y="9178"/>
                    <a:pt x="15522" y="7235"/>
                    <a:pt x="15586" y="6438"/>
                  </a:cubicBezTo>
                  <a:cubicBezTo>
                    <a:pt x="15586" y="6300"/>
                    <a:pt x="15447" y="6162"/>
                    <a:pt x="15309" y="6162"/>
                  </a:cubicBezTo>
                  <a:lnTo>
                    <a:pt x="15275" y="6196"/>
                  </a:lnTo>
                  <a:cubicBezTo>
                    <a:pt x="14964" y="6162"/>
                    <a:pt x="14652" y="5954"/>
                    <a:pt x="14549" y="5643"/>
                  </a:cubicBezTo>
                  <a:cubicBezTo>
                    <a:pt x="14445" y="5332"/>
                    <a:pt x="14549" y="4987"/>
                    <a:pt x="14825" y="4779"/>
                  </a:cubicBezTo>
                  <a:cubicBezTo>
                    <a:pt x="14964" y="4675"/>
                    <a:pt x="14964" y="4503"/>
                    <a:pt x="14894" y="4399"/>
                  </a:cubicBezTo>
                  <a:cubicBezTo>
                    <a:pt x="14546" y="3985"/>
                    <a:pt x="13756" y="3226"/>
                    <a:pt x="12683" y="3226"/>
                  </a:cubicBezTo>
                  <a:cubicBezTo>
                    <a:pt x="12055" y="3226"/>
                    <a:pt x="11330" y="3486"/>
                    <a:pt x="10539" y="4226"/>
                  </a:cubicBezTo>
                  <a:cubicBezTo>
                    <a:pt x="10522" y="4243"/>
                    <a:pt x="10496" y="4252"/>
                    <a:pt x="10470" y="4252"/>
                  </a:cubicBezTo>
                  <a:cubicBezTo>
                    <a:pt x="10444" y="4252"/>
                    <a:pt x="10418" y="4243"/>
                    <a:pt x="10401" y="4226"/>
                  </a:cubicBezTo>
                  <a:cubicBezTo>
                    <a:pt x="10366" y="4192"/>
                    <a:pt x="10332" y="4157"/>
                    <a:pt x="10366" y="4088"/>
                  </a:cubicBezTo>
                  <a:cubicBezTo>
                    <a:pt x="11611" y="1426"/>
                    <a:pt x="9640" y="320"/>
                    <a:pt x="8845" y="9"/>
                  </a:cubicBezTo>
                  <a:cubicBezTo>
                    <a:pt x="8822" y="3"/>
                    <a:pt x="8798" y="0"/>
                    <a:pt x="8775" y="0"/>
                  </a:cubicBezTo>
                  <a:cubicBezTo>
                    <a:pt x="8663" y="0"/>
                    <a:pt x="8563" y="67"/>
                    <a:pt x="8534" y="182"/>
                  </a:cubicBezTo>
                  <a:cubicBezTo>
                    <a:pt x="8396" y="528"/>
                    <a:pt x="8085" y="701"/>
                    <a:pt x="7778" y="701"/>
                  </a:cubicBezTo>
                  <a:cubicBezTo>
                    <a:pt x="7472" y="701"/>
                    <a:pt x="7169" y="528"/>
                    <a:pt x="7048" y="182"/>
                  </a:cubicBezTo>
                  <a:cubicBezTo>
                    <a:pt x="6991" y="67"/>
                    <a:pt x="6886" y="0"/>
                    <a:pt x="6773" y="0"/>
                  </a:cubicBezTo>
                  <a:close/>
                </a:path>
              </a:pathLst>
            </a:custGeom>
            <a:solidFill>
              <a:srgbClr val="FC7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" name="Google Shape;2681;p69"/>
            <p:cNvSpPr/>
            <p:nvPr/>
          </p:nvSpPr>
          <p:spPr>
            <a:xfrm>
              <a:off x="3765366" y="2700182"/>
              <a:ext cx="91620" cy="122475"/>
            </a:xfrm>
            <a:custGeom>
              <a:avLst/>
              <a:gdLst/>
              <a:ahLst/>
              <a:cxnLst/>
              <a:rect l="l" t="t" r="r" b="b"/>
              <a:pathLst>
                <a:path w="3388" h="4529" extrusionOk="0">
                  <a:moveTo>
                    <a:pt x="138" y="0"/>
                  </a:moveTo>
                  <a:cubicBezTo>
                    <a:pt x="104" y="0"/>
                    <a:pt x="35" y="35"/>
                    <a:pt x="35" y="104"/>
                  </a:cubicBezTo>
                  <a:cubicBezTo>
                    <a:pt x="0" y="139"/>
                    <a:pt x="35" y="208"/>
                    <a:pt x="69" y="208"/>
                  </a:cubicBezTo>
                  <a:cubicBezTo>
                    <a:pt x="2592" y="1590"/>
                    <a:pt x="1763" y="3595"/>
                    <a:pt x="1314" y="4355"/>
                  </a:cubicBezTo>
                  <a:cubicBezTo>
                    <a:pt x="1417" y="4355"/>
                    <a:pt x="1521" y="4425"/>
                    <a:pt x="1625" y="4494"/>
                  </a:cubicBezTo>
                  <a:cubicBezTo>
                    <a:pt x="1659" y="4517"/>
                    <a:pt x="1701" y="4528"/>
                    <a:pt x="1745" y="4528"/>
                  </a:cubicBezTo>
                  <a:cubicBezTo>
                    <a:pt x="1832" y="4528"/>
                    <a:pt x="1924" y="4482"/>
                    <a:pt x="1970" y="4390"/>
                  </a:cubicBezTo>
                  <a:cubicBezTo>
                    <a:pt x="2420" y="3699"/>
                    <a:pt x="3387" y="1625"/>
                    <a:pt x="795" y="208"/>
                  </a:cubicBezTo>
                  <a:cubicBezTo>
                    <a:pt x="760" y="208"/>
                    <a:pt x="726" y="139"/>
                    <a:pt x="726" y="104"/>
                  </a:cubicBezTo>
                  <a:cubicBezTo>
                    <a:pt x="760" y="69"/>
                    <a:pt x="760" y="69"/>
                    <a:pt x="760" y="69"/>
                  </a:cubicBezTo>
                  <a:cubicBezTo>
                    <a:pt x="553" y="35"/>
                    <a:pt x="346" y="35"/>
                    <a:pt x="138" y="0"/>
                  </a:cubicBezTo>
                  <a:close/>
                </a:path>
              </a:pathLst>
            </a:custGeom>
            <a:solidFill>
              <a:srgbClr val="FC5E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" name="Google Shape;2682;p69"/>
            <p:cNvSpPr/>
            <p:nvPr/>
          </p:nvSpPr>
          <p:spPr>
            <a:xfrm>
              <a:off x="3793409" y="2540442"/>
              <a:ext cx="87888" cy="161092"/>
            </a:xfrm>
            <a:custGeom>
              <a:avLst/>
              <a:gdLst/>
              <a:ahLst/>
              <a:cxnLst/>
              <a:rect l="l" t="t" r="r" b="b"/>
              <a:pathLst>
                <a:path w="3250" h="5957" extrusionOk="0">
                  <a:moveTo>
                    <a:pt x="376" y="1"/>
                  </a:moveTo>
                  <a:cubicBezTo>
                    <a:pt x="255" y="1"/>
                    <a:pt x="129" y="10"/>
                    <a:pt x="0" y="31"/>
                  </a:cubicBezTo>
                  <a:cubicBezTo>
                    <a:pt x="726" y="170"/>
                    <a:pt x="1383" y="584"/>
                    <a:pt x="1867" y="1172"/>
                  </a:cubicBezTo>
                  <a:cubicBezTo>
                    <a:pt x="1936" y="1276"/>
                    <a:pt x="1936" y="1448"/>
                    <a:pt x="1797" y="1552"/>
                  </a:cubicBezTo>
                  <a:cubicBezTo>
                    <a:pt x="1210" y="2001"/>
                    <a:pt x="1521" y="2935"/>
                    <a:pt x="2281" y="2969"/>
                  </a:cubicBezTo>
                  <a:cubicBezTo>
                    <a:pt x="2296" y="2966"/>
                    <a:pt x="2310" y="2964"/>
                    <a:pt x="2323" y="2964"/>
                  </a:cubicBezTo>
                  <a:cubicBezTo>
                    <a:pt x="2440" y="2964"/>
                    <a:pt x="2523" y="3091"/>
                    <a:pt x="2523" y="3246"/>
                  </a:cubicBezTo>
                  <a:cubicBezTo>
                    <a:pt x="2489" y="3972"/>
                    <a:pt x="2143" y="5769"/>
                    <a:pt x="69" y="5942"/>
                  </a:cubicBezTo>
                  <a:cubicBezTo>
                    <a:pt x="194" y="5952"/>
                    <a:pt x="315" y="5956"/>
                    <a:pt x="430" y="5956"/>
                  </a:cubicBezTo>
                  <a:cubicBezTo>
                    <a:pt x="2803" y="5956"/>
                    <a:pt x="3183" y="4004"/>
                    <a:pt x="3249" y="3246"/>
                  </a:cubicBezTo>
                  <a:cubicBezTo>
                    <a:pt x="3249" y="3091"/>
                    <a:pt x="3166" y="2964"/>
                    <a:pt x="3024" y="2964"/>
                  </a:cubicBezTo>
                  <a:cubicBezTo>
                    <a:pt x="3008" y="2964"/>
                    <a:pt x="2991" y="2966"/>
                    <a:pt x="2973" y="2969"/>
                  </a:cubicBezTo>
                  <a:cubicBezTo>
                    <a:pt x="2662" y="2935"/>
                    <a:pt x="2350" y="2727"/>
                    <a:pt x="2247" y="2416"/>
                  </a:cubicBezTo>
                  <a:cubicBezTo>
                    <a:pt x="2143" y="2105"/>
                    <a:pt x="2247" y="1760"/>
                    <a:pt x="2523" y="1552"/>
                  </a:cubicBezTo>
                  <a:cubicBezTo>
                    <a:pt x="2662" y="1448"/>
                    <a:pt x="2662" y="1276"/>
                    <a:pt x="2592" y="1172"/>
                  </a:cubicBezTo>
                  <a:cubicBezTo>
                    <a:pt x="2251" y="768"/>
                    <a:pt x="1462" y="1"/>
                    <a:pt x="376" y="1"/>
                  </a:cubicBezTo>
                  <a:close/>
                </a:path>
              </a:pathLst>
            </a:custGeom>
            <a:solidFill>
              <a:srgbClr val="FC5E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2683;p69"/>
            <p:cNvSpPr/>
            <p:nvPr/>
          </p:nvSpPr>
          <p:spPr>
            <a:xfrm>
              <a:off x="3737323" y="2817519"/>
              <a:ext cx="49569" cy="39130"/>
            </a:xfrm>
            <a:custGeom>
              <a:avLst/>
              <a:gdLst/>
              <a:ahLst/>
              <a:cxnLst/>
              <a:rect l="l" t="t" r="r" b="b"/>
              <a:pathLst>
                <a:path w="1833" h="1447" extrusionOk="0">
                  <a:moveTo>
                    <a:pt x="1475" y="0"/>
                  </a:moveTo>
                  <a:cubicBezTo>
                    <a:pt x="1308" y="0"/>
                    <a:pt x="1143" y="54"/>
                    <a:pt x="1002" y="155"/>
                  </a:cubicBezTo>
                  <a:cubicBezTo>
                    <a:pt x="761" y="328"/>
                    <a:pt x="622" y="673"/>
                    <a:pt x="726" y="1019"/>
                  </a:cubicBezTo>
                  <a:cubicBezTo>
                    <a:pt x="761" y="1157"/>
                    <a:pt x="691" y="1295"/>
                    <a:pt x="553" y="1330"/>
                  </a:cubicBezTo>
                  <a:cubicBezTo>
                    <a:pt x="380" y="1399"/>
                    <a:pt x="173" y="1399"/>
                    <a:pt x="0" y="1434"/>
                  </a:cubicBezTo>
                  <a:cubicBezTo>
                    <a:pt x="104" y="1442"/>
                    <a:pt x="210" y="1447"/>
                    <a:pt x="317" y="1447"/>
                  </a:cubicBezTo>
                  <a:cubicBezTo>
                    <a:pt x="637" y="1447"/>
                    <a:pt x="968" y="1408"/>
                    <a:pt x="1279" y="1330"/>
                  </a:cubicBezTo>
                  <a:cubicBezTo>
                    <a:pt x="1417" y="1295"/>
                    <a:pt x="1486" y="1157"/>
                    <a:pt x="1452" y="1019"/>
                  </a:cubicBezTo>
                  <a:cubicBezTo>
                    <a:pt x="1348" y="673"/>
                    <a:pt x="1452" y="328"/>
                    <a:pt x="1728" y="155"/>
                  </a:cubicBezTo>
                  <a:lnTo>
                    <a:pt x="1832" y="86"/>
                  </a:lnTo>
                  <a:cubicBezTo>
                    <a:pt x="1717" y="28"/>
                    <a:pt x="1595" y="0"/>
                    <a:pt x="1475" y="0"/>
                  </a:cubicBezTo>
                  <a:close/>
                </a:path>
              </a:pathLst>
            </a:custGeom>
            <a:solidFill>
              <a:srgbClr val="FC5E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" name="Google Shape;2684;p69"/>
            <p:cNvSpPr/>
            <p:nvPr/>
          </p:nvSpPr>
          <p:spPr>
            <a:xfrm>
              <a:off x="3664416" y="2531923"/>
              <a:ext cx="13089" cy="61711"/>
            </a:xfrm>
            <a:custGeom>
              <a:avLst/>
              <a:gdLst/>
              <a:ahLst/>
              <a:cxnLst/>
              <a:rect l="l" t="t" r="r" b="b"/>
              <a:pathLst>
                <a:path w="484" h="2282" extrusionOk="0">
                  <a:moveTo>
                    <a:pt x="242" y="1"/>
                  </a:moveTo>
                  <a:cubicBezTo>
                    <a:pt x="104" y="1"/>
                    <a:pt x="0" y="104"/>
                    <a:pt x="0" y="243"/>
                  </a:cubicBezTo>
                  <a:lnTo>
                    <a:pt x="0" y="2075"/>
                  </a:lnTo>
                  <a:cubicBezTo>
                    <a:pt x="0" y="2178"/>
                    <a:pt x="104" y="2282"/>
                    <a:pt x="242" y="2282"/>
                  </a:cubicBezTo>
                  <a:cubicBezTo>
                    <a:pt x="380" y="2282"/>
                    <a:pt x="484" y="2178"/>
                    <a:pt x="484" y="2075"/>
                  </a:cubicBezTo>
                  <a:lnTo>
                    <a:pt x="484" y="243"/>
                  </a:lnTo>
                  <a:cubicBezTo>
                    <a:pt x="484" y="104"/>
                    <a:pt x="380" y="1"/>
                    <a:pt x="242" y="1"/>
                  </a:cubicBezTo>
                  <a:close/>
                </a:path>
              </a:pathLst>
            </a:custGeom>
            <a:solidFill>
              <a:srgbClr val="FD98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" name="Google Shape;2685;p69"/>
            <p:cNvSpPr/>
            <p:nvPr/>
          </p:nvSpPr>
          <p:spPr>
            <a:xfrm>
              <a:off x="3543158" y="2620650"/>
              <a:ext cx="63306" cy="28151"/>
            </a:xfrm>
            <a:custGeom>
              <a:avLst/>
              <a:gdLst/>
              <a:ahLst/>
              <a:cxnLst/>
              <a:rect l="l" t="t" r="r" b="b"/>
              <a:pathLst>
                <a:path w="2341" h="1041" extrusionOk="0">
                  <a:moveTo>
                    <a:pt x="303" y="1"/>
                  </a:moveTo>
                  <a:cubicBezTo>
                    <a:pt x="85" y="1"/>
                    <a:pt x="0" y="319"/>
                    <a:pt x="198" y="418"/>
                  </a:cubicBezTo>
                  <a:lnTo>
                    <a:pt x="1926" y="1006"/>
                  </a:lnTo>
                  <a:lnTo>
                    <a:pt x="1995" y="1006"/>
                  </a:lnTo>
                  <a:lnTo>
                    <a:pt x="1995" y="1040"/>
                  </a:lnTo>
                  <a:cubicBezTo>
                    <a:pt x="2272" y="1040"/>
                    <a:pt x="2341" y="625"/>
                    <a:pt x="2064" y="556"/>
                  </a:cubicBezTo>
                  <a:lnTo>
                    <a:pt x="336" y="3"/>
                  </a:lnTo>
                  <a:cubicBezTo>
                    <a:pt x="325" y="2"/>
                    <a:pt x="314" y="1"/>
                    <a:pt x="303" y="1"/>
                  </a:cubicBezTo>
                  <a:close/>
                </a:path>
              </a:pathLst>
            </a:custGeom>
            <a:solidFill>
              <a:srgbClr val="FD98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" name="Google Shape;2686;p69"/>
            <p:cNvSpPr/>
            <p:nvPr/>
          </p:nvSpPr>
          <p:spPr>
            <a:xfrm>
              <a:off x="3588697" y="2721627"/>
              <a:ext cx="43944" cy="53355"/>
            </a:xfrm>
            <a:custGeom>
              <a:avLst/>
              <a:gdLst/>
              <a:ahLst/>
              <a:cxnLst/>
              <a:rect l="l" t="t" r="r" b="b"/>
              <a:pathLst>
                <a:path w="1625" h="1973" extrusionOk="0">
                  <a:moveTo>
                    <a:pt x="1368" y="1"/>
                  </a:moveTo>
                  <a:cubicBezTo>
                    <a:pt x="1294" y="1"/>
                    <a:pt x="1220" y="39"/>
                    <a:pt x="1175" y="106"/>
                  </a:cubicBezTo>
                  <a:lnTo>
                    <a:pt x="69" y="1592"/>
                  </a:lnTo>
                  <a:cubicBezTo>
                    <a:pt x="0" y="1696"/>
                    <a:pt x="35" y="1834"/>
                    <a:pt x="139" y="1903"/>
                  </a:cubicBezTo>
                  <a:cubicBezTo>
                    <a:pt x="173" y="1938"/>
                    <a:pt x="208" y="1973"/>
                    <a:pt x="277" y="1973"/>
                  </a:cubicBezTo>
                  <a:cubicBezTo>
                    <a:pt x="346" y="1973"/>
                    <a:pt x="415" y="1938"/>
                    <a:pt x="450" y="1869"/>
                  </a:cubicBezTo>
                  <a:lnTo>
                    <a:pt x="1556" y="383"/>
                  </a:lnTo>
                  <a:cubicBezTo>
                    <a:pt x="1625" y="279"/>
                    <a:pt x="1590" y="141"/>
                    <a:pt x="1487" y="37"/>
                  </a:cubicBezTo>
                  <a:cubicBezTo>
                    <a:pt x="1450" y="12"/>
                    <a:pt x="1409" y="1"/>
                    <a:pt x="1368" y="1"/>
                  </a:cubicBezTo>
                  <a:close/>
                </a:path>
              </a:pathLst>
            </a:custGeom>
            <a:solidFill>
              <a:srgbClr val="FD98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" name="Google Shape;2687;p69"/>
            <p:cNvSpPr/>
            <p:nvPr/>
          </p:nvSpPr>
          <p:spPr>
            <a:xfrm>
              <a:off x="3707738" y="2721951"/>
              <a:ext cx="45485" cy="53030"/>
            </a:xfrm>
            <a:custGeom>
              <a:avLst/>
              <a:gdLst/>
              <a:ahLst/>
              <a:cxnLst/>
              <a:rect l="l" t="t" r="r" b="b"/>
              <a:pathLst>
                <a:path w="1682" h="1961" extrusionOk="0">
                  <a:moveTo>
                    <a:pt x="334" y="1"/>
                  </a:moveTo>
                  <a:cubicBezTo>
                    <a:pt x="167" y="1"/>
                    <a:pt x="1" y="195"/>
                    <a:pt x="126" y="371"/>
                  </a:cubicBezTo>
                  <a:lnTo>
                    <a:pt x="1232" y="1857"/>
                  </a:lnTo>
                  <a:cubicBezTo>
                    <a:pt x="1267" y="1926"/>
                    <a:pt x="1336" y="1961"/>
                    <a:pt x="1405" y="1961"/>
                  </a:cubicBezTo>
                  <a:cubicBezTo>
                    <a:pt x="1440" y="1961"/>
                    <a:pt x="1509" y="1926"/>
                    <a:pt x="1543" y="1891"/>
                  </a:cubicBezTo>
                  <a:cubicBezTo>
                    <a:pt x="1647" y="1822"/>
                    <a:pt x="1682" y="1684"/>
                    <a:pt x="1578" y="1580"/>
                  </a:cubicBezTo>
                  <a:lnTo>
                    <a:pt x="506" y="94"/>
                  </a:lnTo>
                  <a:cubicBezTo>
                    <a:pt x="459" y="28"/>
                    <a:pt x="397" y="1"/>
                    <a:pt x="334" y="1"/>
                  </a:cubicBezTo>
                  <a:close/>
                </a:path>
              </a:pathLst>
            </a:custGeom>
            <a:solidFill>
              <a:srgbClr val="FD98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" name="Google Shape;2688;p69"/>
            <p:cNvSpPr/>
            <p:nvPr/>
          </p:nvSpPr>
          <p:spPr>
            <a:xfrm>
              <a:off x="3737323" y="2619730"/>
              <a:ext cx="61441" cy="28124"/>
            </a:xfrm>
            <a:custGeom>
              <a:avLst/>
              <a:gdLst/>
              <a:ahLst/>
              <a:cxnLst/>
              <a:rect l="l" t="t" r="r" b="b"/>
              <a:pathLst>
                <a:path w="2272" h="1040" extrusionOk="0">
                  <a:moveTo>
                    <a:pt x="1969" y="0"/>
                  </a:moveTo>
                  <a:cubicBezTo>
                    <a:pt x="1958" y="0"/>
                    <a:pt x="1947" y="1"/>
                    <a:pt x="1936" y="3"/>
                  </a:cubicBezTo>
                  <a:lnTo>
                    <a:pt x="207" y="590"/>
                  </a:lnTo>
                  <a:cubicBezTo>
                    <a:pt x="69" y="625"/>
                    <a:pt x="0" y="729"/>
                    <a:pt x="69" y="867"/>
                  </a:cubicBezTo>
                  <a:cubicBezTo>
                    <a:pt x="104" y="971"/>
                    <a:pt x="173" y="1040"/>
                    <a:pt x="277" y="1040"/>
                  </a:cubicBezTo>
                  <a:lnTo>
                    <a:pt x="277" y="1005"/>
                  </a:lnTo>
                  <a:lnTo>
                    <a:pt x="346" y="1005"/>
                  </a:lnTo>
                  <a:lnTo>
                    <a:pt x="2074" y="452"/>
                  </a:lnTo>
                  <a:cubicBezTo>
                    <a:pt x="2272" y="320"/>
                    <a:pt x="2187" y="0"/>
                    <a:pt x="1969" y="0"/>
                  </a:cubicBezTo>
                  <a:close/>
                </a:path>
              </a:pathLst>
            </a:custGeom>
            <a:solidFill>
              <a:srgbClr val="FD98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" name="Google Shape;2689;p69"/>
            <p:cNvSpPr/>
            <p:nvPr/>
          </p:nvSpPr>
          <p:spPr>
            <a:xfrm>
              <a:off x="3651274" y="2509289"/>
              <a:ext cx="34668" cy="28638"/>
            </a:xfrm>
            <a:custGeom>
              <a:avLst/>
              <a:gdLst/>
              <a:ahLst/>
              <a:cxnLst/>
              <a:rect l="l" t="t" r="r" b="b"/>
              <a:pathLst>
                <a:path w="1282" h="1059" extrusionOk="0">
                  <a:moveTo>
                    <a:pt x="702" y="1"/>
                  </a:moveTo>
                  <a:cubicBezTo>
                    <a:pt x="95" y="1"/>
                    <a:pt x="0" y="946"/>
                    <a:pt x="659" y="1045"/>
                  </a:cubicBezTo>
                  <a:cubicBezTo>
                    <a:pt x="695" y="1054"/>
                    <a:pt x="731" y="1058"/>
                    <a:pt x="766" y="1058"/>
                  </a:cubicBezTo>
                  <a:cubicBezTo>
                    <a:pt x="996" y="1058"/>
                    <a:pt x="1186" y="870"/>
                    <a:pt x="1246" y="630"/>
                  </a:cubicBezTo>
                  <a:cubicBezTo>
                    <a:pt x="1281" y="354"/>
                    <a:pt x="1108" y="77"/>
                    <a:pt x="797" y="43"/>
                  </a:cubicBezTo>
                  <a:lnTo>
                    <a:pt x="797" y="8"/>
                  </a:lnTo>
                  <a:cubicBezTo>
                    <a:pt x="764" y="3"/>
                    <a:pt x="733" y="1"/>
                    <a:pt x="702" y="1"/>
                  </a:cubicBez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" name="Google Shape;2690;p69"/>
            <p:cNvSpPr/>
            <p:nvPr/>
          </p:nvSpPr>
          <p:spPr>
            <a:xfrm>
              <a:off x="3516467" y="2607805"/>
              <a:ext cx="40510" cy="27962"/>
            </a:xfrm>
            <a:custGeom>
              <a:avLst/>
              <a:gdLst/>
              <a:ahLst/>
              <a:cxnLst/>
              <a:rect l="l" t="t" r="r" b="b"/>
              <a:pathLst>
                <a:path w="1498" h="1034" extrusionOk="0">
                  <a:moveTo>
                    <a:pt x="730" y="0"/>
                  </a:moveTo>
                  <a:cubicBezTo>
                    <a:pt x="201" y="0"/>
                    <a:pt x="0" y="809"/>
                    <a:pt x="563" y="997"/>
                  </a:cubicBezTo>
                  <a:cubicBezTo>
                    <a:pt x="634" y="1022"/>
                    <a:pt x="702" y="1033"/>
                    <a:pt x="765" y="1033"/>
                  </a:cubicBezTo>
                  <a:cubicBezTo>
                    <a:pt x="1308" y="1033"/>
                    <a:pt x="1497" y="184"/>
                    <a:pt x="908" y="29"/>
                  </a:cubicBezTo>
                  <a:cubicBezTo>
                    <a:pt x="846" y="9"/>
                    <a:pt x="786" y="0"/>
                    <a:pt x="730" y="0"/>
                  </a:cubicBez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" name="Google Shape;2691;p69"/>
            <p:cNvSpPr/>
            <p:nvPr/>
          </p:nvSpPr>
          <p:spPr>
            <a:xfrm>
              <a:off x="3569064" y="2765490"/>
              <a:ext cx="36967" cy="28368"/>
            </a:xfrm>
            <a:custGeom>
              <a:avLst/>
              <a:gdLst/>
              <a:ahLst/>
              <a:cxnLst/>
              <a:rect l="l" t="t" r="r" b="b"/>
              <a:pathLst>
                <a:path w="1367" h="1049" extrusionOk="0">
                  <a:moveTo>
                    <a:pt x="704" y="1"/>
                  </a:moveTo>
                  <a:cubicBezTo>
                    <a:pt x="594" y="1"/>
                    <a:pt x="481" y="37"/>
                    <a:pt x="381" y="109"/>
                  </a:cubicBezTo>
                  <a:cubicBezTo>
                    <a:pt x="0" y="385"/>
                    <a:pt x="139" y="973"/>
                    <a:pt x="623" y="1042"/>
                  </a:cubicBezTo>
                  <a:cubicBezTo>
                    <a:pt x="650" y="1046"/>
                    <a:pt x="677" y="1048"/>
                    <a:pt x="703" y="1048"/>
                  </a:cubicBezTo>
                  <a:cubicBezTo>
                    <a:pt x="1108" y="1048"/>
                    <a:pt x="1366" y="569"/>
                    <a:pt x="1106" y="212"/>
                  </a:cubicBezTo>
                  <a:cubicBezTo>
                    <a:pt x="1006" y="71"/>
                    <a:pt x="858" y="1"/>
                    <a:pt x="704" y="1"/>
                  </a:cubicBez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" name="Google Shape;2692;p69"/>
            <p:cNvSpPr/>
            <p:nvPr/>
          </p:nvSpPr>
          <p:spPr>
            <a:xfrm>
              <a:off x="3737242" y="2765598"/>
              <a:ext cx="34696" cy="27692"/>
            </a:xfrm>
            <a:custGeom>
              <a:avLst/>
              <a:gdLst/>
              <a:ahLst/>
              <a:cxnLst/>
              <a:rect l="l" t="t" r="r" b="b"/>
              <a:pathLst>
                <a:path w="1283" h="1024" extrusionOk="0">
                  <a:moveTo>
                    <a:pt x="609" y="1"/>
                  </a:moveTo>
                  <a:cubicBezTo>
                    <a:pt x="394" y="1"/>
                    <a:pt x="195" y="132"/>
                    <a:pt x="141" y="347"/>
                  </a:cubicBezTo>
                  <a:cubicBezTo>
                    <a:pt x="0" y="685"/>
                    <a:pt x="274" y="1024"/>
                    <a:pt x="605" y="1024"/>
                  </a:cubicBezTo>
                  <a:cubicBezTo>
                    <a:pt x="679" y="1024"/>
                    <a:pt x="757" y="1007"/>
                    <a:pt x="833" y="969"/>
                  </a:cubicBezTo>
                  <a:cubicBezTo>
                    <a:pt x="1282" y="796"/>
                    <a:pt x="1247" y="174"/>
                    <a:pt x="798" y="35"/>
                  </a:cubicBezTo>
                  <a:cubicBezTo>
                    <a:pt x="736" y="12"/>
                    <a:pt x="672" y="1"/>
                    <a:pt x="609" y="1"/>
                  </a:cubicBez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" name="Google Shape;2693;p69"/>
            <p:cNvSpPr/>
            <p:nvPr/>
          </p:nvSpPr>
          <p:spPr>
            <a:xfrm>
              <a:off x="3788460" y="2607102"/>
              <a:ext cx="33938" cy="28611"/>
            </a:xfrm>
            <a:custGeom>
              <a:avLst/>
              <a:gdLst/>
              <a:ahLst/>
              <a:cxnLst/>
              <a:rect l="l" t="t" r="r" b="b"/>
              <a:pathLst>
                <a:path w="1255" h="1058" extrusionOk="0">
                  <a:moveTo>
                    <a:pt x="613" y="0"/>
                  </a:moveTo>
                  <a:cubicBezTo>
                    <a:pt x="281" y="0"/>
                    <a:pt x="1" y="344"/>
                    <a:pt x="114" y="712"/>
                  </a:cubicBezTo>
                  <a:cubicBezTo>
                    <a:pt x="194" y="926"/>
                    <a:pt x="378" y="1057"/>
                    <a:pt x="586" y="1057"/>
                  </a:cubicBezTo>
                  <a:cubicBezTo>
                    <a:pt x="646" y="1057"/>
                    <a:pt x="708" y="1046"/>
                    <a:pt x="771" y="1023"/>
                  </a:cubicBezTo>
                  <a:cubicBezTo>
                    <a:pt x="1220" y="885"/>
                    <a:pt x="1255" y="262"/>
                    <a:pt x="840" y="55"/>
                  </a:cubicBezTo>
                  <a:cubicBezTo>
                    <a:pt x="764" y="17"/>
                    <a:pt x="687" y="0"/>
                    <a:pt x="613" y="0"/>
                  </a:cubicBez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" name="Google Shape;2694;p69"/>
            <p:cNvSpPr/>
            <p:nvPr/>
          </p:nvSpPr>
          <p:spPr>
            <a:xfrm>
              <a:off x="3661604" y="2509505"/>
              <a:ext cx="28070" cy="2807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346" y="0"/>
                  </a:moveTo>
                  <a:cubicBezTo>
                    <a:pt x="208" y="0"/>
                    <a:pt x="69" y="69"/>
                    <a:pt x="0" y="138"/>
                  </a:cubicBezTo>
                  <a:cubicBezTo>
                    <a:pt x="104" y="242"/>
                    <a:pt x="139" y="380"/>
                    <a:pt x="139" y="519"/>
                  </a:cubicBezTo>
                  <a:cubicBezTo>
                    <a:pt x="139" y="691"/>
                    <a:pt x="104" y="830"/>
                    <a:pt x="0" y="899"/>
                  </a:cubicBezTo>
                  <a:cubicBezTo>
                    <a:pt x="69" y="1002"/>
                    <a:pt x="208" y="1037"/>
                    <a:pt x="346" y="1037"/>
                  </a:cubicBezTo>
                  <a:cubicBezTo>
                    <a:pt x="357" y="1038"/>
                    <a:pt x="368" y="1038"/>
                    <a:pt x="378" y="1038"/>
                  </a:cubicBezTo>
                  <a:cubicBezTo>
                    <a:pt x="1037" y="1038"/>
                    <a:pt x="1026" y="0"/>
                    <a:pt x="346" y="0"/>
                  </a:cubicBezTo>
                  <a:close/>
                </a:path>
              </a:pathLst>
            </a:custGeom>
            <a:solidFill>
              <a:srgbClr val="E5D8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" name="Google Shape;2695;p69"/>
            <p:cNvSpPr/>
            <p:nvPr/>
          </p:nvSpPr>
          <p:spPr>
            <a:xfrm>
              <a:off x="3795275" y="2607642"/>
              <a:ext cx="28990" cy="28070"/>
            </a:xfrm>
            <a:custGeom>
              <a:avLst/>
              <a:gdLst/>
              <a:ahLst/>
              <a:cxnLst/>
              <a:rect l="l" t="t" r="r" b="b"/>
              <a:pathLst>
                <a:path w="1072" h="1038" extrusionOk="0">
                  <a:moveTo>
                    <a:pt x="380" y="0"/>
                  </a:moveTo>
                  <a:cubicBezTo>
                    <a:pt x="242" y="0"/>
                    <a:pt x="104" y="35"/>
                    <a:pt x="0" y="139"/>
                  </a:cubicBezTo>
                  <a:cubicBezTo>
                    <a:pt x="242" y="346"/>
                    <a:pt x="242" y="692"/>
                    <a:pt x="0" y="899"/>
                  </a:cubicBezTo>
                  <a:cubicBezTo>
                    <a:pt x="104" y="1003"/>
                    <a:pt x="242" y="1037"/>
                    <a:pt x="380" y="1037"/>
                  </a:cubicBezTo>
                  <a:cubicBezTo>
                    <a:pt x="1072" y="1037"/>
                    <a:pt x="1072" y="0"/>
                    <a:pt x="380" y="0"/>
                  </a:cubicBezTo>
                  <a:close/>
                </a:path>
              </a:pathLst>
            </a:custGeom>
            <a:solidFill>
              <a:srgbClr val="E5D8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" name="Google Shape;2696;p69"/>
            <p:cNvSpPr/>
            <p:nvPr/>
          </p:nvSpPr>
          <p:spPr>
            <a:xfrm>
              <a:off x="3526986" y="2607642"/>
              <a:ext cx="28070" cy="28070"/>
            </a:xfrm>
            <a:custGeom>
              <a:avLst/>
              <a:gdLst/>
              <a:ahLst/>
              <a:cxnLst/>
              <a:rect l="l" t="t" r="r" b="b"/>
              <a:pathLst>
                <a:path w="1038" h="1038" extrusionOk="0">
                  <a:moveTo>
                    <a:pt x="347" y="0"/>
                  </a:moveTo>
                  <a:cubicBezTo>
                    <a:pt x="208" y="0"/>
                    <a:pt x="70" y="35"/>
                    <a:pt x="1" y="139"/>
                  </a:cubicBezTo>
                  <a:cubicBezTo>
                    <a:pt x="208" y="346"/>
                    <a:pt x="208" y="692"/>
                    <a:pt x="1" y="899"/>
                  </a:cubicBezTo>
                  <a:cubicBezTo>
                    <a:pt x="70" y="1003"/>
                    <a:pt x="208" y="1037"/>
                    <a:pt x="347" y="1037"/>
                  </a:cubicBezTo>
                  <a:cubicBezTo>
                    <a:pt x="1038" y="1037"/>
                    <a:pt x="1038" y="0"/>
                    <a:pt x="347" y="0"/>
                  </a:cubicBezTo>
                  <a:close/>
                </a:path>
              </a:pathLst>
            </a:custGeom>
            <a:solidFill>
              <a:srgbClr val="E5D8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" name="Google Shape;2697;p69"/>
            <p:cNvSpPr/>
            <p:nvPr/>
          </p:nvSpPr>
          <p:spPr>
            <a:xfrm>
              <a:off x="3577475" y="2766544"/>
              <a:ext cx="28990" cy="28070"/>
            </a:xfrm>
            <a:custGeom>
              <a:avLst/>
              <a:gdLst/>
              <a:ahLst/>
              <a:cxnLst/>
              <a:rect l="l" t="t" r="r" b="b"/>
              <a:pathLst>
                <a:path w="1072" h="1038" extrusionOk="0">
                  <a:moveTo>
                    <a:pt x="381" y="0"/>
                  </a:moveTo>
                  <a:cubicBezTo>
                    <a:pt x="242" y="0"/>
                    <a:pt x="104" y="35"/>
                    <a:pt x="0" y="139"/>
                  </a:cubicBezTo>
                  <a:cubicBezTo>
                    <a:pt x="208" y="346"/>
                    <a:pt x="208" y="692"/>
                    <a:pt x="0" y="899"/>
                  </a:cubicBezTo>
                  <a:cubicBezTo>
                    <a:pt x="104" y="968"/>
                    <a:pt x="242" y="1037"/>
                    <a:pt x="381" y="1037"/>
                  </a:cubicBezTo>
                  <a:cubicBezTo>
                    <a:pt x="1072" y="1037"/>
                    <a:pt x="1072" y="0"/>
                    <a:pt x="381" y="0"/>
                  </a:cubicBezTo>
                  <a:close/>
                </a:path>
              </a:pathLst>
            </a:custGeom>
            <a:solidFill>
              <a:srgbClr val="E5D8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2698;p69"/>
            <p:cNvSpPr/>
            <p:nvPr/>
          </p:nvSpPr>
          <p:spPr>
            <a:xfrm>
              <a:off x="3743867" y="2765490"/>
              <a:ext cx="26177" cy="28449"/>
            </a:xfrm>
            <a:custGeom>
              <a:avLst/>
              <a:gdLst/>
              <a:ahLst/>
              <a:cxnLst/>
              <a:rect l="l" t="t" r="r" b="b"/>
              <a:pathLst>
                <a:path w="968" h="1052" extrusionOk="0">
                  <a:moveTo>
                    <a:pt x="393" y="1"/>
                  </a:moveTo>
                  <a:cubicBezTo>
                    <a:pt x="283" y="1"/>
                    <a:pt x="170" y="37"/>
                    <a:pt x="69" y="109"/>
                  </a:cubicBezTo>
                  <a:lnTo>
                    <a:pt x="0" y="143"/>
                  </a:lnTo>
                  <a:cubicBezTo>
                    <a:pt x="35" y="178"/>
                    <a:pt x="69" y="178"/>
                    <a:pt x="69" y="212"/>
                  </a:cubicBezTo>
                  <a:cubicBezTo>
                    <a:pt x="242" y="420"/>
                    <a:pt x="207" y="731"/>
                    <a:pt x="0" y="904"/>
                  </a:cubicBezTo>
                  <a:cubicBezTo>
                    <a:pt x="114" y="999"/>
                    <a:pt x="249" y="1052"/>
                    <a:pt x="382" y="1052"/>
                  </a:cubicBezTo>
                  <a:cubicBezTo>
                    <a:pt x="490" y="1052"/>
                    <a:pt x="598" y="1016"/>
                    <a:pt x="691" y="938"/>
                  </a:cubicBezTo>
                  <a:cubicBezTo>
                    <a:pt x="933" y="765"/>
                    <a:pt x="968" y="454"/>
                    <a:pt x="795" y="212"/>
                  </a:cubicBezTo>
                  <a:cubicBezTo>
                    <a:pt x="694" y="71"/>
                    <a:pt x="546" y="1"/>
                    <a:pt x="393" y="1"/>
                  </a:cubicBezTo>
                  <a:close/>
                </a:path>
              </a:pathLst>
            </a:custGeom>
            <a:solidFill>
              <a:srgbClr val="E5D8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" name="Google Shape;2699;p69"/>
            <p:cNvSpPr/>
            <p:nvPr/>
          </p:nvSpPr>
          <p:spPr>
            <a:xfrm>
              <a:off x="3576041" y="2587334"/>
              <a:ext cx="172126" cy="155332"/>
            </a:xfrm>
            <a:custGeom>
              <a:avLst/>
              <a:gdLst/>
              <a:ahLst/>
              <a:cxnLst/>
              <a:rect l="l" t="t" r="r" b="b"/>
              <a:pathLst>
                <a:path w="6365" h="5744" extrusionOk="0">
                  <a:moveTo>
                    <a:pt x="3534" y="0"/>
                  </a:moveTo>
                  <a:cubicBezTo>
                    <a:pt x="1694" y="0"/>
                    <a:pt x="0" y="1873"/>
                    <a:pt x="883" y="3966"/>
                  </a:cubicBezTo>
                  <a:cubicBezTo>
                    <a:pt x="1378" y="5189"/>
                    <a:pt x="2431" y="5743"/>
                    <a:pt x="3481" y="5743"/>
                  </a:cubicBezTo>
                  <a:cubicBezTo>
                    <a:pt x="4925" y="5743"/>
                    <a:pt x="6364" y="4695"/>
                    <a:pt x="6344" y="2894"/>
                  </a:cubicBezTo>
                  <a:cubicBezTo>
                    <a:pt x="6344" y="2134"/>
                    <a:pt x="6068" y="1408"/>
                    <a:pt x="5515" y="855"/>
                  </a:cubicBezTo>
                  <a:cubicBezTo>
                    <a:pt x="4917" y="257"/>
                    <a:pt x="4215" y="0"/>
                    <a:pt x="3534" y="0"/>
                  </a:cubicBezTo>
                  <a:close/>
                </a:path>
              </a:pathLst>
            </a:custGeom>
            <a:solidFill>
              <a:srgbClr val="E6ED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" name="Google Shape;2700;p69"/>
            <p:cNvSpPr/>
            <p:nvPr/>
          </p:nvSpPr>
          <p:spPr>
            <a:xfrm>
              <a:off x="3661604" y="2588010"/>
              <a:ext cx="88835" cy="154250"/>
            </a:xfrm>
            <a:custGeom>
              <a:avLst/>
              <a:gdLst/>
              <a:ahLst/>
              <a:cxnLst/>
              <a:rect l="l" t="t" r="r" b="b"/>
              <a:pathLst>
                <a:path w="3285" h="5704" extrusionOk="0">
                  <a:moveTo>
                    <a:pt x="0" y="1"/>
                  </a:moveTo>
                  <a:cubicBezTo>
                    <a:pt x="3284" y="450"/>
                    <a:pt x="3284" y="5220"/>
                    <a:pt x="0" y="5669"/>
                  </a:cubicBezTo>
                  <a:cubicBezTo>
                    <a:pt x="104" y="5669"/>
                    <a:pt x="208" y="5704"/>
                    <a:pt x="346" y="5704"/>
                  </a:cubicBezTo>
                  <a:cubicBezTo>
                    <a:pt x="1936" y="5704"/>
                    <a:pt x="3180" y="4425"/>
                    <a:pt x="3180" y="2835"/>
                  </a:cubicBezTo>
                  <a:cubicBezTo>
                    <a:pt x="3180" y="1245"/>
                    <a:pt x="1936" y="1"/>
                    <a:pt x="346" y="1"/>
                  </a:cubicBezTo>
                  <a:close/>
                </a:path>
              </a:pathLst>
            </a:custGeom>
            <a:solidFill>
              <a:srgbClr val="CBD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2701;p69"/>
            <p:cNvSpPr/>
            <p:nvPr/>
          </p:nvSpPr>
          <p:spPr>
            <a:xfrm>
              <a:off x="3626070" y="2609860"/>
              <a:ext cx="79478" cy="110901"/>
            </a:xfrm>
            <a:custGeom>
              <a:avLst/>
              <a:gdLst/>
              <a:ahLst/>
              <a:cxnLst/>
              <a:rect l="l" t="t" r="r" b="b"/>
              <a:pathLst>
                <a:path w="2939" h="4101" extrusionOk="0">
                  <a:moveTo>
                    <a:pt x="1653" y="465"/>
                  </a:moveTo>
                  <a:cubicBezTo>
                    <a:pt x="1851" y="465"/>
                    <a:pt x="2053" y="542"/>
                    <a:pt x="2213" y="713"/>
                  </a:cubicBezTo>
                  <a:cubicBezTo>
                    <a:pt x="2731" y="1197"/>
                    <a:pt x="2386" y="2061"/>
                    <a:pt x="1660" y="2061"/>
                  </a:cubicBezTo>
                  <a:cubicBezTo>
                    <a:pt x="1211" y="2061"/>
                    <a:pt x="865" y="1716"/>
                    <a:pt x="865" y="1266"/>
                  </a:cubicBezTo>
                  <a:cubicBezTo>
                    <a:pt x="865" y="781"/>
                    <a:pt x="1252" y="465"/>
                    <a:pt x="1653" y="465"/>
                  </a:cubicBezTo>
                  <a:close/>
                  <a:moveTo>
                    <a:pt x="1646" y="0"/>
                  </a:moveTo>
                  <a:cubicBezTo>
                    <a:pt x="1364" y="0"/>
                    <a:pt x="1077" y="93"/>
                    <a:pt x="830" y="299"/>
                  </a:cubicBezTo>
                  <a:cubicBezTo>
                    <a:pt x="1" y="990"/>
                    <a:pt x="346" y="2338"/>
                    <a:pt x="1418" y="2511"/>
                  </a:cubicBezTo>
                  <a:lnTo>
                    <a:pt x="1418" y="2856"/>
                  </a:lnTo>
                  <a:lnTo>
                    <a:pt x="1176" y="2856"/>
                  </a:lnTo>
                  <a:cubicBezTo>
                    <a:pt x="1038" y="2856"/>
                    <a:pt x="934" y="2960"/>
                    <a:pt x="934" y="3098"/>
                  </a:cubicBezTo>
                  <a:cubicBezTo>
                    <a:pt x="934" y="3202"/>
                    <a:pt x="1038" y="3306"/>
                    <a:pt x="1176" y="3306"/>
                  </a:cubicBezTo>
                  <a:lnTo>
                    <a:pt x="1453" y="3306"/>
                  </a:lnTo>
                  <a:lnTo>
                    <a:pt x="1453" y="3859"/>
                  </a:lnTo>
                  <a:cubicBezTo>
                    <a:pt x="1453" y="3997"/>
                    <a:pt x="1556" y="4101"/>
                    <a:pt x="1695" y="4101"/>
                  </a:cubicBezTo>
                  <a:cubicBezTo>
                    <a:pt x="1798" y="4101"/>
                    <a:pt x="1902" y="3997"/>
                    <a:pt x="1902" y="3859"/>
                  </a:cubicBezTo>
                  <a:lnTo>
                    <a:pt x="1902" y="3306"/>
                  </a:lnTo>
                  <a:lnTo>
                    <a:pt x="2213" y="3306"/>
                  </a:lnTo>
                  <a:cubicBezTo>
                    <a:pt x="2317" y="3306"/>
                    <a:pt x="2420" y="3202"/>
                    <a:pt x="2420" y="3098"/>
                  </a:cubicBezTo>
                  <a:cubicBezTo>
                    <a:pt x="2420" y="2960"/>
                    <a:pt x="2317" y="2856"/>
                    <a:pt x="2213" y="2856"/>
                  </a:cubicBezTo>
                  <a:lnTo>
                    <a:pt x="1902" y="2856"/>
                  </a:lnTo>
                  <a:lnTo>
                    <a:pt x="1902" y="2511"/>
                  </a:lnTo>
                  <a:cubicBezTo>
                    <a:pt x="2490" y="2407"/>
                    <a:pt x="2939" y="1889"/>
                    <a:pt x="2939" y="1266"/>
                  </a:cubicBezTo>
                  <a:cubicBezTo>
                    <a:pt x="2939" y="514"/>
                    <a:pt x="2308" y="0"/>
                    <a:pt x="1646" y="0"/>
                  </a:cubicBezTo>
                  <a:close/>
                </a:path>
              </a:pathLst>
            </a:custGeom>
            <a:solidFill>
              <a:srgbClr val="FC7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6" name="Google Shape;2409;p69"/>
          <p:cNvGrpSpPr/>
          <p:nvPr/>
        </p:nvGrpSpPr>
        <p:grpSpPr>
          <a:xfrm>
            <a:off x="4098843" y="549962"/>
            <a:ext cx="558397" cy="721057"/>
            <a:chOff x="6226504" y="1772949"/>
            <a:chExt cx="336517" cy="420646"/>
          </a:xfrm>
        </p:grpSpPr>
        <p:sp>
          <p:nvSpPr>
            <p:cNvPr id="37" name="Google Shape;2410;p69"/>
            <p:cNvSpPr/>
            <p:nvPr/>
          </p:nvSpPr>
          <p:spPr>
            <a:xfrm>
              <a:off x="6432135" y="1772949"/>
              <a:ext cx="51435" cy="28043"/>
            </a:xfrm>
            <a:custGeom>
              <a:avLst/>
              <a:gdLst/>
              <a:ahLst/>
              <a:cxnLst/>
              <a:rect l="l" t="t" r="r" b="b"/>
              <a:pathLst>
                <a:path w="1902" h="1037" extrusionOk="0">
                  <a:moveTo>
                    <a:pt x="692" y="0"/>
                  </a:moveTo>
                  <a:cubicBezTo>
                    <a:pt x="0" y="0"/>
                    <a:pt x="0" y="1037"/>
                    <a:pt x="692" y="1037"/>
                  </a:cubicBezTo>
                  <a:lnTo>
                    <a:pt x="1210" y="1037"/>
                  </a:lnTo>
                  <a:cubicBezTo>
                    <a:pt x="1901" y="1037"/>
                    <a:pt x="1901" y="0"/>
                    <a:pt x="1210" y="0"/>
                  </a:cubicBezTo>
                  <a:close/>
                </a:path>
              </a:pathLst>
            </a:custGeom>
            <a:solidFill>
              <a:srgbClr val="9BBE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2411;p69"/>
            <p:cNvSpPr/>
            <p:nvPr/>
          </p:nvSpPr>
          <p:spPr>
            <a:xfrm>
              <a:off x="6472320" y="1781007"/>
              <a:ext cx="41159" cy="82615"/>
            </a:xfrm>
            <a:custGeom>
              <a:avLst/>
              <a:gdLst/>
              <a:ahLst/>
              <a:cxnLst/>
              <a:rect l="l" t="t" r="r" b="b"/>
              <a:pathLst>
                <a:path w="1522" h="3055" extrusionOk="0">
                  <a:moveTo>
                    <a:pt x="268" y="1"/>
                  </a:moveTo>
                  <a:cubicBezTo>
                    <a:pt x="181" y="1"/>
                    <a:pt x="88" y="46"/>
                    <a:pt x="35" y="151"/>
                  </a:cubicBezTo>
                  <a:cubicBezTo>
                    <a:pt x="1" y="255"/>
                    <a:pt x="35" y="393"/>
                    <a:pt x="139" y="428"/>
                  </a:cubicBezTo>
                  <a:lnTo>
                    <a:pt x="899" y="808"/>
                  </a:lnTo>
                  <a:cubicBezTo>
                    <a:pt x="1003" y="843"/>
                    <a:pt x="1072" y="946"/>
                    <a:pt x="1072" y="1050"/>
                  </a:cubicBezTo>
                  <a:lnTo>
                    <a:pt x="1072" y="2813"/>
                  </a:lnTo>
                  <a:cubicBezTo>
                    <a:pt x="1072" y="2951"/>
                    <a:pt x="1176" y="3055"/>
                    <a:pt x="1280" y="3055"/>
                  </a:cubicBezTo>
                  <a:cubicBezTo>
                    <a:pt x="1418" y="3055"/>
                    <a:pt x="1522" y="2951"/>
                    <a:pt x="1522" y="2813"/>
                  </a:cubicBezTo>
                  <a:lnTo>
                    <a:pt x="1522" y="1085"/>
                  </a:lnTo>
                  <a:cubicBezTo>
                    <a:pt x="1522" y="774"/>
                    <a:pt x="1349" y="532"/>
                    <a:pt x="1107" y="393"/>
                  </a:cubicBezTo>
                  <a:lnTo>
                    <a:pt x="346" y="13"/>
                  </a:lnTo>
                  <a:cubicBezTo>
                    <a:pt x="322" y="5"/>
                    <a:pt x="295" y="1"/>
                    <a:pt x="268" y="1"/>
                  </a:cubicBezTo>
                  <a:close/>
                </a:path>
              </a:pathLst>
            </a:custGeom>
            <a:solidFill>
              <a:srgbClr val="EAF0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2412;p69"/>
            <p:cNvSpPr/>
            <p:nvPr/>
          </p:nvSpPr>
          <p:spPr>
            <a:xfrm>
              <a:off x="6305955" y="1772949"/>
              <a:ext cx="51435" cy="28043"/>
            </a:xfrm>
            <a:custGeom>
              <a:avLst/>
              <a:gdLst/>
              <a:ahLst/>
              <a:cxnLst/>
              <a:rect l="l" t="t" r="r" b="b"/>
              <a:pathLst>
                <a:path w="1902" h="1037" extrusionOk="0">
                  <a:moveTo>
                    <a:pt x="691" y="0"/>
                  </a:moveTo>
                  <a:cubicBezTo>
                    <a:pt x="0" y="0"/>
                    <a:pt x="0" y="1037"/>
                    <a:pt x="691" y="1037"/>
                  </a:cubicBezTo>
                  <a:lnTo>
                    <a:pt x="1210" y="1037"/>
                  </a:lnTo>
                  <a:cubicBezTo>
                    <a:pt x="1901" y="1037"/>
                    <a:pt x="1901" y="0"/>
                    <a:pt x="1210" y="0"/>
                  </a:cubicBezTo>
                  <a:close/>
                </a:path>
              </a:pathLst>
            </a:custGeom>
            <a:solidFill>
              <a:srgbClr val="9BBE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2413;p69"/>
            <p:cNvSpPr/>
            <p:nvPr/>
          </p:nvSpPr>
          <p:spPr>
            <a:xfrm>
              <a:off x="6276965" y="1780602"/>
              <a:ext cx="43863" cy="83020"/>
            </a:xfrm>
            <a:custGeom>
              <a:avLst/>
              <a:gdLst/>
              <a:ahLst/>
              <a:cxnLst/>
              <a:rect l="l" t="t" r="r" b="b"/>
              <a:pathLst>
                <a:path w="1622" h="3070" extrusionOk="0">
                  <a:moveTo>
                    <a:pt x="1286" y="0"/>
                  </a:moveTo>
                  <a:cubicBezTo>
                    <a:pt x="1252" y="0"/>
                    <a:pt x="1214" y="9"/>
                    <a:pt x="1176" y="28"/>
                  </a:cubicBezTo>
                  <a:lnTo>
                    <a:pt x="415" y="408"/>
                  </a:lnTo>
                  <a:cubicBezTo>
                    <a:pt x="173" y="512"/>
                    <a:pt x="1" y="789"/>
                    <a:pt x="1" y="1065"/>
                  </a:cubicBezTo>
                  <a:lnTo>
                    <a:pt x="1" y="2828"/>
                  </a:lnTo>
                  <a:cubicBezTo>
                    <a:pt x="1" y="2966"/>
                    <a:pt x="104" y="3070"/>
                    <a:pt x="208" y="3070"/>
                  </a:cubicBezTo>
                  <a:lnTo>
                    <a:pt x="243" y="3070"/>
                  </a:lnTo>
                  <a:cubicBezTo>
                    <a:pt x="381" y="3070"/>
                    <a:pt x="484" y="2966"/>
                    <a:pt x="484" y="2828"/>
                  </a:cubicBezTo>
                  <a:lnTo>
                    <a:pt x="484" y="1065"/>
                  </a:lnTo>
                  <a:cubicBezTo>
                    <a:pt x="484" y="961"/>
                    <a:pt x="519" y="892"/>
                    <a:pt x="623" y="823"/>
                  </a:cubicBezTo>
                  <a:lnTo>
                    <a:pt x="1383" y="443"/>
                  </a:lnTo>
                  <a:cubicBezTo>
                    <a:pt x="1621" y="324"/>
                    <a:pt x="1501" y="0"/>
                    <a:pt x="1286" y="0"/>
                  </a:cubicBezTo>
                  <a:close/>
                </a:path>
              </a:pathLst>
            </a:custGeom>
            <a:solidFill>
              <a:srgbClr val="EAF0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2414;p69"/>
            <p:cNvSpPr/>
            <p:nvPr/>
          </p:nvSpPr>
          <p:spPr>
            <a:xfrm>
              <a:off x="6226504" y="1857051"/>
              <a:ext cx="336517" cy="70148"/>
            </a:xfrm>
            <a:custGeom>
              <a:avLst/>
              <a:gdLst/>
              <a:ahLst/>
              <a:cxnLst/>
              <a:rect l="l" t="t" r="r" b="b"/>
              <a:pathLst>
                <a:path w="12444" h="2594" extrusionOk="0">
                  <a:moveTo>
                    <a:pt x="6222" y="1"/>
                  </a:moveTo>
                  <a:lnTo>
                    <a:pt x="0" y="519"/>
                  </a:lnTo>
                  <a:lnTo>
                    <a:pt x="968" y="2455"/>
                  </a:lnTo>
                  <a:cubicBezTo>
                    <a:pt x="1037" y="2524"/>
                    <a:pt x="1106" y="2593"/>
                    <a:pt x="1210" y="2593"/>
                  </a:cubicBezTo>
                  <a:lnTo>
                    <a:pt x="11268" y="2593"/>
                  </a:lnTo>
                  <a:cubicBezTo>
                    <a:pt x="11372" y="2593"/>
                    <a:pt x="11441" y="2524"/>
                    <a:pt x="11476" y="2455"/>
                  </a:cubicBezTo>
                  <a:lnTo>
                    <a:pt x="12444" y="519"/>
                  </a:lnTo>
                  <a:lnTo>
                    <a:pt x="6222" y="1"/>
                  </a:lnTo>
                  <a:close/>
                </a:path>
              </a:pathLst>
            </a:custGeom>
            <a:solidFill>
              <a:srgbClr val="F669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2415;p69"/>
            <p:cNvSpPr/>
            <p:nvPr/>
          </p:nvSpPr>
          <p:spPr>
            <a:xfrm>
              <a:off x="6385406" y="1857051"/>
              <a:ext cx="177615" cy="70148"/>
            </a:xfrm>
            <a:custGeom>
              <a:avLst/>
              <a:gdLst/>
              <a:ahLst/>
              <a:cxnLst/>
              <a:rect l="l" t="t" r="r" b="b"/>
              <a:pathLst>
                <a:path w="6568" h="2594" extrusionOk="0">
                  <a:moveTo>
                    <a:pt x="346" y="1"/>
                  </a:moveTo>
                  <a:lnTo>
                    <a:pt x="0" y="35"/>
                  </a:lnTo>
                  <a:lnTo>
                    <a:pt x="5842" y="519"/>
                  </a:lnTo>
                  <a:lnTo>
                    <a:pt x="4874" y="2455"/>
                  </a:lnTo>
                  <a:cubicBezTo>
                    <a:pt x="4839" y="2524"/>
                    <a:pt x="4736" y="2593"/>
                    <a:pt x="4632" y="2593"/>
                  </a:cubicBezTo>
                  <a:lnTo>
                    <a:pt x="5392" y="2593"/>
                  </a:lnTo>
                  <a:cubicBezTo>
                    <a:pt x="5461" y="2593"/>
                    <a:pt x="5565" y="2524"/>
                    <a:pt x="5600" y="2455"/>
                  </a:cubicBezTo>
                  <a:lnTo>
                    <a:pt x="6568" y="519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F55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2416;p69"/>
            <p:cNvSpPr/>
            <p:nvPr/>
          </p:nvSpPr>
          <p:spPr>
            <a:xfrm>
              <a:off x="6226504" y="1843043"/>
              <a:ext cx="336517" cy="28070"/>
            </a:xfrm>
            <a:custGeom>
              <a:avLst/>
              <a:gdLst/>
              <a:ahLst/>
              <a:cxnLst/>
              <a:rect l="l" t="t" r="r" b="b"/>
              <a:pathLst>
                <a:path w="12444" h="1038" extrusionOk="0">
                  <a:moveTo>
                    <a:pt x="242" y="0"/>
                  </a:moveTo>
                  <a:cubicBezTo>
                    <a:pt x="138" y="0"/>
                    <a:pt x="0" y="104"/>
                    <a:pt x="0" y="242"/>
                  </a:cubicBezTo>
                  <a:lnTo>
                    <a:pt x="0" y="1037"/>
                  </a:lnTo>
                  <a:lnTo>
                    <a:pt x="12444" y="1037"/>
                  </a:lnTo>
                  <a:lnTo>
                    <a:pt x="12444" y="242"/>
                  </a:lnTo>
                  <a:cubicBezTo>
                    <a:pt x="12444" y="104"/>
                    <a:pt x="12340" y="0"/>
                    <a:pt x="12202" y="0"/>
                  </a:cubicBezTo>
                  <a:close/>
                </a:path>
              </a:pathLst>
            </a:custGeom>
            <a:solidFill>
              <a:srgbClr val="F887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" name="Google Shape;2417;p69"/>
            <p:cNvSpPr/>
            <p:nvPr/>
          </p:nvSpPr>
          <p:spPr>
            <a:xfrm>
              <a:off x="6282563" y="1899129"/>
              <a:ext cx="224372" cy="224345"/>
            </a:xfrm>
            <a:custGeom>
              <a:avLst/>
              <a:gdLst/>
              <a:ahLst/>
              <a:cxnLst/>
              <a:rect l="l" t="t" r="r" b="b"/>
              <a:pathLst>
                <a:path w="8297" h="8296" extrusionOk="0">
                  <a:moveTo>
                    <a:pt x="277" y="0"/>
                  </a:moveTo>
                  <a:cubicBezTo>
                    <a:pt x="139" y="0"/>
                    <a:pt x="1" y="104"/>
                    <a:pt x="36" y="242"/>
                  </a:cubicBezTo>
                  <a:lnTo>
                    <a:pt x="36" y="7777"/>
                  </a:lnTo>
                  <a:lnTo>
                    <a:pt x="1" y="7777"/>
                  </a:lnTo>
                  <a:lnTo>
                    <a:pt x="4149" y="8296"/>
                  </a:lnTo>
                  <a:lnTo>
                    <a:pt x="8297" y="7777"/>
                  </a:lnTo>
                  <a:lnTo>
                    <a:pt x="8297" y="1037"/>
                  </a:lnTo>
                  <a:lnTo>
                    <a:pt x="7502" y="0"/>
                  </a:lnTo>
                  <a:close/>
                </a:path>
              </a:pathLst>
            </a:custGeom>
            <a:solidFill>
              <a:srgbClr val="F887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" name="Google Shape;2418;p69"/>
            <p:cNvSpPr/>
            <p:nvPr/>
          </p:nvSpPr>
          <p:spPr>
            <a:xfrm>
              <a:off x="6385406" y="1899129"/>
              <a:ext cx="121529" cy="224345"/>
            </a:xfrm>
            <a:custGeom>
              <a:avLst/>
              <a:gdLst/>
              <a:ahLst/>
              <a:cxnLst/>
              <a:rect l="l" t="t" r="r" b="b"/>
              <a:pathLst>
                <a:path w="4494" h="8296" extrusionOk="0">
                  <a:moveTo>
                    <a:pt x="3526" y="0"/>
                  </a:moveTo>
                  <a:cubicBezTo>
                    <a:pt x="3664" y="0"/>
                    <a:pt x="3802" y="104"/>
                    <a:pt x="3802" y="242"/>
                  </a:cubicBezTo>
                  <a:lnTo>
                    <a:pt x="3802" y="7777"/>
                  </a:lnTo>
                  <a:lnTo>
                    <a:pt x="0" y="8261"/>
                  </a:lnTo>
                  <a:lnTo>
                    <a:pt x="346" y="8296"/>
                  </a:lnTo>
                  <a:lnTo>
                    <a:pt x="4494" y="7777"/>
                  </a:lnTo>
                  <a:lnTo>
                    <a:pt x="4494" y="242"/>
                  </a:lnTo>
                  <a:cubicBezTo>
                    <a:pt x="4494" y="104"/>
                    <a:pt x="4390" y="0"/>
                    <a:pt x="4252" y="0"/>
                  </a:cubicBezTo>
                  <a:close/>
                </a:path>
              </a:pathLst>
            </a:custGeom>
            <a:solidFill>
              <a:srgbClr val="F669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2419;p69"/>
            <p:cNvSpPr/>
            <p:nvPr/>
          </p:nvSpPr>
          <p:spPr>
            <a:xfrm>
              <a:off x="6536816" y="1843043"/>
              <a:ext cx="26204" cy="28070"/>
            </a:xfrm>
            <a:custGeom>
              <a:avLst/>
              <a:gdLst/>
              <a:ahLst/>
              <a:cxnLst/>
              <a:rect l="l" t="t" r="r" b="b"/>
              <a:pathLst>
                <a:path w="969" h="1038" extrusionOk="0">
                  <a:moveTo>
                    <a:pt x="1" y="0"/>
                  </a:moveTo>
                  <a:cubicBezTo>
                    <a:pt x="139" y="0"/>
                    <a:pt x="243" y="104"/>
                    <a:pt x="243" y="242"/>
                  </a:cubicBezTo>
                  <a:lnTo>
                    <a:pt x="243" y="1037"/>
                  </a:lnTo>
                  <a:lnTo>
                    <a:pt x="969" y="1037"/>
                  </a:lnTo>
                  <a:lnTo>
                    <a:pt x="969" y="242"/>
                  </a:lnTo>
                  <a:cubicBezTo>
                    <a:pt x="969" y="104"/>
                    <a:pt x="865" y="0"/>
                    <a:pt x="727" y="0"/>
                  </a:cubicBezTo>
                  <a:close/>
                </a:path>
              </a:pathLst>
            </a:custGeom>
            <a:solidFill>
              <a:srgbClr val="F669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" name="Google Shape;2420;p69"/>
            <p:cNvSpPr/>
            <p:nvPr/>
          </p:nvSpPr>
          <p:spPr>
            <a:xfrm>
              <a:off x="6282563" y="2109439"/>
              <a:ext cx="224372" cy="31802"/>
            </a:xfrm>
            <a:custGeom>
              <a:avLst/>
              <a:gdLst/>
              <a:ahLst/>
              <a:cxnLst/>
              <a:rect l="l" t="t" r="r" b="b"/>
              <a:pathLst>
                <a:path w="8297" h="1176" extrusionOk="0">
                  <a:moveTo>
                    <a:pt x="1" y="0"/>
                  </a:moveTo>
                  <a:lnTo>
                    <a:pt x="1" y="1176"/>
                  </a:lnTo>
                  <a:lnTo>
                    <a:pt x="8297" y="1176"/>
                  </a:lnTo>
                  <a:lnTo>
                    <a:pt x="8297" y="0"/>
                  </a:ln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" name="Google Shape;2421;p69"/>
            <p:cNvSpPr/>
            <p:nvPr/>
          </p:nvSpPr>
          <p:spPr>
            <a:xfrm>
              <a:off x="6488221" y="2109439"/>
              <a:ext cx="18713" cy="31802"/>
            </a:xfrm>
            <a:custGeom>
              <a:avLst/>
              <a:gdLst/>
              <a:ahLst/>
              <a:cxnLst/>
              <a:rect l="l" t="t" r="r" b="b"/>
              <a:pathLst>
                <a:path w="692" h="1176" extrusionOk="0">
                  <a:moveTo>
                    <a:pt x="0" y="0"/>
                  </a:moveTo>
                  <a:lnTo>
                    <a:pt x="0" y="1176"/>
                  </a:lnTo>
                  <a:lnTo>
                    <a:pt x="692" y="1176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rgbClr val="E5D8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" name="Google Shape;2422;p69"/>
            <p:cNvSpPr/>
            <p:nvPr/>
          </p:nvSpPr>
          <p:spPr>
            <a:xfrm>
              <a:off x="6254547" y="2137482"/>
              <a:ext cx="280431" cy="38346"/>
            </a:xfrm>
            <a:custGeom>
              <a:avLst/>
              <a:gdLst/>
              <a:ahLst/>
              <a:cxnLst/>
              <a:rect l="l" t="t" r="r" b="b"/>
              <a:pathLst>
                <a:path w="10370" h="1418" extrusionOk="0">
                  <a:moveTo>
                    <a:pt x="242" y="0"/>
                  </a:moveTo>
                  <a:cubicBezTo>
                    <a:pt x="138" y="0"/>
                    <a:pt x="0" y="104"/>
                    <a:pt x="0" y="242"/>
                  </a:cubicBezTo>
                  <a:lnTo>
                    <a:pt x="0" y="1417"/>
                  </a:lnTo>
                  <a:lnTo>
                    <a:pt x="10370" y="1417"/>
                  </a:lnTo>
                  <a:lnTo>
                    <a:pt x="10370" y="242"/>
                  </a:lnTo>
                  <a:cubicBezTo>
                    <a:pt x="10370" y="104"/>
                    <a:pt x="10266" y="0"/>
                    <a:pt x="10128" y="0"/>
                  </a:cubicBezTo>
                  <a:close/>
                </a:path>
              </a:pathLst>
            </a:custGeom>
            <a:solidFill>
              <a:srgbClr val="F887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" name="Google Shape;2423;p69"/>
            <p:cNvSpPr/>
            <p:nvPr/>
          </p:nvSpPr>
          <p:spPr>
            <a:xfrm>
              <a:off x="6508773" y="2137482"/>
              <a:ext cx="26204" cy="38346"/>
            </a:xfrm>
            <a:custGeom>
              <a:avLst/>
              <a:gdLst/>
              <a:ahLst/>
              <a:cxnLst/>
              <a:rect l="l" t="t" r="r" b="b"/>
              <a:pathLst>
                <a:path w="969" h="1418" extrusionOk="0">
                  <a:moveTo>
                    <a:pt x="1" y="0"/>
                  </a:moveTo>
                  <a:cubicBezTo>
                    <a:pt x="139" y="0"/>
                    <a:pt x="277" y="104"/>
                    <a:pt x="277" y="242"/>
                  </a:cubicBezTo>
                  <a:lnTo>
                    <a:pt x="277" y="1417"/>
                  </a:lnTo>
                  <a:lnTo>
                    <a:pt x="969" y="1417"/>
                  </a:lnTo>
                  <a:lnTo>
                    <a:pt x="969" y="242"/>
                  </a:lnTo>
                  <a:cubicBezTo>
                    <a:pt x="969" y="104"/>
                    <a:pt x="865" y="0"/>
                    <a:pt x="727" y="0"/>
                  </a:cubicBezTo>
                  <a:close/>
                </a:path>
              </a:pathLst>
            </a:custGeom>
            <a:solidFill>
              <a:srgbClr val="F669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2424;p69"/>
            <p:cNvSpPr/>
            <p:nvPr/>
          </p:nvSpPr>
          <p:spPr>
            <a:xfrm>
              <a:off x="6226504" y="2165525"/>
              <a:ext cx="336517" cy="28070"/>
            </a:xfrm>
            <a:custGeom>
              <a:avLst/>
              <a:gdLst/>
              <a:ahLst/>
              <a:cxnLst/>
              <a:rect l="l" t="t" r="r" b="b"/>
              <a:pathLst>
                <a:path w="12444" h="1038" extrusionOk="0">
                  <a:moveTo>
                    <a:pt x="277" y="0"/>
                  </a:moveTo>
                  <a:cubicBezTo>
                    <a:pt x="138" y="0"/>
                    <a:pt x="0" y="104"/>
                    <a:pt x="0" y="242"/>
                  </a:cubicBezTo>
                  <a:lnTo>
                    <a:pt x="0" y="795"/>
                  </a:lnTo>
                  <a:cubicBezTo>
                    <a:pt x="0" y="933"/>
                    <a:pt x="138" y="1037"/>
                    <a:pt x="277" y="1037"/>
                  </a:cubicBezTo>
                  <a:lnTo>
                    <a:pt x="12202" y="1037"/>
                  </a:lnTo>
                  <a:cubicBezTo>
                    <a:pt x="12340" y="1037"/>
                    <a:pt x="12444" y="933"/>
                    <a:pt x="12444" y="795"/>
                  </a:cubicBezTo>
                  <a:lnTo>
                    <a:pt x="12444" y="242"/>
                  </a:lnTo>
                  <a:cubicBezTo>
                    <a:pt x="12444" y="104"/>
                    <a:pt x="12340" y="0"/>
                    <a:pt x="12202" y="0"/>
                  </a:cubicBezTo>
                  <a:close/>
                </a:path>
              </a:pathLst>
            </a:custGeom>
            <a:solidFill>
              <a:srgbClr val="F669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" name="Google Shape;2425;p69"/>
            <p:cNvSpPr/>
            <p:nvPr/>
          </p:nvSpPr>
          <p:spPr>
            <a:xfrm>
              <a:off x="6536816" y="2165525"/>
              <a:ext cx="26204" cy="28070"/>
            </a:xfrm>
            <a:custGeom>
              <a:avLst/>
              <a:gdLst/>
              <a:ahLst/>
              <a:cxnLst/>
              <a:rect l="l" t="t" r="r" b="b"/>
              <a:pathLst>
                <a:path w="969" h="1038" extrusionOk="0">
                  <a:moveTo>
                    <a:pt x="1" y="0"/>
                  </a:moveTo>
                  <a:cubicBezTo>
                    <a:pt x="139" y="0"/>
                    <a:pt x="277" y="104"/>
                    <a:pt x="277" y="242"/>
                  </a:cubicBezTo>
                  <a:lnTo>
                    <a:pt x="277" y="795"/>
                  </a:lnTo>
                  <a:cubicBezTo>
                    <a:pt x="277" y="933"/>
                    <a:pt x="139" y="1037"/>
                    <a:pt x="1" y="1037"/>
                  </a:cubicBezTo>
                  <a:lnTo>
                    <a:pt x="727" y="1037"/>
                  </a:lnTo>
                  <a:cubicBezTo>
                    <a:pt x="865" y="1037"/>
                    <a:pt x="969" y="933"/>
                    <a:pt x="969" y="795"/>
                  </a:cubicBezTo>
                  <a:lnTo>
                    <a:pt x="969" y="242"/>
                  </a:lnTo>
                  <a:cubicBezTo>
                    <a:pt x="969" y="104"/>
                    <a:pt x="865" y="0"/>
                    <a:pt x="727" y="0"/>
                  </a:cubicBezTo>
                  <a:close/>
                </a:path>
              </a:pathLst>
            </a:custGeom>
            <a:solidFill>
              <a:srgbClr val="F556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" name="Google Shape;2426;p69"/>
            <p:cNvSpPr/>
            <p:nvPr/>
          </p:nvSpPr>
          <p:spPr>
            <a:xfrm>
              <a:off x="6300573" y="1926307"/>
              <a:ext cx="171774" cy="154926"/>
            </a:xfrm>
            <a:custGeom>
              <a:avLst/>
              <a:gdLst/>
              <a:ahLst/>
              <a:cxnLst/>
              <a:rect l="l" t="t" r="r" b="b"/>
              <a:pathLst>
                <a:path w="6352" h="5729" extrusionOk="0">
                  <a:moveTo>
                    <a:pt x="3541" y="0"/>
                  </a:moveTo>
                  <a:cubicBezTo>
                    <a:pt x="1708" y="0"/>
                    <a:pt x="1" y="1850"/>
                    <a:pt x="856" y="3938"/>
                  </a:cubicBezTo>
                  <a:cubicBezTo>
                    <a:pt x="1354" y="5169"/>
                    <a:pt x="2411" y="5729"/>
                    <a:pt x="3466" y="5729"/>
                  </a:cubicBezTo>
                  <a:cubicBezTo>
                    <a:pt x="4900" y="5729"/>
                    <a:pt x="6332" y="4694"/>
                    <a:pt x="6352" y="2901"/>
                  </a:cubicBezTo>
                  <a:cubicBezTo>
                    <a:pt x="6352" y="2141"/>
                    <a:pt x="6041" y="1415"/>
                    <a:pt x="5522" y="862"/>
                  </a:cubicBezTo>
                  <a:cubicBezTo>
                    <a:pt x="4929" y="259"/>
                    <a:pt x="4226" y="0"/>
                    <a:pt x="3541" y="0"/>
                  </a:cubicBezTo>
                  <a:close/>
                </a:path>
              </a:pathLst>
            </a:custGeom>
            <a:solidFill>
              <a:srgbClr val="E6ED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" name="Google Shape;2427;p69"/>
            <p:cNvSpPr/>
            <p:nvPr/>
          </p:nvSpPr>
          <p:spPr>
            <a:xfrm>
              <a:off x="6385406" y="1926226"/>
              <a:ext cx="89754" cy="154954"/>
            </a:xfrm>
            <a:custGeom>
              <a:avLst/>
              <a:gdLst/>
              <a:ahLst/>
              <a:cxnLst/>
              <a:rect l="l" t="t" r="r" b="b"/>
              <a:pathLst>
                <a:path w="3319" h="5730" extrusionOk="0">
                  <a:moveTo>
                    <a:pt x="346" y="1"/>
                  </a:moveTo>
                  <a:lnTo>
                    <a:pt x="346" y="35"/>
                  </a:lnTo>
                  <a:cubicBezTo>
                    <a:pt x="242" y="35"/>
                    <a:pt x="104" y="35"/>
                    <a:pt x="0" y="70"/>
                  </a:cubicBezTo>
                  <a:cubicBezTo>
                    <a:pt x="3318" y="485"/>
                    <a:pt x="3318" y="5289"/>
                    <a:pt x="0" y="5704"/>
                  </a:cubicBezTo>
                  <a:cubicBezTo>
                    <a:pt x="52" y="5721"/>
                    <a:pt x="112" y="5730"/>
                    <a:pt x="173" y="5730"/>
                  </a:cubicBezTo>
                  <a:cubicBezTo>
                    <a:pt x="233" y="5730"/>
                    <a:pt x="294" y="5721"/>
                    <a:pt x="346" y="5704"/>
                  </a:cubicBezTo>
                  <a:cubicBezTo>
                    <a:pt x="1936" y="5704"/>
                    <a:pt x="3215" y="4425"/>
                    <a:pt x="3215" y="2870"/>
                  </a:cubicBezTo>
                  <a:cubicBezTo>
                    <a:pt x="3215" y="1280"/>
                    <a:pt x="1936" y="1"/>
                    <a:pt x="346" y="1"/>
                  </a:cubicBezTo>
                  <a:close/>
                </a:path>
              </a:pathLst>
            </a:custGeom>
            <a:solidFill>
              <a:srgbClr val="CBD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" name="Google Shape;2428;p69"/>
            <p:cNvSpPr/>
            <p:nvPr/>
          </p:nvSpPr>
          <p:spPr>
            <a:xfrm>
              <a:off x="6350818" y="1948671"/>
              <a:ext cx="78531" cy="111253"/>
            </a:xfrm>
            <a:custGeom>
              <a:avLst/>
              <a:gdLst/>
              <a:ahLst/>
              <a:cxnLst/>
              <a:rect l="l" t="t" r="r" b="b"/>
              <a:pathLst>
                <a:path w="2904" h="4114" extrusionOk="0">
                  <a:moveTo>
                    <a:pt x="1629" y="478"/>
                  </a:moveTo>
                  <a:cubicBezTo>
                    <a:pt x="1832" y="478"/>
                    <a:pt x="2041" y="555"/>
                    <a:pt x="2212" y="726"/>
                  </a:cubicBezTo>
                  <a:cubicBezTo>
                    <a:pt x="2731" y="1210"/>
                    <a:pt x="2351" y="2074"/>
                    <a:pt x="1625" y="2074"/>
                  </a:cubicBezTo>
                  <a:cubicBezTo>
                    <a:pt x="1210" y="2074"/>
                    <a:pt x="830" y="1728"/>
                    <a:pt x="830" y="1279"/>
                  </a:cubicBezTo>
                  <a:cubicBezTo>
                    <a:pt x="830" y="793"/>
                    <a:pt x="1217" y="478"/>
                    <a:pt x="1629" y="478"/>
                  </a:cubicBezTo>
                  <a:close/>
                  <a:moveTo>
                    <a:pt x="1614" y="1"/>
                  </a:moveTo>
                  <a:cubicBezTo>
                    <a:pt x="1345" y="1"/>
                    <a:pt x="1070" y="87"/>
                    <a:pt x="830" y="277"/>
                  </a:cubicBezTo>
                  <a:cubicBezTo>
                    <a:pt x="0" y="968"/>
                    <a:pt x="346" y="2316"/>
                    <a:pt x="1417" y="2523"/>
                  </a:cubicBezTo>
                  <a:lnTo>
                    <a:pt x="1417" y="2869"/>
                  </a:lnTo>
                  <a:lnTo>
                    <a:pt x="1106" y="2869"/>
                  </a:lnTo>
                  <a:cubicBezTo>
                    <a:pt x="795" y="2869"/>
                    <a:pt x="795" y="3318"/>
                    <a:pt x="1106" y="3318"/>
                  </a:cubicBezTo>
                  <a:lnTo>
                    <a:pt x="1417" y="3318"/>
                  </a:lnTo>
                  <a:lnTo>
                    <a:pt x="1417" y="3871"/>
                  </a:lnTo>
                  <a:cubicBezTo>
                    <a:pt x="1417" y="4010"/>
                    <a:pt x="1521" y="4113"/>
                    <a:pt x="1625" y="4113"/>
                  </a:cubicBezTo>
                  <a:cubicBezTo>
                    <a:pt x="1763" y="4113"/>
                    <a:pt x="1867" y="4010"/>
                    <a:pt x="1867" y="3871"/>
                  </a:cubicBezTo>
                  <a:lnTo>
                    <a:pt x="1867" y="3318"/>
                  </a:lnTo>
                  <a:lnTo>
                    <a:pt x="2143" y="3318"/>
                  </a:lnTo>
                  <a:cubicBezTo>
                    <a:pt x="2454" y="3318"/>
                    <a:pt x="2454" y="2869"/>
                    <a:pt x="2143" y="2869"/>
                  </a:cubicBezTo>
                  <a:lnTo>
                    <a:pt x="1867" y="2869"/>
                  </a:lnTo>
                  <a:lnTo>
                    <a:pt x="1867" y="2523"/>
                  </a:lnTo>
                  <a:cubicBezTo>
                    <a:pt x="2489" y="2420"/>
                    <a:pt x="2904" y="1901"/>
                    <a:pt x="2904" y="1279"/>
                  </a:cubicBezTo>
                  <a:cubicBezTo>
                    <a:pt x="2904" y="518"/>
                    <a:pt x="2276" y="1"/>
                    <a:pt x="1614" y="1"/>
                  </a:cubicBezTo>
                  <a:close/>
                </a:path>
              </a:pathLst>
            </a:custGeom>
            <a:solidFill>
              <a:srgbClr val="FC78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" name="Google Shape;1222;p43"/>
          <p:cNvSpPr txBox="1">
            <a:spLocks noGrp="1"/>
          </p:cNvSpPr>
          <p:nvPr>
            <p:ph type="title"/>
          </p:nvPr>
        </p:nvSpPr>
        <p:spPr>
          <a:xfrm>
            <a:off x="715100" y="688763"/>
            <a:ext cx="3873300" cy="109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err="1">
                <a:solidFill>
                  <a:schemeClr val="tx1"/>
                </a:solidFill>
              </a:rPr>
              <a:t>Deutschland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223" name="Google Shape;1223;p43"/>
          <p:cNvSpPr txBox="1">
            <a:spLocks noGrp="1"/>
          </p:cNvSpPr>
          <p:nvPr>
            <p:ph type="body" idx="1"/>
          </p:nvPr>
        </p:nvSpPr>
        <p:spPr>
          <a:xfrm>
            <a:off x="715099" y="1778963"/>
            <a:ext cx="4910785" cy="28295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/>
            <a:r>
              <a:rPr lang="hr-HR" sz="1800" dirty="0">
                <a:solidFill>
                  <a:schemeClr val="tx1"/>
                </a:solidFill>
              </a:rPr>
              <a:t>30. </a:t>
            </a:r>
            <a:r>
              <a:rPr lang="hr-HR" sz="1800" dirty="0" err="1">
                <a:solidFill>
                  <a:schemeClr val="tx1"/>
                </a:solidFill>
              </a:rPr>
              <a:t>November</a:t>
            </a:r>
            <a:r>
              <a:rPr lang="hr-HR" sz="1800" dirty="0">
                <a:solidFill>
                  <a:schemeClr val="tx1"/>
                </a:solidFill>
              </a:rPr>
              <a:t> 1918 </a:t>
            </a:r>
            <a:r>
              <a:rPr lang="hr-HR" sz="1800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hr-HR" sz="1800" dirty="0">
                <a:solidFill>
                  <a:schemeClr val="tx1"/>
                </a:solidFill>
                <a:latin typeface="Lexend Deca Light" charset="0"/>
                <a:sym typeface="Wingdings" panose="05000000000000000000" pitchFamily="2" charset="2"/>
              </a:rPr>
              <a:t>d</a:t>
            </a:r>
            <a:r>
              <a:rPr lang="de-DE" sz="1800" b="0" i="0" dirty="0" err="1">
                <a:solidFill>
                  <a:schemeClr val="tx1"/>
                </a:solidFill>
                <a:effectLst/>
                <a:latin typeface="Lexend Deca Light" charset="0"/>
              </a:rPr>
              <a:t>as</a:t>
            </a:r>
            <a:r>
              <a:rPr lang="de-DE" sz="1800" b="0" i="0" dirty="0">
                <a:solidFill>
                  <a:schemeClr val="tx1"/>
                </a:solidFill>
                <a:effectLst/>
                <a:latin typeface="Lexend Deca Light" charset="0"/>
              </a:rPr>
              <a:t> neue deutsche Gesetz, das </a:t>
            </a:r>
            <a:r>
              <a:rPr lang="de-DE" sz="1800" b="0" i="0" dirty="0" err="1">
                <a:solidFill>
                  <a:schemeClr val="tx1"/>
                </a:solidFill>
                <a:effectLst/>
                <a:latin typeface="Lexend Deca Light" charset="0"/>
              </a:rPr>
              <a:t>Männernund</a:t>
            </a:r>
            <a:r>
              <a:rPr lang="de-DE" sz="1800" b="0" i="0" dirty="0">
                <a:solidFill>
                  <a:schemeClr val="tx1"/>
                </a:solidFill>
                <a:effectLst/>
                <a:latin typeface="Lexend Deca Light" charset="0"/>
              </a:rPr>
              <a:t> Frauen ab 20 Jahren das direkte </a:t>
            </a:r>
            <a:r>
              <a:rPr lang="hr-HR" sz="1800" b="0" i="0" dirty="0">
                <a:solidFill>
                  <a:schemeClr val="tx1"/>
                </a:solidFill>
                <a:effectLst/>
                <a:latin typeface="Lexend Deca Light" charset="0"/>
              </a:rPr>
              <a:t>    </a:t>
            </a:r>
            <a:r>
              <a:rPr lang="de-DE" sz="1800" b="0" i="0" dirty="0" err="1">
                <a:solidFill>
                  <a:schemeClr val="tx1"/>
                </a:solidFill>
                <a:effectLst/>
                <a:latin typeface="Lexend Deca Light" charset="0"/>
              </a:rPr>
              <a:t>un</a:t>
            </a:r>
            <a:r>
              <a:rPr lang="hr-HR" sz="1800" b="0" i="0" dirty="0">
                <a:solidFill>
                  <a:schemeClr val="tx1"/>
                </a:solidFill>
                <a:effectLst/>
                <a:latin typeface="Lexend Deca Light" charset="0"/>
              </a:rPr>
              <a:t>d </a:t>
            </a:r>
            <a:r>
              <a:rPr lang="de-DE" sz="1800" b="0" i="0" dirty="0">
                <a:solidFill>
                  <a:schemeClr val="tx1"/>
                </a:solidFill>
                <a:effectLst/>
                <a:latin typeface="Lexend Deca Light" charset="0"/>
              </a:rPr>
              <a:t>allgemeine Wahlrecht einräumt</a:t>
            </a:r>
            <a:r>
              <a:rPr lang="hr-HR" sz="1800" dirty="0">
                <a:solidFill>
                  <a:schemeClr val="tx1"/>
                </a:solidFill>
                <a:latin typeface="Lexend Deca Light" charset="0"/>
                <a:sym typeface="Wingdings" panose="05000000000000000000" pitchFamily="2" charset="2"/>
              </a:rPr>
              <a:t> </a:t>
            </a:r>
            <a:endParaRPr sz="1800" dirty="0">
              <a:solidFill>
                <a:schemeClr val="tx1"/>
              </a:solidFill>
              <a:latin typeface="Lexend Deca Light" charset="0"/>
            </a:endParaRPr>
          </a:p>
        </p:txBody>
      </p:sp>
      <p:sp>
        <p:nvSpPr>
          <p:cNvPr id="1225" name="Google Shape;1225;p43"/>
          <p:cNvSpPr/>
          <p:nvPr/>
        </p:nvSpPr>
        <p:spPr>
          <a:xfrm flipH="1">
            <a:off x="-123500" y="2238177"/>
            <a:ext cx="674817" cy="667141"/>
          </a:xfrm>
          <a:custGeom>
            <a:avLst/>
            <a:gdLst/>
            <a:ahLst/>
            <a:cxnLst/>
            <a:rect l="l" t="t" r="r" b="b"/>
            <a:pathLst>
              <a:path w="22240" h="21987" extrusionOk="0">
                <a:moveTo>
                  <a:pt x="12690" y="0"/>
                </a:moveTo>
                <a:lnTo>
                  <a:pt x="10394" y="5940"/>
                </a:lnTo>
                <a:lnTo>
                  <a:pt x="6635" y="477"/>
                </a:lnTo>
                <a:lnTo>
                  <a:pt x="8201" y="7908"/>
                </a:lnTo>
                <a:lnTo>
                  <a:pt x="1172" y="5681"/>
                </a:lnTo>
                <a:lnTo>
                  <a:pt x="1172" y="5681"/>
                </a:lnTo>
                <a:lnTo>
                  <a:pt x="6165" y="10061"/>
                </a:lnTo>
                <a:lnTo>
                  <a:pt x="1" y="12526"/>
                </a:lnTo>
                <a:lnTo>
                  <a:pt x="6614" y="13132"/>
                </a:lnTo>
                <a:lnTo>
                  <a:pt x="2957" y="17961"/>
                </a:lnTo>
                <a:lnTo>
                  <a:pt x="8780" y="15360"/>
                </a:lnTo>
                <a:lnTo>
                  <a:pt x="9216" y="21987"/>
                </a:lnTo>
                <a:lnTo>
                  <a:pt x="11838" y="15877"/>
                </a:lnTo>
                <a:lnTo>
                  <a:pt x="16089" y="20986"/>
                </a:lnTo>
                <a:lnTo>
                  <a:pt x="15714" y="14787"/>
                </a:lnTo>
                <a:lnTo>
                  <a:pt x="21061" y="16143"/>
                </a:lnTo>
                <a:lnTo>
                  <a:pt x="21061" y="16143"/>
                </a:lnTo>
                <a:lnTo>
                  <a:pt x="16068" y="11763"/>
                </a:lnTo>
                <a:lnTo>
                  <a:pt x="22239" y="9298"/>
                </a:lnTo>
                <a:lnTo>
                  <a:pt x="15905" y="8712"/>
                </a:lnTo>
                <a:lnTo>
                  <a:pt x="19160" y="3065"/>
                </a:lnTo>
                <a:lnTo>
                  <a:pt x="13126" y="6628"/>
                </a:lnTo>
                <a:lnTo>
                  <a:pt x="1269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26" name="Google Shape;1226;p43"/>
          <p:cNvSpPr/>
          <p:nvPr/>
        </p:nvSpPr>
        <p:spPr>
          <a:xfrm flipH="1">
            <a:off x="8221225" y="3315550"/>
            <a:ext cx="1221254" cy="1207361"/>
          </a:xfrm>
          <a:custGeom>
            <a:avLst/>
            <a:gdLst/>
            <a:ahLst/>
            <a:cxnLst/>
            <a:rect l="l" t="t" r="r" b="b"/>
            <a:pathLst>
              <a:path w="22240" h="21987" extrusionOk="0">
                <a:moveTo>
                  <a:pt x="12690" y="0"/>
                </a:moveTo>
                <a:lnTo>
                  <a:pt x="10394" y="5940"/>
                </a:lnTo>
                <a:lnTo>
                  <a:pt x="6635" y="477"/>
                </a:lnTo>
                <a:lnTo>
                  <a:pt x="8201" y="7908"/>
                </a:lnTo>
                <a:lnTo>
                  <a:pt x="1172" y="5681"/>
                </a:lnTo>
                <a:lnTo>
                  <a:pt x="1172" y="5681"/>
                </a:lnTo>
                <a:lnTo>
                  <a:pt x="6165" y="10061"/>
                </a:lnTo>
                <a:lnTo>
                  <a:pt x="1" y="12526"/>
                </a:lnTo>
                <a:lnTo>
                  <a:pt x="6614" y="13132"/>
                </a:lnTo>
                <a:lnTo>
                  <a:pt x="2957" y="17961"/>
                </a:lnTo>
                <a:lnTo>
                  <a:pt x="8780" y="15360"/>
                </a:lnTo>
                <a:lnTo>
                  <a:pt x="9216" y="21987"/>
                </a:lnTo>
                <a:lnTo>
                  <a:pt x="11838" y="15877"/>
                </a:lnTo>
                <a:lnTo>
                  <a:pt x="16089" y="20986"/>
                </a:lnTo>
                <a:lnTo>
                  <a:pt x="15714" y="14787"/>
                </a:lnTo>
                <a:lnTo>
                  <a:pt x="21061" y="16143"/>
                </a:lnTo>
                <a:lnTo>
                  <a:pt x="21061" y="16143"/>
                </a:lnTo>
                <a:lnTo>
                  <a:pt x="16068" y="11763"/>
                </a:lnTo>
                <a:lnTo>
                  <a:pt x="22239" y="9298"/>
                </a:lnTo>
                <a:lnTo>
                  <a:pt x="15905" y="8712"/>
                </a:lnTo>
                <a:lnTo>
                  <a:pt x="19160" y="3065"/>
                </a:lnTo>
                <a:lnTo>
                  <a:pt x="13126" y="6628"/>
                </a:lnTo>
                <a:lnTo>
                  <a:pt x="1269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42123" y="820600"/>
            <a:ext cx="2686778" cy="37515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ractur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4" name="Google Shape;1274;p45"/>
          <p:cNvSpPr txBox="1">
            <a:spLocks noGrp="1"/>
          </p:cNvSpPr>
          <p:nvPr>
            <p:ph type="title" idx="6"/>
          </p:nvPr>
        </p:nvSpPr>
        <p:spPr>
          <a:xfrm>
            <a:off x="715096" y="731372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>
                <a:solidFill>
                  <a:schemeClr val="tx1"/>
                </a:solidFill>
              </a:rPr>
              <a:t>La France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276" name="Google Shape;1276;p45"/>
          <p:cNvSpPr txBox="1">
            <a:spLocks noGrp="1"/>
          </p:cNvSpPr>
          <p:nvPr>
            <p:ph type="subTitle" idx="1"/>
          </p:nvPr>
        </p:nvSpPr>
        <p:spPr>
          <a:xfrm>
            <a:off x="715096" y="1495586"/>
            <a:ext cx="4980531" cy="29528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r-HR" sz="1800" dirty="0" err="1">
                <a:latin typeface="Lexend Deca Light" charset="0"/>
                <a:sym typeface="Wingdings" panose="05000000000000000000" pitchFamily="2" charset="2"/>
              </a:rPr>
              <a:t>le</a:t>
            </a:r>
            <a:r>
              <a:rPr lang="hr-HR" sz="1800" dirty="0">
                <a:latin typeface="Lexend Deca Light" charset="0"/>
                <a:sym typeface="Wingdings" panose="05000000000000000000" pitchFamily="2" charset="2"/>
              </a:rPr>
              <a:t> 21 </a:t>
            </a:r>
            <a:r>
              <a:rPr lang="hr-HR" sz="1800" dirty="0" err="1">
                <a:latin typeface="Lexend Deca Light" charset="0"/>
                <a:sym typeface="Wingdings" panose="05000000000000000000" pitchFamily="2" charset="2"/>
              </a:rPr>
              <a:t>avril</a:t>
            </a:r>
            <a:r>
              <a:rPr lang="hr-HR" sz="1800" dirty="0">
                <a:latin typeface="Lexend Deca Light" charset="0"/>
                <a:sym typeface="Wingdings" panose="05000000000000000000" pitchFamily="2" charset="2"/>
              </a:rPr>
              <a:t>  </a:t>
            </a:r>
            <a:r>
              <a:rPr lang="fr-FR" sz="1800" dirty="0">
                <a:latin typeface="Lexend Deca Light" charset="0"/>
                <a:sym typeface="Wingdings" panose="05000000000000000000" pitchFamily="2" charset="2"/>
              </a:rPr>
              <a:t>la mesure a été signée pour le suffrage des femmes sous un</a:t>
            </a:r>
            <a:r>
              <a:rPr lang="hr-HR" sz="1800" dirty="0">
                <a:latin typeface="Lexend Deca Light" charset="0"/>
                <a:sym typeface="Wingdings" panose="05000000000000000000" pitchFamily="2" charset="2"/>
              </a:rPr>
              <a:t> </a:t>
            </a:r>
            <a:r>
              <a:rPr lang="fr-FR" sz="1800" dirty="0">
                <a:latin typeface="Lexend Deca Light" charset="0"/>
                <a:sym typeface="Wingdings" panose="05000000000000000000" pitchFamily="2" charset="2"/>
              </a:rPr>
              <a:t>gouvernement provisoire dirigé par le général Charles de Gaulle</a:t>
            </a:r>
            <a:endParaRPr sz="1800" dirty="0">
              <a:solidFill>
                <a:schemeClr val="tx1"/>
              </a:solidFill>
              <a:latin typeface="Lexend Deca Light" charset="0"/>
            </a:endParaRPr>
          </a:p>
        </p:txBody>
      </p:sp>
      <p:sp>
        <p:nvSpPr>
          <p:cNvPr id="1339" name="Google Shape;1339;p45"/>
          <p:cNvSpPr/>
          <p:nvPr/>
        </p:nvSpPr>
        <p:spPr>
          <a:xfrm flipH="1">
            <a:off x="-79512" y="4533282"/>
            <a:ext cx="674817" cy="667141"/>
          </a:xfrm>
          <a:custGeom>
            <a:avLst/>
            <a:gdLst/>
            <a:ahLst/>
            <a:cxnLst/>
            <a:rect l="l" t="t" r="r" b="b"/>
            <a:pathLst>
              <a:path w="22240" h="21987" extrusionOk="0">
                <a:moveTo>
                  <a:pt x="12690" y="0"/>
                </a:moveTo>
                <a:lnTo>
                  <a:pt x="10394" y="5940"/>
                </a:lnTo>
                <a:lnTo>
                  <a:pt x="6635" y="477"/>
                </a:lnTo>
                <a:lnTo>
                  <a:pt x="8201" y="7908"/>
                </a:lnTo>
                <a:lnTo>
                  <a:pt x="1172" y="5681"/>
                </a:lnTo>
                <a:lnTo>
                  <a:pt x="1172" y="5681"/>
                </a:lnTo>
                <a:lnTo>
                  <a:pt x="6165" y="10061"/>
                </a:lnTo>
                <a:lnTo>
                  <a:pt x="1" y="12526"/>
                </a:lnTo>
                <a:lnTo>
                  <a:pt x="6614" y="13132"/>
                </a:lnTo>
                <a:lnTo>
                  <a:pt x="2957" y="17961"/>
                </a:lnTo>
                <a:lnTo>
                  <a:pt x="8780" y="15360"/>
                </a:lnTo>
                <a:lnTo>
                  <a:pt x="9216" y="21987"/>
                </a:lnTo>
                <a:lnTo>
                  <a:pt x="11838" y="15877"/>
                </a:lnTo>
                <a:lnTo>
                  <a:pt x="16089" y="20986"/>
                </a:lnTo>
                <a:lnTo>
                  <a:pt x="15714" y="14787"/>
                </a:lnTo>
                <a:lnTo>
                  <a:pt x="21061" y="16143"/>
                </a:lnTo>
                <a:lnTo>
                  <a:pt x="21061" y="16143"/>
                </a:lnTo>
                <a:lnTo>
                  <a:pt x="16068" y="11763"/>
                </a:lnTo>
                <a:lnTo>
                  <a:pt x="22239" y="9298"/>
                </a:lnTo>
                <a:lnTo>
                  <a:pt x="15905" y="8712"/>
                </a:lnTo>
                <a:lnTo>
                  <a:pt x="19160" y="3065"/>
                </a:lnTo>
                <a:lnTo>
                  <a:pt x="13126" y="6628"/>
                </a:lnTo>
                <a:lnTo>
                  <a:pt x="1269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40" name="Google Shape;1340;p45"/>
          <p:cNvSpPr/>
          <p:nvPr/>
        </p:nvSpPr>
        <p:spPr>
          <a:xfrm flipH="1">
            <a:off x="8255919" y="1017722"/>
            <a:ext cx="345943" cy="342008"/>
          </a:xfrm>
          <a:custGeom>
            <a:avLst/>
            <a:gdLst/>
            <a:ahLst/>
            <a:cxnLst/>
            <a:rect l="l" t="t" r="r" b="b"/>
            <a:pathLst>
              <a:path w="22240" h="21987" extrusionOk="0">
                <a:moveTo>
                  <a:pt x="12690" y="0"/>
                </a:moveTo>
                <a:lnTo>
                  <a:pt x="10394" y="5940"/>
                </a:lnTo>
                <a:lnTo>
                  <a:pt x="6635" y="477"/>
                </a:lnTo>
                <a:lnTo>
                  <a:pt x="8201" y="7908"/>
                </a:lnTo>
                <a:lnTo>
                  <a:pt x="1172" y="5681"/>
                </a:lnTo>
                <a:lnTo>
                  <a:pt x="1172" y="5681"/>
                </a:lnTo>
                <a:lnTo>
                  <a:pt x="6165" y="10061"/>
                </a:lnTo>
                <a:lnTo>
                  <a:pt x="1" y="12526"/>
                </a:lnTo>
                <a:lnTo>
                  <a:pt x="6614" y="13132"/>
                </a:lnTo>
                <a:lnTo>
                  <a:pt x="2957" y="17961"/>
                </a:lnTo>
                <a:lnTo>
                  <a:pt x="8780" y="15360"/>
                </a:lnTo>
                <a:lnTo>
                  <a:pt x="9216" y="21987"/>
                </a:lnTo>
                <a:lnTo>
                  <a:pt x="11838" y="15877"/>
                </a:lnTo>
                <a:lnTo>
                  <a:pt x="16089" y="20986"/>
                </a:lnTo>
                <a:lnTo>
                  <a:pt x="15714" y="14787"/>
                </a:lnTo>
                <a:lnTo>
                  <a:pt x="21061" y="16143"/>
                </a:lnTo>
                <a:lnTo>
                  <a:pt x="21061" y="16143"/>
                </a:lnTo>
                <a:lnTo>
                  <a:pt x="16068" y="11763"/>
                </a:lnTo>
                <a:lnTo>
                  <a:pt x="22239" y="9298"/>
                </a:lnTo>
                <a:lnTo>
                  <a:pt x="15905" y="8712"/>
                </a:lnTo>
                <a:lnTo>
                  <a:pt x="19160" y="3065"/>
                </a:lnTo>
                <a:lnTo>
                  <a:pt x="13126" y="6628"/>
                </a:lnTo>
                <a:lnTo>
                  <a:pt x="1269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230" y="1961532"/>
            <a:ext cx="2809632" cy="25717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drap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p39"/>
          <p:cNvSpPr txBox="1">
            <a:spLocks noGrp="1"/>
          </p:cNvSpPr>
          <p:nvPr>
            <p:ph type="title"/>
          </p:nvPr>
        </p:nvSpPr>
        <p:spPr>
          <a:xfrm>
            <a:off x="715099" y="840450"/>
            <a:ext cx="6173897" cy="158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000" b="1" i="0" dirty="0" err="1">
                <a:solidFill>
                  <a:schemeClr val="tx1"/>
                </a:solidFill>
                <a:effectLst/>
                <a:latin typeface="Rammetto One" panose="02000505020000020004" charset="0"/>
              </a:rPr>
              <a:t>Journée</a:t>
            </a:r>
            <a:r>
              <a:rPr lang="hr-HR" sz="3000" b="1" i="0" dirty="0">
                <a:solidFill>
                  <a:schemeClr val="tx1"/>
                </a:solidFill>
                <a:effectLst/>
                <a:latin typeface="Rammetto One" panose="02000505020000020004" charset="0"/>
              </a:rPr>
              <a:t> </a:t>
            </a:r>
            <a:r>
              <a:rPr lang="hr-HR" sz="3000" b="1" i="0" dirty="0" err="1">
                <a:solidFill>
                  <a:schemeClr val="tx1"/>
                </a:solidFill>
                <a:effectLst/>
                <a:latin typeface="Rammetto One" panose="02000505020000020004" charset="0"/>
              </a:rPr>
              <a:t>internationale</a:t>
            </a:r>
            <a:r>
              <a:rPr lang="hr-HR" sz="3000" b="0" i="0" dirty="0">
                <a:solidFill>
                  <a:schemeClr val="tx1"/>
                </a:solidFill>
                <a:effectLst/>
                <a:latin typeface="Rammetto One" panose="02000505020000020004" charset="0"/>
              </a:rPr>
              <a:t> </a:t>
            </a:r>
            <a:br>
              <a:rPr lang="hr-HR" sz="3000" b="0" i="0" dirty="0">
                <a:solidFill>
                  <a:schemeClr val="tx1"/>
                </a:solidFill>
                <a:effectLst/>
                <a:latin typeface="Rammetto One" panose="02000505020000020004" charset="0"/>
              </a:rPr>
            </a:br>
            <a:r>
              <a:rPr lang="hr-HR" sz="3000" b="0" i="0" dirty="0" err="1">
                <a:solidFill>
                  <a:schemeClr val="tx1"/>
                </a:solidFill>
                <a:effectLst/>
                <a:latin typeface="Rammetto One" panose="02000505020000020004" charset="0"/>
              </a:rPr>
              <a:t>des</a:t>
            </a:r>
            <a:r>
              <a:rPr lang="hr-HR" sz="3000" b="0" i="0" dirty="0">
                <a:solidFill>
                  <a:schemeClr val="tx1"/>
                </a:solidFill>
                <a:effectLst/>
                <a:latin typeface="Rammetto One" panose="02000505020000020004" charset="0"/>
              </a:rPr>
              <a:t> </a:t>
            </a:r>
            <a:r>
              <a:rPr lang="hr-HR" sz="3000" b="1" i="0" dirty="0" err="1">
                <a:solidFill>
                  <a:schemeClr val="tx1"/>
                </a:solidFill>
                <a:effectLst/>
                <a:latin typeface="Rammetto One" panose="02000505020000020004" charset="0"/>
              </a:rPr>
              <a:t>femmes</a:t>
            </a:r>
            <a:endParaRPr sz="3000" dirty="0"/>
          </a:p>
        </p:txBody>
      </p:sp>
      <p:sp>
        <p:nvSpPr>
          <p:cNvPr id="755" name="Google Shape;755;p39"/>
          <p:cNvSpPr txBox="1">
            <a:spLocks noGrp="1"/>
          </p:cNvSpPr>
          <p:nvPr>
            <p:ph type="subTitle" idx="1"/>
          </p:nvPr>
        </p:nvSpPr>
        <p:spPr>
          <a:xfrm>
            <a:off x="715099" y="2358175"/>
            <a:ext cx="4423175" cy="136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800" b="0" i="0" dirty="0">
                <a:solidFill>
                  <a:schemeClr val="tx1"/>
                </a:solidFill>
                <a:effectLst/>
                <a:latin typeface="Lexend Deca Light" charset="0"/>
              </a:rPr>
              <a:t>une journée mondiale qui célèbre </a:t>
            </a:r>
            <a:r>
              <a:rPr lang="fr-FR" sz="1800" b="0" i="0" dirty="0" err="1">
                <a:solidFill>
                  <a:schemeClr val="tx1"/>
                </a:solidFill>
                <a:effectLst/>
                <a:latin typeface="Lexend Deca Light" charset="0"/>
              </a:rPr>
              <a:t>lesréalisations</a:t>
            </a:r>
            <a:r>
              <a:rPr lang="fr-FR" sz="1800" b="0" i="0" dirty="0">
                <a:solidFill>
                  <a:schemeClr val="tx1"/>
                </a:solidFill>
                <a:effectLst/>
                <a:latin typeface="Lexend Deca Light" charset="0"/>
              </a:rPr>
              <a:t> sociales, économiques</a:t>
            </a:r>
            <a:r>
              <a:rPr lang="hr-HR" sz="1800" b="0" i="0" dirty="0">
                <a:solidFill>
                  <a:schemeClr val="tx1"/>
                </a:solidFill>
                <a:effectLst/>
                <a:latin typeface="Lexend Deca Light" charset="0"/>
              </a:rPr>
              <a:t>, </a:t>
            </a:r>
            <a:r>
              <a:rPr lang="fr-FR" sz="1800" b="0" i="0" dirty="0">
                <a:solidFill>
                  <a:schemeClr val="tx1"/>
                </a:solidFill>
                <a:effectLst/>
                <a:latin typeface="Lexend Deca Light" charset="0"/>
              </a:rPr>
              <a:t>culturelles et politiques des femmes</a:t>
            </a:r>
            <a:endParaRPr lang="hr-HR" sz="1800" b="0" i="0" dirty="0">
              <a:solidFill>
                <a:schemeClr val="tx1"/>
              </a:solidFill>
              <a:effectLst/>
              <a:latin typeface="Lexend Deca Light" charset="0"/>
            </a:endParaRP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800" b="0" i="0" dirty="0">
                <a:solidFill>
                  <a:schemeClr val="tx1"/>
                </a:solidFill>
                <a:effectLst/>
                <a:latin typeface="Lexend Deca Light" charset="0"/>
              </a:rPr>
              <a:t>elle est célébrée le </a:t>
            </a:r>
            <a:r>
              <a:rPr lang="hr-HR" sz="1800" b="0" i="0" dirty="0">
                <a:solidFill>
                  <a:schemeClr val="tx1"/>
                </a:solidFill>
                <a:effectLst/>
                <a:latin typeface="Lexend Deca Light" charset="0"/>
              </a:rPr>
              <a:t>8</a:t>
            </a:r>
            <a:r>
              <a:rPr lang="fr-FR" sz="1800" b="0" i="0" dirty="0">
                <a:solidFill>
                  <a:schemeClr val="tx1"/>
                </a:solidFill>
                <a:effectLst/>
                <a:latin typeface="Lexend Deca Light" charset="0"/>
              </a:rPr>
              <a:t> mars</a:t>
            </a:r>
            <a:endParaRPr sz="1800" dirty="0">
              <a:solidFill>
                <a:schemeClr val="tx1"/>
              </a:solidFill>
              <a:latin typeface="Lexend Deca Light" charset="0"/>
            </a:endParaRPr>
          </a:p>
        </p:txBody>
      </p:sp>
      <p:grpSp>
        <p:nvGrpSpPr>
          <p:cNvPr id="756" name="Google Shape;756;p39"/>
          <p:cNvGrpSpPr/>
          <p:nvPr/>
        </p:nvGrpSpPr>
        <p:grpSpPr>
          <a:xfrm>
            <a:off x="5408908" y="1318210"/>
            <a:ext cx="3207110" cy="2984840"/>
            <a:chOff x="3487300" y="2089000"/>
            <a:chExt cx="1069200" cy="1018500"/>
          </a:xfrm>
        </p:grpSpPr>
        <p:sp>
          <p:nvSpPr>
            <p:cNvPr id="757" name="Google Shape;757;p39"/>
            <p:cNvSpPr/>
            <p:nvPr/>
          </p:nvSpPr>
          <p:spPr>
            <a:xfrm>
              <a:off x="3487300" y="2729250"/>
              <a:ext cx="158025" cy="152250"/>
            </a:xfrm>
            <a:custGeom>
              <a:avLst/>
              <a:gdLst/>
              <a:ahLst/>
              <a:cxnLst/>
              <a:rect l="l" t="t" r="r" b="b"/>
              <a:pathLst>
                <a:path w="6321" h="6090" extrusionOk="0">
                  <a:moveTo>
                    <a:pt x="2330" y="0"/>
                  </a:moveTo>
                  <a:lnTo>
                    <a:pt x="2466" y="2132"/>
                  </a:lnTo>
                  <a:lnTo>
                    <a:pt x="599" y="1226"/>
                  </a:lnTo>
                  <a:lnTo>
                    <a:pt x="1812" y="2650"/>
                  </a:lnTo>
                  <a:lnTo>
                    <a:pt x="0" y="3085"/>
                  </a:lnTo>
                  <a:lnTo>
                    <a:pt x="1812" y="3521"/>
                  </a:lnTo>
                  <a:lnTo>
                    <a:pt x="606" y="4720"/>
                  </a:lnTo>
                  <a:lnTo>
                    <a:pt x="2330" y="4230"/>
                  </a:lnTo>
                  <a:lnTo>
                    <a:pt x="2180" y="6089"/>
                  </a:lnTo>
                  <a:lnTo>
                    <a:pt x="3160" y="4495"/>
                  </a:lnTo>
                  <a:lnTo>
                    <a:pt x="4134" y="6089"/>
                  </a:lnTo>
                  <a:lnTo>
                    <a:pt x="4284" y="4352"/>
                  </a:lnTo>
                  <a:lnTo>
                    <a:pt x="5715" y="4945"/>
                  </a:lnTo>
                  <a:lnTo>
                    <a:pt x="5715" y="4945"/>
                  </a:lnTo>
                  <a:lnTo>
                    <a:pt x="4502" y="3521"/>
                  </a:lnTo>
                  <a:lnTo>
                    <a:pt x="6321" y="3085"/>
                  </a:lnTo>
                  <a:lnTo>
                    <a:pt x="4577" y="2663"/>
                  </a:lnTo>
                  <a:lnTo>
                    <a:pt x="5715" y="1226"/>
                  </a:lnTo>
                  <a:lnTo>
                    <a:pt x="3889" y="1975"/>
                  </a:lnTo>
                  <a:lnTo>
                    <a:pt x="4039" y="109"/>
                  </a:lnTo>
                  <a:lnTo>
                    <a:pt x="3160" y="1676"/>
                  </a:lnTo>
                  <a:lnTo>
                    <a:pt x="23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8" name="Google Shape;758;p39"/>
            <p:cNvSpPr/>
            <p:nvPr/>
          </p:nvSpPr>
          <p:spPr>
            <a:xfrm>
              <a:off x="4371725" y="2880950"/>
              <a:ext cx="48050" cy="113950"/>
            </a:xfrm>
            <a:custGeom>
              <a:avLst/>
              <a:gdLst/>
              <a:ahLst/>
              <a:cxnLst/>
              <a:rect l="l" t="t" r="r" b="b"/>
              <a:pathLst>
                <a:path w="1922" h="4558" fill="none" extrusionOk="0">
                  <a:moveTo>
                    <a:pt x="1921" y="1"/>
                  </a:moveTo>
                  <a:cubicBezTo>
                    <a:pt x="1921" y="1"/>
                    <a:pt x="729" y="2650"/>
                    <a:pt x="0" y="4557"/>
                  </a:cubicBezTo>
                </a:path>
              </a:pathLst>
            </a:custGeom>
            <a:noFill/>
            <a:ln w="2050" cap="flat" cmpd="sng">
              <a:solidFill>
                <a:srgbClr val="100E1C"/>
              </a:solidFill>
              <a:prstDash val="solid"/>
              <a:miter lim="681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9" name="Google Shape;759;p39"/>
            <p:cNvSpPr/>
            <p:nvPr/>
          </p:nvSpPr>
          <p:spPr>
            <a:xfrm>
              <a:off x="4370200" y="2794800"/>
              <a:ext cx="138275" cy="201625"/>
            </a:xfrm>
            <a:custGeom>
              <a:avLst/>
              <a:gdLst/>
              <a:ahLst/>
              <a:cxnLst/>
              <a:rect l="l" t="t" r="r" b="b"/>
              <a:pathLst>
                <a:path w="5531" h="8065" fill="none" extrusionOk="0">
                  <a:moveTo>
                    <a:pt x="0" y="8065"/>
                  </a:moveTo>
                  <a:cubicBezTo>
                    <a:pt x="3317" y="2446"/>
                    <a:pt x="5531" y="0"/>
                    <a:pt x="5531" y="0"/>
                  </a:cubicBezTo>
                </a:path>
              </a:pathLst>
            </a:custGeom>
            <a:noFill/>
            <a:ln w="2050" cap="flat" cmpd="sng">
              <a:solidFill>
                <a:srgbClr val="100E1C"/>
              </a:solidFill>
              <a:prstDash val="solid"/>
              <a:miter lim="681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0" name="Google Shape;760;p39"/>
            <p:cNvSpPr/>
            <p:nvPr/>
          </p:nvSpPr>
          <p:spPr>
            <a:xfrm>
              <a:off x="4367125" y="2809950"/>
              <a:ext cx="71875" cy="189025"/>
            </a:xfrm>
            <a:custGeom>
              <a:avLst/>
              <a:gdLst/>
              <a:ahLst/>
              <a:cxnLst/>
              <a:rect l="l" t="t" r="r" b="b"/>
              <a:pathLst>
                <a:path w="2875" h="7561" fill="none" extrusionOk="0">
                  <a:moveTo>
                    <a:pt x="2875" y="1"/>
                  </a:moveTo>
                  <a:cubicBezTo>
                    <a:pt x="2875" y="1"/>
                    <a:pt x="688" y="4414"/>
                    <a:pt x="1" y="7561"/>
                  </a:cubicBezTo>
                </a:path>
              </a:pathLst>
            </a:custGeom>
            <a:noFill/>
            <a:ln w="2050" cap="flat" cmpd="sng">
              <a:solidFill>
                <a:srgbClr val="100E1C"/>
              </a:solidFill>
              <a:prstDash val="solid"/>
              <a:miter lim="681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1" name="Google Shape;761;p39"/>
            <p:cNvSpPr/>
            <p:nvPr/>
          </p:nvSpPr>
          <p:spPr>
            <a:xfrm>
              <a:off x="4367125" y="2865125"/>
              <a:ext cx="110025" cy="133850"/>
            </a:xfrm>
            <a:custGeom>
              <a:avLst/>
              <a:gdLst/>
              <a:ahLst/>
              <a:cxnLst/>
              <a:rect l="l" t="t" r="r" b="b"/>
              <a:pathLst>
                <a:path w="4401" h="5354" fill="none" extrusionOk="0">
                  <a:moveTo>
                    <a:pt x="4401" y="0"/>
                  </a:moveTo>
                  <a:cubicBezTo>
                    <a:pt x="4401" y="0"/>
                    <a:pt x="1649" y="3821"/>
                    <a:pt x="1" y="5354"/>
                  </a:cubicBezTo>
                </a:path>
              </a:pathLst>
            </a:custGeom>
            <a:noFill/>
            <a:ln w="2050" cap="flat" cmpd="sng">
              <a:solidFill>
                <a:srgbClr val="100E1C"/>
              </a:solidFill>
              <a:prstDash val="solid"/>
              <a:miter lim="681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2" name="Google Shape;762;p39"/>
            <p:cNvSpPr/>
            <p:nvPr/>
          </p:nvSpPr>
          <p:spPr>
            <a:xfrm>
              <a:off x="4370200" y="2865625"/>
              <a:ext cx="161775" cy="130800"/>
            </a:xfrm>
            <a:custGeom>
              <a:avLst/>
              <a:gdLst/>
              <a:ahLst/>
              <a:cxnLst/>
              <a:rect l="l" t="t" r="r" b="b"/>
              <a:pathLst>
                <a:path w="6471" h="5232" fill="none" extrusionOk="0">
                  <a:moveTo>
                    <a:pt x="0" y="5232"/>
                  </a:moveTo>
                  <a:cubicBezTo>
                    <a:pt x="1955" y="4796"/>
                    <a:pt x="6471" y="1"/>
                    <a:pt x="6471" y="1"/>
                  </a:cubicBezTo>
                </a:path>
              </a:pathLst>
            </a:custGeom>
            <a:noFill/>
            <a:ln w="2050" cap="flat" cmpd="sng">
              <a:solidFill>
                <a:srgbClr val="100E1C"/>
              </a:solidFill>
              <a:prstDash val="solid"/>
              <a:miter lim="681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3" name="Google Shape;763;p39"/>
            <p:cNvSpPr/>
            <p:nvPr/>
          </p:nvSpPr>
          <p:spPr>
            <a:xfrm>
              <a:off x="4414125" y="2790175"/>
              <a:ext cx="48725" cy="43250"/>
            </a:xfrm>
            <a:custGeom>
              <a:avLst/>
              <a:gdLst/>
              <a:ahLst/>
              <a:cxnLst/>
              <a:rect l="l" t="t" r="r" b="b"/>
              <a:pathLst>
                <a:path w="1949" h="1730" extrusionOk="0">
                  <a:moveTo>
                    <a:pt x="973" y="0"/>
                  </a:moveTo>
                  <a:cubicBezTo>
                    <a:pt x="878" y="0"/>
                    <a:pt x="782" y="16"/>
                    <a:pt x="688" y="49"/>
                  </a:cubicBezTo>
                  <a:cubicBezTo>
                    <a:pt x="246" y="199"/>
                    <a:pt x="0" y="683"/>
                    <a:pt x="150" y="1132"/>
                  </a:cubicBezTo>
                  <a:lnTo>
                    <a:pt x="171" y="1200"/>
                  </a:lnTo>
                  <a:cubicBezTo>
                    <a:pt x="311" y="1528"/>
                    <a:pt x="635" y="1729"/>
                    <a:pt x="975" y="1729"/>
                  </a:cubicBezTo>
                  <a:cubicBezTo>
                    <a:pt x="1079" y="1729"/>
                    <a:pt x="1185" y="1710"/>
                    <a:pt x="1288" y="1670"/>
                  </a:cubicBezTo>
                  <a:cubicBezTo>
                    <a:pt x="1724" y="1500"/>
                    <a:pt x="1948" y="1009"/>
                    <a:pt x="1785" y="567"/>
                  </a:cubicBezTo>
                  <a:cubicBezTo>
                    <a:pt x="1656" y="218"/>
                    <a:pt x="1324" y="0"/>
                    <a:pt x="9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4" name="Google Shape;764;p39"/>
            <p:cNvSpPr/>
            <p:nvPr/>
          </p:nvSpPr>
          <p:spPr>
            <a:xfrm>
              <a:off x="4486150" y="2771900"/>
              <a:ext cx="49225" cy="44025"/>
            </a:xfrm>
            <a:custGeom>
              <a:avLst/>
              <a:gdLst/>
              <a:ahLst/>
              <a:cxnLst/>
              <a:rect l="l" t="t" r="r" b="b"/>
              <a:pathLst>
                <a:path w="1969" h="1761" extrusionOk="0">
                  <a:moveTo>
                    <a:pt x="983" y="0"/>
                  </a:moveTo>
                  <a:cubicBezTo>
                    <a:pt x="892" y="0"/>
                    <a:pt x="800" y="15"/>
                    <a:pt x="709" y="44"/>
                  </a:cubicBezTo>
                  <a:cubicBezTo>
                    <a:pt x="253" y="194"/>
                    <a:pt x="1" y="685"/>
                    <a:pt x="144" y="1141"/>
                  </a:cubicBezTo>
                  <a:lnTo>
                    <a:pt x="164" y="1202"/>
                  </a:lnTo>
                  <a:cubicBezTo>
                    <a:pt x="301" y="1551"/>
                    <a:pt x="631" y="1761"/>
                    <a:pt x="983" y="1761"/>
                  </a:cubicBezTo>
                  <a:cubicBezTo>
                    <a:pt x="1084" y="1761"/>
                    <a:pt x="1187" y="1743"/>
                    <a:pt x="1288" y="1706"/>
                  </a:cubicBezTo>
                  <a:cubicBezTo>
                    <a:pt x="1737" y="1536"/>
                    <a:pt x="1969" y="1046"/>
                    <a:pt x="1812" y="589"/>
                  </a:cubicBezTo>
                  <a:cubicBezTo>
                    <a:pt x="1687" y="229"/>
                    <a:pt x="1347" y="0"/>
                    <a:pt x="9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5" name="Google Shape;765;p39"/>
            <p:cNvSpPr/>
            <p:nvPr/>
          </p:nvSpPr>
          <p:spPr>
            <a:xfrm>
              <a:off x="4445275" y="2847475"/>
              <a:ext cx="49250" cy="43950"/>
            </a:xfrm>
            <a:custGeom>
              <a:avLst/>
              <a:gdLst/>
              <a:ahLst/>
              <a:cxnLst/>
              <a:rect l="l" t="t" r="r" b="b"/>
              <a:pathLst>
                <a:path w="1970" h="1758" extrusionOk="0">
                  <a:moveTo>
                    <a:pt x="984" y="1"/>
                  </a:moveTo>
                  <a:cubicBezTo>
                    <a:pt x="892" y="1"/>
                    <a:pt x="800" y="15"/>
                    <a:pt x="709" y="46"/>
                  </a:cubicBezTo>
                  <a:cubicBezTo>
                    <a:pt x="253" y="195"/>
                    <a:pt x="1" y="679"/>
                    <a:pt x="144" y="1135"/>
                  </a:cubicBezTo>
                  <a:lnTo>
                    <a:pt x="164" y="1204"/>
                  </a:lnTo>
                  <a:cubicBezTo>
                    <a:pt x="301" y="1546"/>
                    <a:pt x="629" y="1758"/>
                    <a:pt x="979" y="1758"/>
                  </a:cubicBezTo>
                  <a:cubicBezTo>
                    <a:pt x="1082" y="1758"/>
                    <a:pt x="1186" y="1739"/>
                    <a:pt x="1288" y="1701"/>
                  </a:cubicBezTo>
                  <a:cubicBezTo>
                    <a:pt x="1738" y="1537"/>
                    <a:pt x="1969" y="1040"/>
                    <a:pt x="1813" y="591"/>
                  </a:cubicBezTo>
                  <a:cubicBezTo>
                    <a:pt x="1682" y="226"/>
                    <a:pt x="1343" y="1"/>
                    <a:pt x="9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6" name="Google Shape;766;p39"/>
            <p:cNvSpPr/>
            <p:nvPr/>
          </p:nvSpPr>
          <p:spPr>
            <a:xfrm>
              <a:off x="4395050" y="2861200"/>
              <a:ext cx="48725" cy="43525"/>
            </a:xfrm>
            <a:custGeom>
              <a:avLst/>
              <a:gdLst/>
              <a:ahLst/>
              <a:cxnLst/>
              <a:rect l="l" t="t" r="r" b="b"/>
              <a:pathLst>
                <a:path w="1949" h="1741" extrusionOk="0">
                  <a:moveTo>
                    <a:pt x="971" y="0"/>
                  </a:moveTo>
                  <a:cubicBezTo>
                    <a:pt x="878" y="0"/>
                    <a:pt x="782" y="16"/>
                    <a:pt x="688" y="48"/>
                  </a:cubicBezTo>
                  <a:cubicBezTo>
                    <a:pt x="239" y="198"/>
                    <a:pt x="1" y="682"/>
                    <a:pt x="144" y="1131"/>
                  </a:cubicBezTo>
                  <a:lnTo>
                    <a:pt x="164" y="1199"/>
                  </a:lnTo>
                  <a:cubicBezTo>
                    <a:pt x="305" y="1535"/>
                    <a:pt x="632" y="1741"/>
                    <a:pt x="974" y="1741"/>
                  </a:cubicBezTo>
                  <a:cubicBezTo>
                    <a:pt x="1076" y="1741"/>
                    <a:pt x="1180" y="1722"/>
                    <a:pt x="1281" y="1683"/>
                  </a:cubicBezTo>
                  <a:cubicBezTo>
                    <a:pt x="1724" y="1506"/>
                    <a:pt x="1949" y="1016"/>
                    <a:pt x="1785" y="573"/>
                  </a:cubicBezTo>
                  <a:cubicBezTo>
                    <a:pt x="1656" y="223"/>
                    <a:pt x="1326" y="0"/>
                    <a:pt x="9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7" name="Google Shape;767;p39"/>
            <p:cNvSpPr/>
            <p:nvPr/>
          </p:nvSpPr>
          <p:spPr>
            <a:xfrm>
              <a:off x="4507425" y="2837450"/>
              <a:ext cx="49075" cy="43775"/>
            </a:xfrm>
            <a:custGeom>
              <a:avLst/>
              <a:gdLst/>
              <a:ahLst/>
              <a:cxnLst/>
              <a:rect l="l" t="t" r="r" b="b"/>
              <a:pathLst>
                <a:path w="1963" h="1751" extrusionOk="0">
                  <a:moveTo>
                    <a:pt x="977" y="0"/>
                  </a:moveTo>
                  <a:cubicBezTo>
                    <a:pt x="886" y="0"/>
                    <a:pt x="793" y="14"/>
                    <a:pt x="702" y="45"/>
                  </a:cubicBezTo>
                  <a:cubicBezTo>
                    <a:pt x="246" y="195"/>
                    <a:pt x="1" y="685"/>
                    <a:pt x="144" y="1141"/>
                  </a:cubicBezTo>
                  <a:lnTo>
                    <a:pt x="164" y="1203"/>
                  </a:lnTo>
                  <a:cubicBezTo>
                    <a:pt x="301" y="1543"/>
                    <a:pt x="627" y="1751"/>
                    <a:pt x="974" y="1751"/>
                  </a:cubicBezTo>
                  <a:cubicBezTo>
                    <a:pt x="1078" y="1751"/>
                    <a:pt x="1185" y="1732"/>
                    <a:pt x="1288" y="1693"/>
                  </a:cubicBezTo>
                  <a:cubicBezTo>
                    <a:pt x="1731" y="1530"/>
                    <a:pt x="1963" y="1032"/>
                    <a:pt x="1799" y="583"/>
                  </a:cubicBezTo>
                  <a:cubicBezTo>
                    <a:pt x="1674" y="224"/>
                    <a:pt x="1337" y="0"/>
                    <a:pt x="9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8" name="Google Shape;768;p39"/>
            <p:cNvSpPr/>
            <p:nvPr/>
          </p:nvSpPr>
          <p:spPr>
            <a:xfrm>
              <a:off x="4370200" y="2931700"/>
              <a:ext cx="81400" cy="64725"/>
            </a:xfrm>
            <a:custGeom>
              <a:avLst/>
              <a:gdLst/>
              <a:ahLst/>
              <a:cxnLst/>
              <a:rect l="l" t="t" r="r" b="b"/>
              <a:pathLst>
                <a:path w="3256" h="2589" fill="none" extrusionOk="0">
                  <a:moveTo>
                    <a:pt x="0" y="2589"/>
                  </a:moveTo>
                  <a:lnTo>
                    <a:pt x="3256" y="0"/>
                  </a:lnTo>
                </a:path>
              </a:pathLst>
            </a:custGeom>
            <a:noFill/>
            <a:ln w="2050" cap="flat" cmpd="sng">
              <a:solidFill>
                <a:srgbClr val="100E1C"/>
              </a:solidFill>
              <a:prstDash val="solid"/>
              <a:miter lim="681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9" name="Google Shape;769;p39"/>
            <p:cNvSpPr/>
            <p:nvPr/>
          </p:nvSpPr>
          <p:spPr>
            <a:xfrm>
              <a:off x="4425875" y="2912350"/>
              <a:ext cx="49050" cy="43775"/>
            </a:xfrm>
            <a:custGeom>
              <a:avLst/>
              <a:gdLst/>
              <a:ahLst/>
              <a:cxnLst/>
              <a:rect l="l" t="t" r="r" b="b"/>
              <a:pathLst>
                <a:path w="1962" h="1751" extrusionOk="0">
                  <a:moveTo>
                    <a:pt x="977" y="1"/>
                  </a:moveTo>
                  <a:cubicBezTo>
                    <a:pt x="886" y="1"/>
                    <a:pt x="793" y="15"/>
                    <a:pt x="702" y="46"/>
                  </a:cubicBezTo>
                  <a:cubicBezTo>
                    <a:pt x="246" y="196"/>
                    <a:pt x="0" y="679"/>
                    <a:pt x="143" y="1135"/>
                  </a:cubicBezTo>
                  <a:lnTo>
                    <a:pt x="164" y="1197"/>
                  </a:lnTo>
                  <a:cubicBezTo>
                    <a:pt x="301" y="1539"/>
                    <a:pt x="629" y="1751"/>
                    <a:pt x="978" y="1751"/>
                  </a:cubicBezTo>
                  <a:cubicBezTo>
                    <a:pt x="1081" y="1751"/>
                    <a:pt x="1186" y="1733"/>
                    <a:pt x="1288" y="1694"/>
                  </a:cubicBezTo>
                  <a:cubicBezTo>
                    <a:pt x="1730" y="1524"/>
                    <a:pt x="1962" y="1033"/>
                    <a:pt x="1799" y="584"/>
                  </a:cubicBezTo>
                  <a:cubicBezTo>
                    <a:pt x="1674" y="225"/>
                    <a:pt x="1336" y="1"/>
                    <a:pt x="9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0" name="Google Shape;770;p39"/>
            <p:cNvSpPr/>
            <p:nvPr/>
          </p:nvSpPr>
          <p:spPr>
            <a:xfrm>
              <a:off x="3565100" y="2779625"/>
              <a:ext cx="109000" cy="103225"/>
            </a:xfrm>
            <a:custGeom>
              <a:avLst/>
              <a:gdLst/>
              <a:ahLst/>
              <a:cxnLst/>
              <a:rect l="l" t="t" r="r" b="b"/>
              <a:pathLst>
                <a:path w="4360" h="4129" extrusionOk="0">
                  <a:moveTo>
                    <a:pt x="55" y="0"/>
                  </a:moveTo>
                  <a:cubicBezTo>
                    <a:pt x="20" y="0"/>
                    <a:pt x="1" y="1"/>
                    <a:pt x="1" y="1"/>
                  </a:cubicBezTo>
                  <a:cubicBezTo>
                    <a:pt x="803" y="4109"/>
                    <a:pt x="4291" y="4129"/>
                    <a:pt x="4359" y="4129"/>
                  </a:cubicBezTo>
                  <a:cubicBezTo>
                    <a:pt x="4360" y="4129"/>
                    <a:pt x="4360" y="4129"/>
                    <a:pt x="4360" y="4129"/>
                  </a:cubicBezTo>
                  <a:cubicBezTo>
                    <a:pt x="3803" y="141"/>
                    <a:pt x="517" y="0"/>
                    <a:pt x="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1" name="Google Shape;771;p39"/>
            <p:cNvSpPr/>
            <p:nvPr/>
          </p:nvSpPr>
          <p:spPr>
            <a:xfrm>
              <a:off x="3565100" y="2779575"/>
              <a:ext cx="109000" cy="103275"/>
            </a:xfrm>
            <a:custGeom>
              <a:avLst/>
              <a:gdLst/>
              <a:ahLst/>
              <a:cxnLst/>
              <a:rect l="l" t="t" r="r" b="b"/>
              <a:pathLst>
                <a:path w="4360" h="4131" extrusionOk="0">
                  <a:moveTo>
                    <a:pt x="77" y="0"/>
                  </a:moveTo>
                  <a:cubicBezTo>
                    <a:pt x="52" y="0"/>
                    <a:pt x="27" y="1"/>
                    <a:pt x="1" y="3"/>
                  </a:cubicBezTo>
                  <a:cubicBezTo>
                    <a:pt x="8" y="30"/>
                    <a:pt x="14" y="51"/>
                    <a:pt x="21" y="78"/>
                  </a:cubicBezTo>
                  <a:cubicBezTo>
                    <a:pt x="1881" y="1474"/>
                    <a:pt x="3583" y="3341"/>
                    <a:pt x="4271" y="4124"/>
                  </a:cubicBezTo>
                  <a:cubicBezTo>
                    <a:pt x="4326" y="4131"/>
                    <a:pt x="4360" y="4131"/>
                    <a:pt x="4360" y="4131"/>
                  </a:cubicBezTo>
                  <a:cubicBezTo>
                    <a:pt x="4346" y="4042"/>
                    <a:pt x="4333" y="3960"/>
                    <a:pt x="4319" y="3885"/>
                  </a:cubicBezTo>
                  <a:cubicBezTo>
                    <a:pt x="3590" y="3055"/>
                    <a:pt x="1996" y="1338"/>
                    <a:pt x="253" y="10"/>
                  </a:cubicBezTo>
                  <a:cubicBezTo>
                    <a:pt x="195" y="5"/>
                    <a:pt x="137" y="0"/>
                    <a:pt x="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2" name="Google Shape;772;p39"/>
            <p:cNvSpPr/>
            <p:nvPr/>
          </p:nvSpPr>
          <p:spPr>
            <a:xfrm>
              <a:off x="4354350" y="2703175"/>
              <a:ext cx="118700" cy="125025"/>
            </a:xfrm>
            <a:custGeom>
              <a:avLst/>
              <a:gdLst/>
              <a:ahLst/>
              <a:cxnLst/>
              <a:rect l="l" t="t" r="r" b="b"/>
              <a:pathLst>
                <a:path w="4748" h="5001" extrusionOk="0">
                  <a:moveTo>
                    <a:pt x="4121" y="1"/>
                  </a:moveTo>
                  <a:cubicBezTo>
                    <a:pt x="1" y="1322"/>
                    <a:pt x="791" y="5000"/>
                    <a:pt x="791" y="5000"/>
                  </a:cubicBezTo>
                  <a:cubicBezTo>
                    <a:pt x="4748" y="3495"/>
                    <a:pt x="4121" y="1"/>
                    <a:pt x="41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3" name="Google Shape;773;p39"/>
            <p:cNvSpPr/>
            <p:nvPr/>
          </p:nvSpPr>
          <p:spPr>
            <a:xfrm>
              <a:off x="4373250" y="2703175"/>
              <a:ext cx="84325" cy="125025"/>
            </a:xfrm>
            <a:custGeom>
              <a:avLst/>
              <a:gdLst/>
              <a:ahLst/>
              <a:cxnLst/>
              <a:rect l="l" t="t" r="r" b="b"/>
              <a:pathLst>
                <a:path w="3373" h="5001" extrusionOk="0">
                  <a:moveTo>
                    <a:pt x="3365" y="1"/>
                  </a:moveTo>
                  <a:cubicBezTo>
                    <a:pt x="3277" y="28"/>
                    <a:pt x="3202" y="55"/>
                    <a:pt x="3127" y="89"/>
                  </a:cubicBezTo>
                  <a:cubicBezTo>
                    <a:pt x="2432" y="954"/>
                    <a:pt x="1016" y="2814"/>
                    <a:pt x="1" y="4755"/>
                  </a:cubicBezTo>
                  <a:cubicBezTo>
                    <a:pt x="21" y="4912"/>
                    <a:pt x="35" y="5000"/>
                    <a:pt x="35" y="5000"/>
                  </a:cubicBezTo>
                  <a:lnTo>
                    <a:pt x="110" y="4973"/>
                  </a:lnTo>
                  <a:cubicBezTo>
                    <a:pt x="1165" y="2902"/>
                    <a:pt x="2718" y="907"/>
                    <a:pt x="3372" y="96"/>
                  </a:cubicBezTo>
                  <a:cubicBezTo>
                    <a:pt x="3365" y="35"/>
                    <a:pt x="3365" y="1"/>
                    <a:pt x="33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4" name="Google Shape;774;p39"/>
            <p:cNvSpPr/>
            <p:nvPr/>
          </p:nvSpPr>
          <p:spPr>
            <a:xfrm>
              <a:off x="4400850" y="2611050"/>
              <a:ext cx="32375" cy="35150"/>
            </a:xfrm>
            <a:custGeom>
              <a:avLst/>
              <a:gdLst/>
              <a:ahLst/>
              <a:cxnLst/>
              <a:rect l="l" t="t" r="r" b="b"/>
              <a:pathLst>
                <a:path w="1295" h="1406" extrusionOk="0">
                  <a:moveTo>
                    <a:pt x="608" y="1"/>
                  </a:moveTo>
                  <a:cubicBezTo>
                    <a:pt x="582" y="1"/>
                    <a:pt x="555" y="20"/>
                    <a:pt x="552" y="56"/>
                  </a:cubicBezTo>
                  <a:lnTo>
                    <a:pt x="511" y="362"/>
                  </a:lnTo>
                  <a:cubicBezTo>
                    <a:pt x="504" y="464"/>
                    <a:pt x="436" y="553"/>
                    <a:pt x="341" y="587"/>
                  </a:cubicBezTo>
                  <a:lnTo>
                    <a:pt x="61" y="682"/>
                  </a:lnTo>
                  <a:cubicBezTo>
                    <a:pt x="0" y="703"/>
                    <a:pt x="0" y="791"/>
                    <a:pt x="68" y="805"/>
                  </a:cubicBezTo>
                  <a:lnTo>
                    <a:pt x="361" y="859"/>
                  </a:lnTo>
                  <a:cubicBezTo>
                    <a:pt x="456" y="880"/>
                    <a:pt x="538" y="961"/>
                    <a:pt x="559" y="1064"/>
                  </a:cubicBezTo>
                  <a:lnTo>
                    <a:pt x="634" y="1363"/>
                  </a:lnTo>
                  <a:cubicBezTo>
                    <a:pt x="643" y="1392"/>
                    <a:pt x="668" y="1406"/>
                    <a:pt x="693" y="1406"/>
                  </a:cubicBezTo>
                  <a:cubicBezTo>
                    <a:pt x="721" y="1406"/>
                    <a:pt x="749" y="1389"/>
                    <a:pt x="756" y="1356"/>
                  </a:cubicBezTo>
                  <a:lnTo>
                    <a:pt x="797" y="1016"/>
                  </a:lnTo>
                  <a:cubicBezTo>
                    <a:pt x="804" y="927"/>
                    <a:pt x="858" y="852"/>
                    <a:pt x="940" y="825"/>
                  </a:cubicBezTo>
                  <a:lnTo>
                    <a:pt x="1247" y="723"/>
                  </a:lnTo>
                  <a:cubicBezTo>
                    <a:pt x="1294" y="696"/>
                    <a:pt x="1294" y="621"/>
                    <a:pt x="1240" y="607"/>
                  </a:cubicBezTo>
                  <a:lnTo>
                    <a:pt x="920" y="546"/>
                  </a:lnTo>
                  <a:cubicBezTo>
                    <a:pt x="838" y="526"/>
                    <a:pt x="770" y="457"/>
                    <a:pt x="749" y="376"/>
                  </a:cubicBezTo>
                  <a:lnTo>
                    <a:pt x="668" y="49"/>
                  </a:lnTo>
                  <a:cubicBezTo>
                    <a:pt x="658" y="16"/>
                    <a:pt x="633" y="1"/>
                    <a:pt x="6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5" name="Google Shape;775;p39"/>
            <p:cNvSpPr/>
            <p:nvPr/>
          </p:nvSpPr>
          <p:spPr>
            <a:xfrm>
              <a:off x="4436775" y="2638900"/>
              <a:ext cx="50200" cy="53050"/>
            </a:xfrm>
            <a:custGeom>
              <a:avLst/>
              <a:gdLst/>
              <a:ahLst/>
              <a:cxnLst/>
              <a:rect l="l" t="t" r="r" b="b"/>
              <a:pathLst>
                <a:path w="2008" h="2122" extrusionOk="0">
                  <a:moveTo>
                    <a:pt x="923" y="0"/>
                  </a:moveTo>
                  <a:cubicBezTo>
                    <a:pt x="881" y="0"/>
                    <a:pt x="839" y="28"/>
                    <a:pt x="831" y="79"/>
                  </a:cubicBezTo>
                  <a:lnTo>
                    <a:pt x="777" y="549"/>
                  </a:lnTo>
                  <a:cubicBezTo>
                    <a:pt x="763" y="699"/>
                    <a:pt x="661" y="828"/>
                    <a:pt x="518" y="890"/>
                  </a:cubicBezTo>
                  <a:lnTo>
                    <a:pt x="96" y="1026"/>
                  </a:lnTo>
                  <a:cubicBezTo>
                    <a:pt x="0" y="1060"/>
                    <a:pt x="7" y="1196"/>
                    <a:pt x="109" y="1210"/>
                  </a:cubicBezTo>
                  <a:lnTo>
                    <a:pt x="545" y="1298"/>
                  </a:lnTo>
                  <a:cubicBezTo>
                    <a:pt x="695" y="1332"/>
                    <a:pt x="811" y="1448"/>
                    <a:pt x="845" y="1598"/>
                  </a:cubicBezTo>
                  <a:lnTo>
                    <a:pt x="967" y="2054"/>
                  </a:lnTo>
                  <a:cubicBezTo>
                    <a:pt x="980" y="2099"/>
                    <a:pt x="1018" y="2122"/>
                    <a:pt x="1055" y="2122"/>
                  </a:cubicBezTo>
                  <a:cubicBezTo>
                    <a:pt x="1096" y="2122"/>
                    <a:pt x="1137" y="2094"/>
                    <a:pt x="1145" y="2041"/>
                  </a:cubicBezTo>
                  <a:lnTo>
                    <a:pt x="1206" y="1530"/>
                  </a:lnTo>
                  <a:cubicBezTo>
                    <a:pt x="1219" y="1400"/>
                    <a:pt x="1301" y="1291"/>
                    <a:pt x="1424" y="1244"/>
                  </a:cubicBezTo>
                  <a:lnTo>
                    <a:pt x="1880" y="1094"/>
                  </a:lnTo>
                  <a:cubicBezTo>
                    <a:pt x="2007" y="1087"/>
                    <a:pt x="2003" y="903"/>
                    <a:pt x="1880" y="903"/>
                  </a:cubicBezTo>
                  <a:cubicBezTo>
                    <a:pt x="1878" y="903"/>
                    <a:pt x="1876" y="903"/>
                    <a:pt x="1873" y="903"/>
                  </a:cubicBezTo>
                  <a:lnTo>
                    <a:pt x="1397" y="815"/>
                  </a:lnTo>
                  <a:cubicBezTo>
                    <a:pt x="1267" y="787"/>
                    <a:pt x="1165" y="692"/>
                    <a:pt x="1138" y="563"/>
                  </a:cubicBezTo>
                  <a:lnTo>
                    <a:pt x="1008" y="65"/>
                  </a:lnTo>
                  <a:cubicBezTo>
                    <a:pt x="996" y="21"/>
                    <a:pt x="960" y="0"/>
                    <a:pt x="9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6" name="Google Shape;776;p39"/>
            <p:cNvSpPr/>
            <p:nvPr/>
          </p:nvSpPr>
          <p:spPr>
            <a:xfrm>
              <a:off x="3576675" y="2655550"/>
              <a:ext cx="165025" cy="161325"/>
            </a:xfrm>
            <a:custGeom>
              <a:avLst/>
              <a:gdLst/>
              <a:ahLst/>
              <a:cxnLst/>
              <a:rect l="l" t="t" r="r" b="b"/>
              <a:pathLst>
                <a:path w="6601" h="6453" extrusionOk="0">
                  <a:moveTo>
                    <a:pt x="3917" y="1"/>
                  </a:moveTo>
                  <a:cubicBezTo>
                    <a:pt x="3663" y="1"/>
                    <a:pt x="3399" y="86"/>
                    <a:pt x="3134" y="183"/>
                  </a:cubicBezTo>
                  <a:cubicBezTo>
                    <a:pt x="2898" y="123"/>
                    <a:pt x="2665" y="68"/>
                    <a:pt x="2443" y="68"/>
                  </a:cubicBezTo>
                  <a:cubicBezTo>
                    <a:pt x="2313" y="68"/>
                    <a:pt x="2186" y="87"/>
                    <a:pt x="2065" y="135"/>
                  </a:cubicBezTo>
                  <a:cubicBezTo>
                    <a:pt x="1854" y="224"/>
                    <a:pt x="1670" y="373"/>
                    <a:pt x="1540" y="564"/>
                  </a:cubicBezTo>
                  <a:cubicBezTo>
                    <a:pt x="1322" y="605"/>
                    <a:pt x="1118" y="707"/>
                    <a:pt x="955" y="857"/>
                  </a:cubicBezTo>
                  <a:cubicBezTo>
                    <a:pt x="689" y="1123"/>
                    <a:pt x="614" y="1518"/>
                    <a:pt x="546" y="1920"/>
                  </a:cubicBezTo>
                  <a:cubicBezTo>
                    <a:pt x="307" y="2233"/>
                    <a:pt x="83" y="2587"/>
                    <a:pt x="28" y="2941"/>
                  </a:cubicBezTo>
                  <a:cubicBezTo>
                    <a:pt x="1" y="3180"/>
                    <a:pt x="42" y="3425"/>
                    <a:pt x="151" y="3643"/>
                  </a:cubicBezTo>
                  <a:cubicBezTo>
                    <a:pt x="124" y="3840"/>
                    <a:pt x="130" y="4038"/>
                    <a:pt x="178" y="4229"/>
                  </a:cubicBezTo>
                  <a:cubicBezTo>
                    <a:pt x="253" y="4542"/>
                    <a:pt x="478" y="4773"/>
                    <a:pt x="723" y="4985"/>
                  </a:cubicBezTo>
                  <a:cubicBezTo>
                    <a:pt x="818" y="5298"/>
                    <a:pt x="914" y="5577"/>
                    <a:pt x="1207" y="5809"/>
                  </a:cubicBezTo>
                  <a:cubicBezTo>
                    <a:pt x="1370" y="5938"/>
                    <a:pt x="1568" y="6013"/>
                    <a:pt x="1779" y="6033"/>
                  </a:cubicBezTo>
                  <a:cubicBezTo>
                    <a:pt x="1935" y="6217"/>
                    <a:pt x="2146" y="6354"/>
                    <a:pt x="2378" y="6422"/>
                  </a:cubicBezTo>
                  <a:cubicBezTo>
                    <a:pt x="2461" y="6443"/>
                    <a:pt x="2545" y="6453"/>
                    <a:pt x="2630" y="6453"/>
                  </a:cubicBezTo>
                  <a:cubicBezTo>
                    <a:pt x="2892" y="6453"/>
                    <a:pt x="3161" y="6363"/>
                    <a:pt x="3434" y="6265"/>
                  </a:cubicBezTo>
                  <a:cubicBezTo>
                    <a:pt x="3664" y="6320"/>
                    <a:pt x="3891" y="6373"/>
                    <a:pt x="4108" y="6373"/>
                  </a:cubicBezTo>
                  <a:cubicBezTo>
                    <a:pt x="4237" y="6373"/>
                    <a:pt x="4363" y="6354"/>
                    <a:pt x="4483" y="6306"/>
                  </a:cubicBezTo>
                  <a:cubicBezTo>
                    <a:pt x="4796" y="5993"/>
                    <a:pt x="5171" y="5754"/>
                    <a:pt x="5586" y="5598"/>
                  </a:cubicBezTo>
                  <a:cubicBezTo>
                    <a:pt x="5845" y="5352"/>
                    <a:pt x="5920" y="4985"/>
                    <a:pt x="5988" y="4617"/>
                  </a:cubicBezTo>
                  <a:cubicBezTo>
                    <a:pt x="6335" y="4263"/>
                    <a:pt x="6547" y="3793"/>
                    <a:pt x="6581" y="3295"/>
                  </a:cubicBezTo>
                  <a:cubicBezTo>
                    <a:pt x="6601" y="3057"/>
                    <a:pt x="6553" y="2825"/>
                    <a:pt x="6458" y="2607"/>
                  </a:cubicBezTo>
                  <a:cubicBezTo>
                    <a:pt x="6444" y="2403"/>
                    <a:pt x="6410" y="2206"/>
                    <a:pt x="6349" y="2008"/>
                  </a:cubicBezTo>
                  <a:cubicBezTo>
                    <a:pt x="6260" y="1749"/>
                    <a:pt x="6097" y="1518"/>
                    <a:pt x="5886" y="1347"/>
                  </a:cubicBezTo>
                  <a:cubicBezTo>
                    <a:pt x="5777" y="1061"/>
                    <a:pt x="5586" y="809"/>
                    <a:pt x="5341" y="632"/>
                  </a:cubicBezTo>
                  <a:cubicBezTo>
                    <a:pt x="5212" y="530"/>
                    <a:pt x="5055" y="462"/>
                    <a:pt x="4891" y="428"/>
                  </a:cubicBezTo>
                  <a:cubicBezTo>
                    <a:pt x="4687" y="237"/>
                    <a:pt x="4442" y="101"/>
                    <a:pt x="4169" y="33"/>
                  </a:cubicBezTo>
                  <a:cubicBezTo>
                    <a:pt x="4087" y="10"/>
                    <a:pt x="4002" y="1"/>
                    <a:pt x="39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7" name="Google Shape;777;p39"/>
            <p:cNvSpPr/>
            <p:nvPr/>
          </p:nvSpPr>
          <p:spPr>
            <a:xfrm>
              <a:off x="3614825" y="2729250"/>
              <a:ext cx="44800" cy="55125"/>
            </a:xfrm>
            <a:custGeom>
              <a:avLst/>
              <a:gdLst/>
              <a:ahLst/>
              <a:cxnLst/>
              <a:rect l="l" t="t" r="r" b="b"/>
              <a:pathLst>
                <a:path w="1792" h="2205" extrusionOk="0">
                  <a:moveTo>
                    <a:pt x="1349" y="0"/>
                  </a:moveTo>
                  <a:cubicBezTo>
                    <a:pt x="1349" y="0"/>
                    <a:pt x="1" y="1873"/>
                    <a:pt x="743" y="2193"/>
                  </a:cubicBezTo>
                  <a:cubicBezTo>
                    <a:pt x="761" y="2201"/>
                    <a:pt x="779" y="2204"/>
                    <a:pt x="798" y="2204"/>
                  </a:cubicBezTo>
                  <a:cubicBezTo>
                    <a:pt x="1234" y="2204"/>
                    <a:pt x="1792" y="204"/>
                    <a:pt x="1792" y="204"/>
                  </a:cubicBezTo>
                  <a:lnTo>
                    <a:pt x="134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8" name="Google Shape;778;p39"/>
            <p:cNvSpPr/>
            <p:nvPr/>
          </p:nvSpPr>
          <p:spPr>
            <a:xfrm>
              <a:off x="3654675" y="2729075"/>
              <a:ext cx="48225" cy="45550"/>
            </a:xfrm>
            <a:custGeom>
              <a:avLst/>
              <a:gdLst/>
              <a:ahLst/>
              <a:cxnLst/>
              <a:rect l="l" t="t" r="r" b="b"/>
              <a:pathLst>
                <a:path w="1929" h="1822" extrusionOk="0">
                  <a:moveTo>
                    <a:pt x="361" y="0"/>
                  </a:moveTo>
                  <a:lnTo>
                    <a:pt x="0" y="293"/>
                  </a:lnTo>
                  <a:cubicBezTo>
                    <a:pt x="0" y="293"/>
                    <a:pt x="786" y="1821"/>
                    <a:pt x="1372" y="1821"/>
                  </a:cubicBezTo>
                  <a:cubicBezTo>
                    <a:pt x="1445" y="1821"/>
                    <a:pt x="1516" y="1798"/>
                    <a:pt x="1581" y="1744"/>
                  </a:cubicBezTo>
                  <a:cubicBezTo>
                    <a:pt x="1928" y="1451"/>
                    <a:pt x="361" y="0"/>
                    <a:pt x="3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9" name="Google Shape;779;p39"/>
            <p:cNvSpPr/>
            <p:nvPr/>
          </p:nvSpPr>
          <p:spPr>
            <a:xfrm>
              <a:off x="3654000" y="2690025"/>
              <a:ext cx="39700" cy="42825"/>
            </a:xfrm>
            <a:custGeom>
              <a:avLst/>
              <a:gdLst/>
              <a:ahLst/>
              <a:cxnLst/>
              <a:rect l="l" t="t" r="r" b="b"/>
              <a:pathLst>
                <a:path w="1588" h="1713" extrusionOk="0">
                  <a:moveTo>
                    <a:pt x="964" y="1"/>
                  </a:moveTo>
                  <a:cubicBezTo>
                    <a:pt x="610" y="1"/>
                    <a:pt x="0" y="1508"/>
                    <a:pt x="0" y="1508"/>
                  </a:cubicBezTo>
                  <a:lnTo>
                    <a:pt x="341" y="1712"/>
                  </a:lnTo>
                  <a:cubicBezTo>
                    <a:pt x="341" y="1712"/>
                    <a:pt x="1587" y="336"/>
                    <a:pt x="1022" y="16"/>
                  </a:cubicBezTo>
                  <a:cubicBezTo>
                    <a:pt x="1004" y="6"/>
                    <a:pt x="984" y="1"/>
                    <a:pt x="9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80" name="Google Shape;780;p39"/>
            <p:cNvSpPr/>
            <p:nvPr/>
          </p:nvSpPr>
          <p:spPr>
            <a:xfrm>
              <a:off x="3663700" y="2724800"/>
              <a:ext cx="45325" cy="14725"/>
            </a:xfrm>
            <a:custGeom>
              <a:avLst/>
              <a:gdLst/>
              <a:ahLst/>
              <a:cxnLst/>
              <a:rect l="l" t="t" r="r" b="b"/>
              <a:pathLst>
                <a:path w="1813" h="589" extrusionOk="0">
                  <a:moveTo>
                    <a:pt x="1032" y="1"/>
                  </a:moveTo>
                  <a:cubicBezTo>
                    <a:pt x="546" y="1"/>
                    <a:pt x="14" y="69"/>
                    <a:pt x="14" y="69"/>
                  </a:cubicBezTo>
                  <a:lnTo>
                    <a:pt x="0" y="457"/>
                  </a:lnTo>
                  <a:cubicBezTo>
                    <a:pt x="0" y="457"/>
                    <a:pt x="573" y="589"/>
                    <a:pt x="1075" y="589"/>
                  </a:cubicBezTo>
                  <a:cubicBezTo>
                    <a:pt x="1465" y="589"/>
                    <a:pt x="1812" y="509"/>
                    <a:pt x="1812" y="226"/>
                  </a:cubicBezTo>
                  <a:cubicBezTo>
                    <a:pt x="1812" y="49"/>
                    <a:pt x="1438" y="1"/>
                    <a:pt x="10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81" name="Google Shape;781;p39"/>
            <p:cNvSpPr/>
            <p:nvPr/>
          </p:nvSpPr>
          <p:spPr>
            <a:xfrm>
              <a:off x="3604700" y="2720100"/>
              <a:ext cx="45400" cy="14875"/>
            </a:xfrm>
            <a:custGeom>
              <a:avLst/>
              <a:gdLst/>
              <a:ahLst/>
              <a:cxnLst/>
              <a:rect l="l" t="t" r="r" b="b"/>
              <a:pathLst>
                <a:path w="1816" h="595" extrusionOk="0">
                  <a:moveTo>
                    <a:pt x="738" y="0"/>
                  </a:moveTo>
                  <a:cubicBezTo>
                    <a:pt x="349" y="0"/>
                    <a:pt x="4" y="81"/>
                    <a:pt x="4" y="366"/>
                  </a:cubicBezTo>
                  <a:cubicBezTo>
                    <a:pt x="1" y="546"/>
                    <a:pt x="387" y="594"/>
                    <a:pt x="802" y="594"/>
                  </a:cubicBezTo>
                  <a:cubicBezTo>
                    <a:pt x="1282" y="594"/>
                    <a:pt x="1802" y="529"/>
                    <a:pt x="1802" y="529"/>
                  </a:cubicBezTo>
                  <a:lnTo>
                    <a:pt x="1816" y="134"/>
                  </a:lnTo>
                  <a:cubicBezTo>
                    <a:pt x="1816" y="134"/>
                    <a:pt x="1240" y="0"/>
                    <a:pt x="7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82" name="Google Shape;782;p39"/>
            <p:cNvSpPr/>
            <p:nvPr/>
          </p:nvSpPr>
          <p:spPr>
            <a:xfrm>
              <a:off x="3624700" y="2687525"/>
              <a:ext cx="37500" cy="51275"/>
            </a:xfrm>
            <a:custGeom>
              <a:avLst/>
              <a:gdLst/>
              <a:ahLst/>
              <a:cxnLst/>
              <a:rect l="l" t="t" r="r" b="b"/>
              <a:pathLst>
                <a:path w="1500" h="2051" extrusionOk="0">
                  <a:moveTo>
                    <a:pt x="553" y="0"/>
                  </a:moveTo>
                  <a:cubicBezTo>
                    <a:pt x="511" y="0"/>
                    <a:pt x="468" y="9"/>
                    <a:pt x="423" y="28"/>
                  </a:cubicBezTo>
                  <a:cubicBezTo>
                    <a:pt x="1" y="198"/>
                    <a:pt x="1070" y="2050"/>
                    <a:pt x="1070" y="2050"/>
                  </a:cubicBezTo>
                  <a:lnTo>
                    <a:pt x="1499" y="1880"/>
                  </a:lnTo>
                  <a:cubicBezTo>
                    <a:pt x="1499" y="1880"/>
                    <a:pt x="1171" y="0"/>
                    <a:pt x="5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83" name="Google Shape;783;p39"/>
            <p:cNvSpPr/>
            <p:nvPr/>
          </p:nvSpPr>
          <p:spPr>
            <a:xfrm>
              <a:off x="3594225" y="2681525"/>
              <a:ext cx="117700" cy="112275"/>
            </a:xfrm>
            <a:custGeom>
              <a:avLst/>
              <a:gdLst/>
              <a:ahLst/>
              <a:cxnLst/>
              <a:rect l="l" t="t" r="r" b="b"/>
              <a:pathLst>
                <a:path w="4708" h="4491" extrusionOk="0">
                  <a:moveTo>
                    <a:pt x="2527" y="1"/>
                  </a:moveTo>
                  <a:cubicBezTo>
                    <a:pt x="1944" y="1"/>
                    <a:pt x="2235" y="1500"/>
                    <a:pt x="2235" y="1500"/>
                  </a:cubicBezTo>
                  <a:cubicBezTo>
                    <a:pt x="2235" y="1500"/>
                    <a:pt x="1473" y="735"/>
                    <a:pt x="1024" y="735"/>
                  </a:cubicBezTo>
                  <a:cubicBezTo>
                    <a:pt x="886" y="735"/>
                    <a:pt x="777" y="807"/>
                    <a:pt x="729" y="996"/>
                  </a:cubicBezTo>
                  <a:cubicBezTo>
                    <a:pt x="525" y="1800"/>
                    <a:pt x="1914" y="1820"/>
                    <a:pt x="1914" y="1820"/>
                  </a:cubicBezTo>
                  <a:cubicBezTo>
                    <a:pt x="1914" y="1820"/>
                    <a:pt x="1" y="2393"/>
                    <a:pt x="559" y="3128"/>
                  </a:cubicBezTo>
                  <a:cubicBezTo>
                    <a:pt x="616" y="3202"/>
                    <a:pt x="692" y="3234"/>
                    <a:pt x="782" y="3234"/>
                  </a:cubicBezTo>
                  <a:cubicBezTo>
                    <a:pt x="1282" y="3234"/>
                    <a:pt x="2180" y="2243"/>
                    <a:pt x="2180" y="2243"/>
                  </a:cubicBezTo>
                  <a:cubicBezTo>
                    <a:pt x="2180" y="2243"/>
                    <a:pt x="2336" y="4490"/>
                    <a:pt x="2843" y="4490"/>
                  </a:cubicBezTo>
                  <a:cubicBezTo>
                    <a:pt x="2887" y="4490"/>
                    <a:pt x="2934" y="4473"/>
                    <a:pt x="2984" y="4436"/>
                  </a:cubicBezTo>
                  <a:cubicBezTo>
                    <a:pt x="3610" y="3973"/>
                    <a:pt x="2834" y="2223"/>
                    <a:pt x="2834" y="2222"/>
                  </a:cubicBezTo>
                  <a:lnTo>
                    <a:pt x="2834" y="2222"/>
                  </a:lnTo>
                  <a:cubicBezTo>
                    <a:pt x="2834" y="2222"/>
                    <a:pt x="3844" y="3048"/>
                    <a:pt x="4242" y="3048"/>
                  </a:cubicBezTo>
                  <a:cubicBezTo>
                    <a:pt x="4321" y="3048"/>
                    <a:pt x="4376" y="3015"/>
                    <a:pt x="4394" y="2937"/>
                  </a:cubicBezTo>
                  <a:cubicBezTo>
                    <a:pt x="4578" y="2120"/>
                    <a:pt x="3195" y="2100"/>
                    <a:pt x="3195" y="2100"/>
                  </a:cubicBezTo>
                  <a:cubicBezTo>
                    <a:pt x="3195" y="2100"/>
                    <a:pt x="4707" y="1718"/>
                    <a:pt x="4237" y="1085"/>
                  </a:cubicBezTo>
                  <a:cubicBezTo>
                    <a:pt x="4156" y="976"/>
                    <a:pt x="4058" y="931"/>
                    <a:pt x="3950" y="931"/>
                  </a:cubicBezTo>
                  <a:cubicBezTo>
                    <a:pt x="3440" y="931"/>
                    <a:pt x="2725" y="1943"/>
                    <a:pt x="2725" y="1943"/>
                  </a:cubicBezTo>
                  <a:cubicBezTo>
                    <a:pt x="2725" y="1943"/>
                    <a:pt x="3175" y="56"/>
                    <a:pt x="2555" y="2"/>
                  </a:cubicBezTo>
                  <a:cubicBezTo>
                    <a:pt x="2545" y="1"/>
                    <a:pt x="2536" y="1"/>
                    <a:pt x="25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84" name="Google Shape;784;p39"/>
            <p:cNvSpPr/>
            <p:nvPr/>
          </p:nvSpPr>
          <p:spPr>
            <a:xfrm>
              <a:off x="3641400" y="2715950"/>
              <a:ext cx="36450" cy="36475"/>
            </a:xfrm>
            <a:custGeom>
              <a:avLst/>
              <a:gdLst/>
              <a:ahLst/>
              <a:cxnLst/>
              <a:rect l="l" t="t" r="r" b="b"/>
              <a:pathLst>
                <a:path w="1458" h="1459" extrusionOk="0">
                  <a:moveTo>
                    <a:pt x="730" y="1"/>
                  </a:moveTo>
                  <a:cubicBezTo>
                    <a:pt x="340" y="1"/>
                    <a:pt x="14" y="311"/>
                    <a:pt x="0" y="702"/>
                  </a:cubicBezTo>
                  <a:lnTo>
                    <a:pt x="0" y="764"/>
                  </a:lnTo>
                  <a:cubicBezTo>
                    <a:pt x="14" y="1150"/>
                    <a:pt x="334" y="1459"/>
                    <a:pt x="718" y="1459"/>
                  </a:cubicBezTo>
                  <a:cubicBezTo>
                    <a:pt x="726" y="1459"/>
                    <a:pt x="734" y="1459"/>
                    <a:pt x="743" y="1458"/>
                  </a:cubicBezTo>
                  <a:cubicBezTo>
                    <a:pt x="1138" y="1452"/>
                    <a:pt x="1458" y="1131"/>
                    <a:pt x="1458" y="730"/>
                  </a:cubicBezTo>
                  <a:cubicBezTo>
                    <a:pt x="1458" y="334"/>
                    <a:pt x="1138" y="8"/>
                    <a:pt x="743" y="1"/>
                  </a:cubicBezTo>
                  <a:cubicBezTo>
                    <a:pt x="738" y="1"/>
                    <a:pt x="734" y="1"/>
                    <a:pt x="7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85" name="Google Shape;785;p39"/>
            <p:cNvSpPr/>
            <p:nvPr/>
          </p:nvSpPr>
          <p:spPr>
            <a:xfrm>
              <a:off x="4303950" y="2905800"/>
              <a:ext cx="164850" cy="161325"/>
            </a:xfrm>
            <a:custGeom>
              <a:avLst/>
              <a:gdLst/>
              <a:ahLst/>
              <a:cxnLst/>
              <a:rect l="l" t="t" r="r" b="b"/>
              <a:pathLst>
                <a:path w="6594" h="6453" extrusionOk="0">
                  <a:moveTo>
                    <a:pt x="3910" y="0"/>
                  </a:moveTo>
                  <a:cubicBezTo>
                    <a:pt x="3657" y="0"/>
                    <a:pt x="3397" y="89"/>
                    <a:pt x="3134" y="185"/>
                  </a:cubicBezTo>
                  <a:cubicBezTo>
                    <a:pt x="2894" y="124"/>
                    <a:pt x="2654" y="66"/>
                    <a:pt x="2426" y="66"/>
                  </a:cubicBezTo>
                  <a:cubicBezTo>
                    <a:pt x="2299" y="66"/>
                    <a:pt x="2175" y="84"/>
                    <a:pt x="2058" y="131"/>
                  </a:cubicBezTo>
                  <a:cubicBezTo>
                    <a:pt x="1846" y="226"/>
                    <a:pt x="1669" y="376"/>
                    <a:pt x="1533" y="560"/>
                  </a:cubicBezTo>
                  <a:cubicBezTo>
                    <a:pt x="1322" y="607"/>
                    <a:pt x="1118" y="703"/>
                    <a:pt x="954" y="853"/>
                  </a:cubicBezTo>
                  <a:cubicBezTo>
                    <a:pt x="682" y="1118"/>
                    <a:pt x="614" y="1520"/>
                    <a:pt x="545" y="1915"/>
                  </a:cubicBezTo>
                  <a:cubicBezTo>
                    <a:pt x="300" y="2235"/>
                    <a:pt x="75" y="2589"/>
                    <a:pt x="28" y="2937"/>
                  </a:cubicBezTo>
                  <a:cubicBezTo>
                    <a:pt x="1" y="3182"/>
                    <a:pt x="41" y="3427"/>
                    <a:pt x="144" y="3645"/>
                  </a:cubicBezTo>
                  <a:cubicBezTo>
                    <a:pt x="116" y="3843"/>
                    <a:pt x="130" y="4040"/>
                    <a:pt x="171" y="4231"/>
                  </a:cubicBezTo>
                  <a:cubicBezTo>
                    <a:pt x="253" y="4537"/>
                    <a:pt x="477" y="4769"/>
                    <a:pt x="723" y="4980"/>
                  </a:cubicBezTo>
                  <a:cubicBezTo>
                    <a:pt x="818" y="5300"/>
                    <a:pt x="913" y="5580"/>
                    <a:pt x="1199" y="5811"/>
                  </a:cubicBezTo>
                  <a:cubicBezTo>
                    <a:pt x="1370" y="5934"/>
                    <a:pt x="1567" y="6015"/>
                    <a:pt x="1778" y="6036"/>
                  </a:cubicBezTo>
                  <a:cubicBezTo>
                    <a:pt x="1935" y="6220"/>
                    <a:pt x="2139" y="6349"/>
                    <a:pt x="2371" y="6417"/>
                  </a:cubicBezTo>
                  <a:cubicBezTo>
                    <a:pt x="2458" y="6442"/>
                    <a:pt x="2546" y="6452"/>
                    <a:pt x="2635" y="6452"/>
                  </a:cubicBezTo>
                  <a:cubicBezTo>
                    <a:pt x="2896" y="6452"/>
                    <a:pt x="3165" y="6362"/>
                    <a:pt x="3433" y="6261"/>
                  </a:cubicBezTo>
                  <a:cubicBezTo>
                    <a:pt x="3664" y="6320"/>
                    <a:pt x="3892" y="6372"/>
                    <a:pt x="4109" y="6372"/>
                  </a:cubicBezTo>
                  <a:cubicBezTo>
                    <a:pt x="4238" y="6372"/>
                    <a:pt x="4363" y="6354"/>
                    <a:pt x="4482" y="6308"/>
                  </a:cubicBezTo>
                  <a:cubicBezTo>
                    <a:pt x="4789" y="5995"/>
                    <a:pt x="5170" y="5750"/>
                    <a:pt x="5586" y="5600"/>
                  </a:cubicBezTo>
                  <a:cubicBezTo>
                    <a:pt x="5845" y="5355"/>
                    <a:pt x="5919" y="4987"/>
                    <a:pt x="5981" y="4612"/>
                  </a:cubicBezTo>
                  <a:cubicBezTo>
                    <a:pt x="6328" y="4258"/>
                    <a:pt x="6539" y="3795"/>
                    <a:pt x="6580" y="3298"/>
                  </a:cubicBezTo>
                  <a:cubicBezTo>
                    <a:pt x="6594" y="3059"/>
                    <a:pt x="6553" y="2821"/>
                    <a:pt x="6458" y="2603"/>
                  </a:cubicBezTo>
                  <a:cubicBezTo>
                    <a:pt x="6444" y="2406"/>
                    <a:pt x="6410" y="2201"/>
                    <a:pt x="6349" y="2010"/>
                  </a:cubicBezTo>
                  <a:cubicBezTo>
                    <a:pt x="6253" y="1752"/>
                    <a:pt x="6097" y="1520"/>
                    <a:pt x="5885" y="1343"/>
                  </a:cubicBezTo>
                  <a:cubicBezTo>
                    <a:pt x="5776" y="1057"/>
                    <a:pt x="5586" y="812"/>
                    <a:pt x="5341" y="628"/>
                  </a:cubicBezTo>
                  <a:cubicBezTo>
                    <a:pt x="5204" y="526"/>
                    <a:pt x="5054" y="458"/>
                    <a:pt x="4891" y="423"/>
                  </a:cubicBezTo>
                  <a:cubicBezTo>
                    <a:pt x="4687" y="233"/>
                    <a:pt x="4441" y="103"/>
                    <a:pt x="4169" y="35"/>
                  </a:cubicBezTo>
                  <a:cubicBezTo>
                    <a:pt x="4083" y="11"/>
                    <a:pt x="3997" y="0"/>
                    <a:pt x="39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86" name="Google Shape;786;p39"/>
            <p:cNvSpPr/>
            <p:nvPr/>
          </p:nvSpPr>
          <p:spPr>
            <a:xfrm>
              <a:off x="4341925" y="2979550"/>
              <a:ext cx="44975" cy="54975"/>
            </a:xfrm>
            <a:custGeom>
              <a:avLst/>
              <a:gdLst/>
              <a:ahLst/>
              <a:cxnLst/>
              <a:rect l="l" t="t" r="r" b="b"/>
              <a:pathLst>
                <a:path w="1799" h="2199" extrusionOk="0">
                  <a:moveTo>
                    <a:pt x="1349" y="0"/>
                  </a:moveTo>
                  <a:cubicBezTo>
                    <a:pt x="1349" y="0"/>
                    <a:pt x="0" y="1873"/>
                    <a:pt x="743" y="2187"/>
                  </a:cubicBezTo>
                  <a:cubicBezTo>
                    <a:pt x="761" y="2195"/>
                    <a:pt x="780" y="2199"/>
                    <a:pt x="799" y="2199"/>
                  </a:cubicBezTo>
                  <a:cubicBezTo>
                    <a:pt x="1236" y="2199"/>
                    <a:pt x="1799" y="198"/>
                    <a:pt x="1799" y="198"/>
                  </a:cubicBezTo>
                  <a:lnTo>
                    <a:pt x="134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87" name="Google Shape;787;p39"/>
            <p:cNvSpPr/>
            <p:nvPr/>
          </p:nvSpPr>
          <p:spPr>
            <a:xfrm>
              <a:off x="4381775" y="2979375"/>
              <a:ext cx="48200" cy="45450"/>
            </a:xfrm>
            <a:custGeom>
              <a:avLst/>
              <a:gdLst/>
              <a:ahLst/>
              <a:cxnLst/>
              <a:rect l="l" t="t" r="r" b="b"/>
              <a:pathLst>
                <a:path w="1928" h="1818" extrusionOk="0">
                  <a:moveTo>
                    <a:pt x="361" y="1"/>
                  </a:moveTo>
                  <a:lnTo>
                    <a:pt x="0" y="293"/>
                  </a:lnTo>
                  <a:cubicBezTo>
                    <a:pt x="0" y="293"/>
                    <a:pt x="784" y="1817"/>
                    <a:pt x="1369" y="1817"/>
                  </a:cubicBezTo>
                  <a:cubicBezTo>
                    <a:pt x="1444" y="1817"/>
                    <a:pt x="1515" y="1793"/>
                    <a:pt x="1580" y="1737"/>
                  </a:cubicBezTo>
                  <a:cubicBezTo>
                    <a:pt x="1928" y="1445"/>
                    <a:pt x="361" y="1"/>
                    <a:pt x="3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88" name="Google Shape;788;p39"/>
            <p:cNvSpPr/>
            <p:nvPr/>
          </p:nvSpPr>
          <p:spPr>
            <a:xfrm>
              <a:off x="4381100" y="2940350"/>
              <a:ext cx="39700" cy="42625"/>
            </a:xfrm>
            <a:custGeom>
              <a:avLst/>
              <a:gdLst/>
              <a:ahLst/>
              <a:cxnLst/>
              <a:rect l="l" t="t" r="r" b="b"/>
              <a:pathLst>
                <a:path w="1588" h="1705" extrusionOk="0">
                  <a:moveTo>
                    <a:pt x="964" y="0"/>
                  </a:moveTo>
                  <a:cubicBezTo>
                    <a:pt x="610" y="0"/>
                    <a:pt x="0" y="1507"/>
                    <a:pt x="0" y="1507"/>
                  </a:cubicBezTo>
                  <a:lnTo>
                    <a:pt x="341" y="1705"/>
                  </a:lnTo>
                  <a:cubicBezTo>
                    <a:pt x="341" y="1705"/>
                    <a:pt x="1587" y="336"/>
                    <a:pt x="1022" y="15"/>
                  </a:cubicBezTo>
                  <a:cubicBezTo>
                    <a:pt x="1003" y="5"/>
                    <a:pt x="984" y="0"/>
                    <a:pt x="9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89" name="Google Shape;789;p39"/>
            <p:cNvSpPr/>
            <p:nvPr/>
          </p:nvSpPr>
          <p:spPr>
            <a:xfrm>
              <a:off x="4390800" y="2975100"/>
              <a:ext cx="45400" cy="14875"/>
            </a:xfrm>
            <a:custGeom>
              <a:avLst/>
              <a:gdLst/>
              <a:ahLst/>
              <a:cxnLst/>
              <a:rect l="l" t="t" r="r" b="b"/>
              <a:pathLst>
                <a:path w="1816" h="595" extrusionOk="0">
                  <a:moveTo>
                    <a:pt x="1034" y="1"/>
                  </a:moveTo>
                  <a:cubicBezTo>
                    <a:pt x="548" y="1"/>
                    <a:pt x="14" y="69"/>
                    <a:pt x="14" y="69"/>
                  </a:cubicBezTo>
                  <a:lnTo>
                    <a:pt x="0" y="464"/>
                  </a:lnTo>
                  <a:cubicBezTo>
                    <a:pt x="0" y="464"/>
                    <a:pt x="568" y="595"/>
                    <a:pt x="1067" y="595"/>
                  </a:cubicBezTo>
                  <a:cubicBezTo>
                    <a:pt x="1461" y="595"/>
                    <a:pt x="1812" y="514"/>
                    <a:pt x="1812" y="226"/>
                  </a:cubicBezTo>
                  <a:cubicBezTo>
                    <a:pt x="1815" y="49"/>
                    <a:pt x="1442" y="1"/>
                    <a:pt x="10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90" name="Google Shape;790;p39"/>
            <p:cNvSpPr/>
            <p:nvPr/>
          </p:nvSpPr>
          <p:spPr>
            <a:xfrm>
              <a:off x="4331875" y="2970375"/>
              <a:ext cx="45325" cy="14800"/>
            </a:xfrm>
            <a:custGeom>
              <a:avLst/>
              <a:gdLst/>
              <a:ahLst/>
              <a:cxnLst/>
              <a:rect l="l" t="t" r="r" b="b"/>
              <a:pathLst>
                <a:path w="1813" h="592" extrusionOk="0">
                  <a:moveTo>
                    <a:pt x="728" y="0"/>
                  </a:moveTo>
                  <a:cubicBezTo>
                    <a:pt x="342" y="0"/>
                    <a:pt x="1" y="80"/>
                    <a:pt x="1" y="361"/>
                  </a:cubicBezTo>
                  <a:cubicBezTo>
                    <a:pt x="1" y="543"/>
                    <a:pt x="400" y="592"/>
                    <a:pt x="822" y="592"/>
                  </a:cubicBezTo>
                  <a:cubicBezTo>
                    <a:pt x="1296" y="592"/>
                    <a:pt x="1799" y="531"/>
                    <a:pt x="1799" y="531"/>
                  </a:cubicBezTo>
                  <a:lnTo>
                    <a:pt x="1812" y="136"/>
                  </a:lnTo>
                  <a:cubicBezTo>
                    <a:pt x="1812" y="136"/>
                    <a:pt x="1232" y="0"/>
                    <a:pt x="7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91" name="Google Shape;791;p39"/>
            <p:cNvSpPr/>
            <p:nvPr/>
          </p:nvSpPr>
          <p:spPr>
            <a:xfrm>
              <a:off x="4351975" y="2937650"/>
              <a:ext cx="37300" cy="51300"/>
            </a:xfrm>
            <a:custGeom>
              <a:avLst/>
              <a:gdLst/>
              <a:ahLst/>
              <a:cxnLst/>
              <a:rect l="l" t="t" r="r" b="b"/>
              <a:pathLst>
                <a:path w="1492" h="2052" extrusionOk="0">
                  <a:moveTo>
                    <a:pt x="547" y="1"/>
                  </a:moveTo>
                  <a:cubicBezTo>
                    <a:pt x="505" y="1"/>
                    <a:pt x="461" y="9"/>
                    <a:pt x="416" y="28"/>
                  </a:cubicBezTo>
                  <a:cubicBezTo>
                    <a:pt x="0" y="205"/>
                    <a:pt x="1063" y="2051"/>
                    <a:pt x="1063" y="2051"/>
                  </a:cubicBezTo>
                  <a:lnTo>
                    <a:pt x="1492" y="1881"/>
                  </a:lnTo>
                  <a:cubicBezTo>
                    <a:pt x="1492" y="1881"/>
                    <a:pt x="1170" y="1"/>
                    <a:pt x="5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92" name="Google Shape;792;p39"/>
            <p:cNvSpPr/>
            <p:nvPr/>
          </p:nvSpPr>
          <p:spPr>
            <a:xfrm>
              <a:off x="4321500" y="2931825"/>
              <a:ext cx="117500" cy="112100"/>
            </a:xfrm>
            <a:custGeom>
              <a:avLst/>
              <a:gdLst/>
              <a:ahLst/>
              <a:cxnLst/>
              <a:rect l="l" t="t" r="r" b="b"/>
              <a:pathLst>
                <a:path w="4700" h="4484" extrusionOk="0">
                  <a:moveTo>
                    <a:pt x="2516" y="1"/>
                  </a:moveTo>
                  <a:cubicBezTo>
                    <a:pt x="1945" y="1"/>
                    <a:pt x="2227" y="1494"/>
                    <a:pt x="2227" y="1494"/>
                  </a:cubicBezTo>
                  <a:cubicBezTo>
                    <a:pt x="2227" y="1494"/>
                    <a:pt x="1466" y="729"/>
                    <a:pt x="1017" y="729"/>
                  </a:cubicBezTo>
                  <a:cubicBezTo>
                    <a:pt x="879" y="729"/>
                    <a:pt x="770" y="801"/>
                    <a:pt x="722" y="990"/>
                  </a:cubicBezTo>
                  <a:cubicBezTo>
                    <a:pt x="518" y="1794"/>
                    <a:pt x="1907" y="1814"/>
                    <a:pt x="1907" y="1814"/>
                  </a:cubicBezTo>
                  <a:cubicBezTo>
                    <a:pt x="1907" y="1814"/>
                    <a:pt x="0" y="2393"/>
                    <a:pt x="552" y="3129"/>
                  </a:cubicBezTo>
                  <a:cubicBezTo>
                    <a:pt x="608" y="3201"/>
                    <a:pt x="684" y="3232"/>
                    <a:pt x="772" y="3232"/>
                  </a:cubicBezTo>
                  <a:cubicBezTo>
                    <a:pt x="1273" y="3232"/>
                    <a:pt x="2173" y="2243"/>
                    <a:pt x="2173" y="2243"/>
                  </a:cubicBezTo>
                  <a:cubicBezTo>
                    <a:pt x="2173" y="2243"/>
                    <a:pt x="2328" y="4484"/>
                    <a:pt x="2841" y="4484"/>
                  </a:cubicBezTo>
                  <a:cubicBezTo>
                    <a:pt x="2886" y="4484"/>
                    <a:pt x="2933" y="4467"/>
                    <a:pt x="2983" y="4430"/>
                  </a:cubicBezTo>
                  <a:cubicBezTo>
                    <a:pt x="3603" y="3973"/>
                    <a:pt x="2834" y="2216"/>
                    <a:pt x="2834" y="2216"/>
                  </a:cubicBezTo>
                  <a:lnTo>
                    <a:pt x="2834" y="2216"/>
                  </a:lnTo>
                  <a:cubicBezTo>
                    <a:pt x="2834" y="2216"/>
                    <a:pt x="3841" y="3048"/>
                    <a:pt x="4236" y="3048"/>
                  </a:cubicBezTo>
                  <a:cubicBezTo>
                    <a:pt x="4314" y="3048"/>
                    <a:pt x="4369" y="3015"/>
                    <a:pt x="4387" y="2938"/>
                  </a:cubicBezTo>
                  <a:cubicBezTo>
                    <a:pt x="4577" y="2121"/>
                    <a:pt x="3188" y="2100"/>
                    <a:pt x="3188" y="2100"/>
                  </a:cubicBezTo>
                  <a:cubicBezTo>
                    <a:pt x="3188" y="2100"/>
                    <a:pt x="4700" y="1719"/>
                    <a:pt x="4237" y="1092"/>
                  </a:cubicBezTo>
                  <a:cubicBezTo>
                    <a:pt x="4154" y="981"/>
                    <a:pt x="4054" y="935"/>
                    <a:pt x="3944" y="935"/>
                  </a:cubicBezTo>
                  <a:cubicBezTo>
                    <a:pt x="3430" y="935"/>
                    <a:pt x="2718" y="1943"/>
                    <a:pt x="2718" y="1943"/>
                  </a:cubicBezTo>
                  <a:cubicBezTo>
                    <a:pt x="2718" y="1943"/>
                    <a:pt x="3167" y="50"/>
                    <a:pt x="2548" y="2"/>
                  </a:cubicBezTo>
                  <a:cubicBezTo>
                    <a:pt x="2537" y="1"/>
                    <a:pt x="2527" y="1"/>
                    <a:pt x="25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93" name="Google Shape;793;p39"/>
            <p:cNvSpPr/>
            <p:nvPr/>
          </p:nvSpPr>
          <p:spPr>
            <a:xfrm>
              <a:off x="4368500" y="2966275"/>
              <a:ext cx="36450" cy="36450"/>
            </a:xfrm>
            <a:custGeom>
              <a:avLst/>
              <a:gdLst/>
              <a:ahLst/>
              <a:cxnLst/>
              <a:rect l="l" t="t" r="r" b="b"/>
              <a:pathLst>
                <a:path w="1458" h="1458" extrusionOk="0">
                  <a:moveTo>
                    <a:pt x="730" y="0"/>
                  </a:moveTo>
                  <a:cubicBezTo>
                    <a:pt x="340" y="0"/>
                    <a:pt x="13" y="304"/>
                    <a:pt x="0" y="702"/>
                  </a:cubicBezTo>
                  <a:lnTo>
                    <a:pt x="0" y="756"/>
                  </a:lnTo>
                  <a:cubicBezTo>
                    <a:pt x="13" y="1154"/>
                    <a:pt x="340" y="1458"/>
                    <a:pt x="730" y="1458"/>
                  </a:cubicBezTo>
                  <a:cubicBezTo>
                    <a:pt x="734" y="1458"/>
                    <a:pt x="738" y="1458"/>
                    <a:pt x="742" y="1458"/>
                  </a:cubicBezTo>
                  <a:cubicBezTo>
                    <a:pt x="1137" y="1451"/>
                    <a:pt x="1458" y="1124"/>
                    <a:pt x="1458" y="729"/>
                  </a:cubicBezTo>
                  <a:cubicBezTo>
                    <a:pt x="1458" y="334"/>
                    <a:pt x="1137" y="7"/>
                    <a:pt x="742" y="0"/>
                  </a:cubicBezTo>
                  <a:cubicBezTo>
                    <a:pt x="738" y="0"/>
                    <a:pt x="734" y="0"/>
                    <a:pt x="7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94" name="Google Shape;794;p39"/>
            <p:cNvSpPr/>
            <p:nvPr/>
          </p:nvSpPr>
          <p:spPr>
            <a:xfrm>
              <a:off x="4188675" y="2542275"/>
              <a:ext cx="158050" cy="152250"/>
            </a:xfrm>
            <a:custGeom>
              <a:avLst/>
              <a:gdLst/>
              <a:ahLst/>
              <a:cxnLst/>
              <a:rect l="l" t="t" r="r" b="b"/>
              <a:pathLst>
                <a:path w="6322" h="6090" extrusionOk="0">
                  <a:moveTo>
                    <a:pt x="2337" y="0"/>
                  </a:moveTo>
                  <a:lnTo>
                    <a:pt x="2473" y="2132"/>
                  </a:lnTo>
                  <a:lnTo>
                    <a:pt x="607" y="1226"/>
                  </a:lnTo>
                  <a:lnTo>
                    <a:pt x="1819" y="2650"/>
                  </a:lnTo>
                  <a:lnTo>
                    <a:pt x="0" y="3086"/>
                  </a:lnTo>
                  <a:lnTo>
                    <a:pt x="1819" y="3522"/>
                  </a:lnTo>
                  <a:lnTo>
                    <a:pt x="607" y="4720"/>
                  </a:lnTo>
                  <a:lnTo>
                    <a:pt x="607" y="4720"/>
                  </a:lnTo>
                  <a:lnTo>
                    <a:pt x="2330" y="4230"/>
                  </a:lnTo>
                  <a:lnTo>
                    <a:pt x="2187" y="6090"/>
                  </a:lnTo>
                  <a:lnTo>
                    <a:pt x="3161" y="4496"/>
                  </a:lnTo>
                  <a:lnTo>
                    <a:pt x="4135" y="6090"/>
                  </a:lnTo>
                  <a:lnTo>
                    <a:pt x="4285" y="4353"/>
                  </a:lnTo>
                  <a:lnTo>
                    <a:pt x="5715" y="4945"/>
                  </a:lnTo>
                  <a:lnTo>
                    <a:pt x="4503" y="3522"/>
                  </a:lnTo>
                  <a:lnTo>
                    <a:pt x="6321" y="3086"/>
                  </a:lnTo>
                  <a:lnTo>
                    <a:pt x="4584" y="2670"/>
                  </a:lnTo>
                  <a:lnTo>
                    <a:pt x="5715" y="1226"/>
                  </a:lnTo>
                  <a:lnTo>
                    <a:pt x="3890" y="1976"/>
                  </a:lnTo>
                  <a:lnTo>
                    <a:pt x="4039" y="116"/>
                  </a:lnTo>
                  <a:lnTo>
                    <a:pt x="3161" y="1676"/>
                  </a:lnTo>
                  <a:lnTo>
                    <a:pt x="23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95" name="Google Shape;795;p39"/>
            <p:cNvSpPr/>
            <p:nvPr/>
          </p:nvSpPr>
          <p:spPr>
            <a:xfrm>
              <a:off x="3792600" y="2105500"/>
              <a:ext cx="522100" cy="855675"/>
            </a:xfrm>
            <a:custGeom>
              <a:avLst/>
              <a:gdLst/>
              <a:ahLst/>
              <a:cxnLst/>
              <a:rect l="l" t="t" r="r" b="b"/>
              <a:pathLst>
                <a:path w="20884" h="34227" extrusionOk="0">
                  <a:moveTo>
                    <a:pt x="12901" y="3032"/>
                  </a:moveTo>
                  <a:lnTo>
                    <a:pt x="13412" y="3079"/>
                  </a:lnTo>
                  <a:lnTo>
                    <a:pt x="14086" y="3182"/>
                  </a:lnTo>
                  <a:lnTo>
                    <a:pt x="14699" y="3338"/>
                  </a:lnTo>
                  <a:lnTo>
                    <a:pt x="15162" y="3495"/>
                  </a:lnTo>
                  <a:lnTo>
                    <a:pt x="15578" y="3699"/>
                  </a:lnTo>
                  <a:lnTo>
                    <a:pt x="16293" y="4312"/>
                  </a:lnTo>
                  <a:lnTo>
                    <a:pt x="16606" y="4673"/>
                  </a:lnTo>
                  <a:lnTo>
                    <a:pt x="16811" y="5034"/>
                  </a:lnTo>
                  <a:lnTo>
                    <a:pt x="16967" y="5497"/>
                  </a:lnTo>
                  <a:lnTo>
                    <a:pt x="17069" y="5960"/>
                  </a:lnTo>
                  <a:lnTo>
                    <a:pt x="17117" y="6424"/>
                  </a:lnTo>
                  <a:lnTo>
                    <a:pt x="17117" y="6887"/>
                  </a:lnTo>
                  <a:lnTo>
                    <a:pt x="17015" y="7350"/>
                  </a:lnTo>
                  <a:lnTo>
                    <a:pt x="16967" y="7759"/>
                  </a:lnTo>
                  <a:lnTo>
                    <a:pt x="16811" y="8222"/>
                  </a:lnTo>
                  <a:lnTo>
                    <a:pt x="16654" y="8637"/>
                  </a:lnTo>
                  <a:lnTo>
                    <a:pt x="16402" y="9100"/>
                  </a:lnTo>
                  <a:lnTo>
                    <a:pt x="16095" y="9611"/>
                  </a:lnTo>
                  <a:lnTo>
                    <a:pt x="15632" y="10279"/>
                  </a:lnTo>
                  <a:lnTo>
                    <a:pt x="15169" y="10844"/>
                  </a:lnTo>
                  <a:lnTo>
                    <a:pt x="14910" y="11151"/>
                  </a:lnTo>
                  <a:lnTo>
                    <a:pt x="14502" y="11614"/>
                  </a:lnTo>
                  <a:lnTo>
                    <a:pt x="13882" y="12234"/>
                  </a:lnTo>
                  <a:lnTo>
                    <a:pt x="13521" y="12540"/>
                  </a:lnTo>
                  <a:lnTo>
                    <a:pt x="13160" y="12799"/>
                  </a:lnTo>
                  <a:lnTo>
                    <a:pt x="12751" y="13105"/>
                  </a:lnTo>
                  <a:lnTo>
                    <a:pt x="12240" y="13357"/>
                  </a:lnTo>
                  <a:lnTo>
                    <a:pt x="11675" y="13412"/>
                  </a:lnTo>
                  <a:lnTo>
                    <a:pt x="11314" y="13208"/>
                  </a:lnTo>
                  <a:lnTo>
                    <a:pt x="10694" y="12486"/>
                  </a:lnTo>
                  <a:lnTo>
                    <a:pt x="10442" y="12077"/>
                  </a:lnTo>
                  <a:lnTo>
                    <a:pt x="10183" y="11716"/>
                  </a:lnTo>
                  <a:lnTo>
                    <a:pt x="9979" y="11253"/>
                  </a:lnTo>
                  <a:lnTo>
                    <a:pt x="9775" y="10837"/>
                  </a:lnTo>
                  <a:lnTo>
                    <a:pt x="9618" y="10374"/>
                  </a:lnTo>
                  <a:lnTo>
                    <a:pt x="9414" y="9965"/>
                  </a:lnTo>
                  <a:lnTo>
                    <a:pt x="9257" y="9502"/>
                  </a:lnTo>
                  <a:lnTo>
                    <a:pt x="9155" y="9039"/>
                  </a:lnTo>
                  <a:lnTo>
                    <a:pt x="9107" y="8576"/>
                  </a:lnTo>
                  <a:lnTo>
                    <a:pt x="9107" y="8120"/>
                  </a:lnTo>
                  <a:lnTo>
                    <a:pt x="9148" y="7656"/>
                  </a:lnTo>
                  <a:lnTo>
                    <a:pt x="9202" y="7146"/>
                  </a:lnTo>
                  <a:lnTo>
                    <a:pt x="9305" y="6682"/>
                  </a:lnTo>
                  <a:lnTo>
                    <a:pt x="9407" y="6267"/>
                  </a:lnTo>
                  <a:lnTo>
                    <a:pt x="9563" y="5804"/>
                  </a:lnTo>
                  <a:lnTo>
                    <a:pt x="9713" y="5395"/>
                  </a:lnTo>
                  <a:lnTo>
                    <a:pt x="10129" y="4571"/>
                  </a:lnTo>
                  <a:lnTo>
                    <a:pt x="10435" y="4265"/>
                  </a:lnTo>
                  <a:lnTo>
                    <a:pt x="11157" y="3645"/>
                  </a:lnTo>
                  <a:lnTo>
                    <a:pt x="11566" y="3386"/>
                  </a:lnTo>
                  <a:lnTo>
                    <a:pt x="11975" y="3182"/>
                  </a:lnTo>
                  <a:lnTo>
                    <a:pt x="12438" y="3079"/>
                  </a:lnTo>
                  <a:lnTo>
                    <a:pt x="12901" y="3032"/>
                  </a:lnTo>
                  <a:close/>
                  <a:moveTo>
                    <a:pt x="10858" y="17328"/>
                  </a:moveTo>
                  <a:lnTo>
                    <a:pt x="11266" y="17376"/>
                  </a:lnTo>
                  <a:lnTo>
                    <a:pt x="11682" y="17635"/>
                  </a:lnTo>
                  <a:lnTo>
                    <a:pt x="12043" y="17887"/>
                  </a:lnTo>
                  <a:lnTo>
                    <a:pt x="13173" y="18868"/>
                  </a:lnTo>
                  <a:lnTo>
                    <a:pt x="13480" y="19222"/>
                  </a:lnTo>
                  <a:lnTo>
                    <a:pt x="13786" y="19637"/>
                  </a:lnTo>
                  <a:lnTo>
                    <a:pt x="14093" y="19998"/>
                  </a:lnTo>
                  <a:lnTo>
                    <a:pt x="14406" y="20407"/>
                  </a:lnTo>
                  <a:lnTo>
                    <a:pt x="14658" y="20768"/>
                  </a:lnTo>
                  <a:lnTo>
                    <a:pt x="14917" y="21231"/>
                  </a:lnTo>
                  <a:lnTo>
                    <a:pt x="15380" y="22157"/>
                  </a:lnTo>
                  <a:lnTo>
                    <a:pt x="15482" y="22409"/>
                  </a:lnTo>
                  <a:lnTo>
                    <a:pt x="15741" y="22982"/>
                  </a:lnTo>
                  <a:lnTo>
                    <a:pt x="15843" y="23438"/>
                  </a:lnTo>
                  <a:lnTo>
                    <a:pt x="15946" y="24364"/>
                  </a:lnTo>
                  <a:lnTo>
                    <a:pt x="15946" y="24875"/>
                  </a:lnTo>
                  <a:lnTo>
                    <a:pt x="15789" y="26265"/>
                  </a:lnTo>
                  <a:lnTo>
                    <a:pt x="15687" y="26728"/>
                  </a:lnTo>
                  <a:lnTo>
                    <a:pt x="15530" y="27143"/>
                  </a:lnTo>
                  <a:lnTo>
                    <a:pt x="15326" y="27606"/>
                  </a:lnTo>
                  <a:lnTo>
                    <a:pt x="14917" y="28424"/>
                  </a:lnTo>
                  <a:lnTo>
                    <a:pt x="14604" y="28785"/>
                  </a:lnTo>
                  <a:lnTo>
                    <a:pt x="13630" y="29766"/>
                  </a:lnTo>
                  <a:lnTo>
                    <a:pt x="13269" y="30072"/>
                  </a:lnTo>
                  <a:lnTo>
                    <a:pt x="12445" y="30487"/>
                  </a:lnTo>
                  <a:lnTo>
                    <a:pt x="11518" y="30794"/>
                  </a:lnTo>
                  <a:lnTo>
                    <a:pt x="11110" y="30896"/>
                  </a:lnTo>
                  <a:lnTo>
                    <a:pt x="9720" y="31053"/>
                  </a:lnTo>
                  <a:lnTo>
                    <a:pt x="9209" y="31100"/>
                  </a:lnTo>
                  <a:lnTo>
                    <a:pt x="8337" y="31100"/>
                  </a:lnTo>
                  <a:lnTo>
                    <a:pt x="7765" y="30998"/>
                  </a:lnTo>
                  <a:lnTo>
                    <a:pt x="7309" y="30848"/>
                  </a:lnTo>
                  <a:lnTo>
                    <a:pt x="6893" y="30692"/>
                  </a:lnTo>
                  <a:lnTo>
                    <a:pt x="6430" y="30433"/>
                  </a:lnTo>
                  <a:lnTo>
                    <a:pt x="6069" y="30181"/>
                  </a:lnTo>
                  <a:lnTo>
                    <a:pt x="5708" y="29820"/>
                  </a:lnTo>
                  <a:lnTo>
                    <a:pt x="5095" y="29098"/>
                  </a:lnTo>
                  <a:lnTo>
                    <a:pt x="4782" y="28689"/>
                  </a:lnTo>
                  <a:lnTo>
                    <a:pt x="4578" y="28274"/>
                  </a:lnTo>
                  <a:lnTo>
                    <a:pt x="4373" y="27818"/>
                  </a:lnTo>
                  <a:lnTo>
                    <a:pt x="4271" y="27354"/>
                  </a:lnTo>
                  <a:lnTo>
                    <a:pt x="4169" y="26844"/>
                  </a:lnTo>
                  <a:lnTo>
                    <a:pt x="4169" y="25910"/>
                  </a:lnTo>
                  <a:lnTo>
                    <a:pt x="4223" y="25400"/>
                  </a:lnTo>
                  <a:lnTo>
                    <a:pt x="4271" y="24936"/>
                  </a:lnTo>
                  <a:lnTo>
                    <a:pt x="4373" y="24528"/>
                  </a:lnTo>
                  <a:lnTo>
                    <a:pt x="4428" y="24065"/>
                  </a:lnTo>
                  <a:lnTo>
                    <a:pt x="4584" y="23601"/>
                  </a:lnTo>
                  <a:lnTo>
                    <a:pt x="5095" y="22369"/>
                  </a:lnTo>
                  <a:lnTo>
                    <a:pt x="5300" y="21953"/>
                  </a:lnTo>
                  <a:lnTo>
                    <a:pt x="5810" y="21129"/>
                  </a:lnTo>
                  <a:lnTo>
                    <a:pt x="6069" y="20768"/>
                  </a:lnTo>
                  <a:lnTo>
                    <a:pt x="6376" y="20414"/>
                  </a:lnTo>
                  <a:lnTo>
                    <a:pt x="6689" y="20100"/>
                  </a:lnTo>
                  <a:lnTo>
                    <a:pt x="7050" y="19842"/>
                  </a:lnTo>
                  <a:lnTo>
                    <a:pt x="7466" y="19481"/>
                  </a:lnTo>
                  <a:lnTo>
                    <a:pt x="7827" y="19174"/>
                  </a:lnTo>
                  <a:lnTo>
                    <a:pt x="8079" y="18915"/>
                  </a:lnTo>
                  <a:lnTo>
                    <a:pt x="8440" y="18609"/>
                  </a:lnTo>
                  <a:lnTo>
                    <a:pt x="8801" y="18357"/>
                  </a:lnTo>
                  <a:lnTo>
                    <a:pt x="10394" y="17478"/>
                  </a:lnTo>
                  <a:lnTo>
                    <a:pt x="10858" y="17328"/>
                  </a:lnTo>
                  <a:close/>
                  <a:moveTo>
                    <a:pt x="12915" y="1"/>
                  </a:moveTo>
                  <a:lnTo>
                    <a:pt x="12451" y="48"/>
                  </a:lnTo>
                  <a:lnTo>
                    <a:pt x="11832" y="157"/>
                  </a:lnTo>
                  <a:lnTo>
                    <a:pt x="11471" y="205"/>
                  </a:lnTo>
                  <a:lnTo>
                    <a:pt x="10749" y="362"/>
                  </a:lnTo>
                  <a:lnTo>
                    <a:pt x="10238" y="512"/>
                  </a:lnTo>
                  <a:lnTo>
                    <a:pt x="9781" y="723"/>
                  </a:lnTo>
                  <a:lnTo>
                    <a:pt x="9420" y="873"/>
                  </a:lnTo>
                  <a:lnTo>
                    <a:pt x="9005" y="1077"/>
                  </a:lnTo>
                  <a:lnTo>
                    <a:pt x="8181" y="1588"/>
                  </a:lnTo>
                  <a:lnTo>
                    <a:pt x="7827" y="1847"/>
                  </a:lnTo>
                  <a:lnTo>
                    <a:pt x="7466" y="2153"/>
                  </a:lnTo>
                  <a:lnTo>
                    <a:pt x="7152" y="2466"/>
                  </a:lnTo>
                  <a:lnTo>
                    <a:pt x="6846" y="2875"/>
                  </a:lnTo>
                  <a:lnTo>
                    <a:pt x="6485" y="3440"/>
                  </a:lnTo>
                  <a:lnTo>
                    <a:pt x="6124" y="3951"/>
                  </a:lnTo>
                  <a:lnTo>
                    <a:pt x="5919" y="4414"/>
                  </a:lnTo>
                  <a:lnTo>
                    <a:pt x="5763" y="4878"/>
                  </a:lnTo>
                  <a:lnTo>
                    <a:pt x="5661" y="5286"/>
                  </a:lnTo>
                  <a:lnTo>
                    <a:pt x="5511" y="5749"/>
                  </a:lnTo>
                  <a:lnTo>
                    <a:pt x="5409" y="6213"/>
                  </a:lnTo>
                  <a:lnTo>
                    <a:pt x="5300" y="6880"/>
                  </a:lnTo>
                  <a:lnTo>
                    <a:pt x="5252" y="7500"/>
                  </a:lnTo>
                  <a:lnTo>
                    <a:pt x="5252" y="8685"/>
                  </a:lnTo>
                  <a:lnTo>
                    <a:pt x="5409" y="9509"/>
                  </a:lnTo>
                  <a:lnTo>
                    <a:pt x="5558" y="10177"/>
                  </a:lnTo>
                  <a:lnTo>
                    <a:pt x="5715" y="10640"/>
                  </a:lnTo>
                  <a:lnTo>
                    <a:pt x="5967" y="11307"/>
                  </a:lnTo>
                  <a:lnTo>
                    <a:pt x="6635" y="12642"/>
                  </a:lnTo>
                  <a:lnTo>
                    <a:pt x="6893" y="13058"/>
                  </a:lnTo>
                  <a:lnTo>
                    <a:pt x="7145" y="13419"/>
                  </a:lnTo>
                  <a:lnTo>
                    <a:pt x="7459" y="13780"/>
                  </a:lnTo>
                  <a:lnTo>
                    <a:pt x="7765" y="14086"/>
                  </a:lnTo>
                  <a:lnTo>
                    <a:pt x="8072" y="14447"/>
                  </a:lnTo>
                  <a:lnTo>
                    <a:pt x="8644" y="15013"/>
                  </a:lnTo>
                  <a:lnTo>
                    <a:pt x="8589" y="15217"/>
                  </a:lnTo>
                  <a:lnTo>
                    <a:pt x="8276" y="15428"/>
                  </a:lnTo>
                  <a:lnTo>
                    <a:pt x="7867" y="15687"/>
                  </a:lnTo>
                  <a:lnTo>
                    <a:pt x="7506" y="15891"/>
                  </a:lnTo>
                  <a:lnTo>
                    <a:pt x="6682" y="16402"/>
                  </a:lnTo>
                  <a:lnTo>
                    <a:pt x="6219" y="16661"/>
                  </a:lnTo>
                  <a:lnTo>
                    <a:pt x="5497" y="17172"/>
                  </a:lnTo>
                  <a:lnTo>
                    <a:pt x="4476" y="17996"/>
                  </a:lnTo>
                  <a:lnTo>
                    <a:pt x="4060" y="18302"/>
                  </a:lnTo>
                  <a:lnTo>
                    <a:pt x="3338" y="18922"/>
                  </a:lnTo>
                  <a:lnTo>
                    <a:pt x="2412" y="19998"/>
                  </a:lnTo>
                  <a:lnTo>
                    <a:pt x="2105" y="20312"/>
                  </a:lnTo>
                  <a:lnTo>
                    <a:pt x="1853" y="20673"/>
                  </a:lnTo>
                  <a:lnTo>
                    <a:pt x="1594" y="21081"/>
                  </a:lnTo>
                  <a:lnTo>
                    <a:pt x="1288" y="21544"/>
                  </a:lnTo>
                  <a:lnTo>
                    <a:pt x="1131" y="21851"/>
                  </a:lnTo>
                  <a:lnTo>
                    <a:pt x="879" y="22314"/>
                  </a:lnTo>
                  <a:lnTo>
                    <a:pt x="723" y="22730"/>
                  </a:lnTo>
                  <a:lnTo>
                    <a:pt x="566" y="23193"/>
                  </a:lnTo>
                  <a:lnTo>
                    <a:pt x="464" y="23656"/>
                  </a:lnTo>
                  <a:lnTo>
                    <a:pt x="314" y="24119"/>
                  </a:lnTo>
                  <a:lnTo>
                    <a:pt x="157" y="24787"/>
                  </a:lnTo>
                  <a:lnTo>
                    <a:pt x="55" y="25406"/>
                  </a:lnTo>
                  <a:lnTo>
                    <a:pt x="1" y="25917"/>
                  </a:lnTo>
                  <a:lnTo>
                    <a:pt x="1" y="26380"/>
                  </a:lnTo>
                  <a:lnTo>
                    <a:pt x="55" y="26891"/>
                  </a:lnTo>
                  <a:lnTo>
                    <a:pt x="103" y="27354"/>
                  </a:lnTo>
                  <a:lnTo>
                    <a:pt x="314" y="28274"/>
                  </a:lnTo>
                  <a:lnTo>
                    <a:pt x="416" y="28689"/>
                  </a:lnTo>
                  <a:lnTo>
                    <a:pt x="723" y="29616"/>
                  </a:lnTo>
                  <a:lnTo>
                    <a:pt x="1138" y="30440"/>
                  </a:lnTo>
                  <a:lnTo>
                    <a:pt x="1390" y="30801"/>
                  </a:lnTo>
                  <a:lnTo>
                    <a:pt x="2316" y="31884"/>
                  </a:lnTo>
                  <a:lnTo>
                    <a:pt x="2623" y="32197"/>
                  </a:lnTo>
                  <a:lnTo>
                    <a:pt x="2984" y="32504"/>
                  </a:lnTo>
                  <a:lnTo>
                    <a:pt x="3808" y="33014"/>
                  </a:lnTo>
                  <a:lnTo>
                    <a:pt x="5041" y="33627"/>
                  </a:lnTo>
                  <a:lnTo>
                    <a:pt x="5504" y="33784"/>
                  </a:lnTo>
                  <a:lnTo>
                    <a:pt x="5919" y="33886"/>
                  </a:lnTo>
                  <a:lnTo>
                    <a:pt x="6383" y="33988"/>
                  </a:lnTo>
                  <a:lnTo>
                    <a:pt x="6948" y="34091"/>
                  </a:lnTo>
                  <a:lnTo>
                    <a:pt x="7254" y="34091"/>
                  </a:lnTo>
                  <a:lnTo>
                    <a:pt x="7833" y="34172"/>
                  </a:lnTo>
                  <a:lnTo>
                    <a:pt x="8297" y="34227"/>
                  </a:lnTo>
                  <a:lnTo>
                    <a:pt x="9584" y="34227"/>
                  </a:lnTo>
                  <a:lnTo>
                    <a:pt x="10204" y="34172"/>
                  </a:lnTo>
                  <a:lnTo>
                    <a:pt x="10817" y="34070"/>
                  </a:lnTo>
                  <a:lnTo>
                    <a:pt x="11382" y="34022"/>
                  </a:lnTo>
                  <a:lnTo>
                    <a:pt x="12411" y="33811"/>
                  </a:lnTo>
                  <a:lnTo>
                    <a:pt x="12874" y="33661"/>
                  </a:lnTo>
                  <a:lnTo>
                    <a:pt x="13385" y="33450"/>
                  </a:lnTo>
                  <a:lnTo>
                    <a:pt x="13698" y="33348"/>
                  </a:lnTo>
                  <a:lnTo>
                    <a:pt x="14209" y="33198"/>
                  </a:lnTo>
                  <a:lnTo>
                    <a:pt x="14617" y="33042"/>
                  </a:lnTo>
                  <a:lnTo>
                    <a:pt x="14978" y="32885"/>
                  </a:lnTo>
                  <a:lnTo>
                    <a:pt x="15387" y="32681"/>
                  </a:lnTo>
                  <a:lnTo>
                    <a:pt x="15850" y="32429"/>
                  </a:lnTo>
                  <a:lnTo>
                    <a:pt x="16211" y="32115"/>
                  </a:lnTo>
                  <a:lnTo>
                    <a:pt x="16627" y="31809"/>
                  </a:lnTo>
                  <a:lnTo>
                    <a:pt x="16988" y="31557"/>
                  </a:lnTo>
                  <a:lnTo>
                    <a:pt x="17294" y="31196"/>
                  </a:lnTo>
                  <a:lnTo>
                    <a:pt x="17601" y="30883"/>
                  </a:lnTo>
                  <a:lnTo>
                    <a:pt x="17859" y="30576"/>
                  </a:lnTo>
                  <a:lnTo>
                    <a:pt x="18112" y="30215"/>
                  </a:lnTo>
                  <a:lnTo>
                    <a:pt x="18473" y="29752"/>
                  </a:lnTo>
                  <a:lnTo>
                    <a:pt x="18731" y="29391"/>
                  </a:lnTo>
                  <a:lnTo>
                    <a:pt x="19140" y="28574"/>
                  </a:lnTo>
                  <a:lnTo>
                    <a:pt x="19297" y="28110"/>
                  </a:lnTo>
                  <a:lnTo>
                    <a:pt x="19447" y="27695"/>
                  </a:lnTo>
                  <a:lnTo>
                    <a:pt x="19760" y="26769"/>
                  </a:lnTo>
                  <a:lnTo>
                    <a:pt x="19862" y="26305"/>
                  </a:lnTo>
                  <a:lnTo>
                    <a:pt x="19964" y="25897"/>
                  </a:lnTo>
                  <a:lnTo>
                    <a:pt x="20066" y="24970"/>
                  </a:lnTo>
                  <a:lnTo>
                    <a:pt x="20066" y="24460"/>
                  </a:lnTo>
                  <a:lnTo>
                    <a:pt x="19964" y="23533"/>
                  </a:lnTo>
                  <a:lnTo>
                    <a:pt x="19807" y="23125"/>
                  </a:lnTo>
                  <a:lnTo>
                    <a:pt x="19705" y="22661"/>
                  </a:lnTo>
                  <a:lnTo>
                    <a:pt x="19549" y="22198"/>
                  </a:lnTo>
                  <a:lnTo>
                    <a:pt x="19399" y="21783"/>
                  </a:lnTo>
                  <a:lnTo>
                    <a:pt x="19242" y="21320"/>
                  </a:lnTo>
                  <a:lnTo>
                    <a:pt x="19038" y="20911"/>
                  </a:lnTo>
                  <a:lnTo>
                    <a:pt x="18833" y="20448"/>
                  </a:lnTo>
                  <a:lnTo>
                    <a:pt x="18575" y="20087"/>
                  </a:lnTo>
                  <a:lnTo>
                    <a:pt x="18009" y="19317"/>
                  </a:lnTo>
                  <a:lnTo>
                    <a:pt x="17083" y="18234"/>
                  </a:lnTo>
                  <a:lnTo>
                    <a:pt x="16777" y="17928"/>
                  </a:lnTo>
                  <a:lnTo>
                    <a:pt x="16470" y="17567"/>
                  </a:lnTo>
                  <a:lnTo>
                    <a:pt x="16109" y="17206"/>
                  </a:lnTo>
                  <a:lnTo>
                    <a:pt x="15387" y="16640"/>
                  </a:lnTo>
                  <a:lnTo>
                    <a:pt x="14665" y="16021"/>
                  </a:lnTo>
                  <a:lnTo>
                    <a:pt x="14413" y="15769"/>
                  </a:lnTo>
                  <a:lnTo>
                    <a:pt x="14461" y="15510"/>
                  </a:lnTo>
                  <a:lnTo>
                    <a:pt x="14720" y="15258"/>
                  </a:lnTo>
                  <a:lnTo>
                    <a:pt x="15128" y="14999"/>
                  </a:lnTo>
                  <a:lnTo>
                    <a:pt x="15850" y="14488"/>
                  </a:lnTo>
                  <a:lnTo>
                    <a:pt x="16259" y="14182"/>
                  </a:lnTo>
                  <a:lnTo>
                    <a:pt x="17035" y="13514"/>
                  </a:lnTo>
                  <a:lnTo>
                    <a:pt x="17546" y="13003"/>
                  </a:lnTo>
                  <a:lnTo>
                    <a:pt x="18009" y="12588"/>
                  </a:lnTo>
                  <a:lnTo>
                    <a:pt x="18983" y="11614"/>
                  </a:lnTo>
                  <a:lnTo>
                    <a:pt x="19242" y="11253"/>
                  </a:lnTo>
                  <a:lnTo>
                    <a:pt x="19549" y="10892"/>
                  </a:lnTo>
                  <a:lnTo>
                    <a:pt x="19753" y="10483"/>
                  </a:lnTo>
                  <a:lnTo>
                    <a:pt x="20162" y="9604"/>
                  </a:lnTo>
                  <a:lnTo>
                    <a:pt x="20373" y="9196"/>
                  </a:lnTo>
                  <a:lnTo>
                    <a:pt x="20523" y="8787"/>
                  </a:lnTo>
                  <a:lnTo>
                    <a:pt x="20679" y="8324"/>
                  </a:lnTo>
                  <a:lnTo>
                    <a:pt x="20781" y="7861"/>
                  </a:lnTo>
                  <a:lnTo>
                    <a:pt x="20829" y="7445"/>
                  </a:lnTo>
                  <a:lnTo>
                    <a:pt x="20884" y="6982"/>
                  </a:lnTo>
                  <a:lnTo>
                    <a:pt x="20884" y="6471"/>
                  </a:lnTo>
                  <a:lnTo>
                    <a:pt x="20829" y="5804"/>
                  </a:lnTo>
                  <a:lnTo>
                    <a:pt x="20781" y="5184"/>
                  </a:lnTo>
                  <a:lnTo>
                    <a:pt x="20679" y="4721"/>
                  </a:lnTo>
                  <a:lnTo>
                    <a:pt x="20523" y="4258"/>
                  </a:lnTo>
                  <a:lnTo>
                    <a:pt x="20318" y="3747"/>
                  </a:lnTo>
                  <a:lnTo>
                    <a:pt x="20162" y="3495"/>
                  </a:lnTo>
                  <a:lnTo>
                    <a:pt x="19855" y="3032"/>
                  </a:lnTo>
                  <a:lnTo>
                    <a:pt x="19596" y="2671"/>
                  </a:lnTo>
                  <a:lnTo>
                    <a:pt x="19290" y="2310"/>
                  </a:lnTo>
                  <a:lnTo>
                    <a:pt x="18983" y="2003"/>
                  </a:lnTo>
                  <a:lnTo>
                    <a:pt x="18622" y="1697"/>
                  </a:lnTo>
                  <a:lnTo>
                    <a:pt x="18214" y="1438"/>
                  </a:lnTo>
                  <a:lnTo>
                    <a:pt x="17853" y="1186"/>
                  </a:lnTo>
                  <a:lnTo>
                    <a:pt x="16613" y="566"/>
                  </a:lnTo>
                  <a:lnTo>
                    <a:pt x="16150" y="464"/>
                  </a:lnTo>
                  <a:lnTo>
                    <a:pt x="15687" y="307"/>
                  </a:lnTo>
                  <a:lnTo>
                    <a:pt x="14713" y="205"/>
                  </a:lnTo>
                  <a:lnTo>
                    <a:pt x="14406" y="103"/>
                  </a:lnTo>
                  <a:lnTo>
                    <a:pt x="133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96" name="Google Shape;796;p39"/>
            <p:cNvSpPr/>
            <p:nvPr/>
          </p:nvSpPr>
          <p:spPr>
            <a:xfrm>
              <a:off x="3758875" y="2089000"/>
              <a:ext cx="521950" cy="855500"/>
            </a:xfrm>
            <a:custGeom>
              <a:avLst/>
              <a:gdLst/>
              <a:ahLst/>
              <a:cxnLst/>
              <a:rect l="l" t="t" r="r" b="b"/>
              <a:pathLst>
                <a:path w="20878" h="34220" extrusionOk="0">
                  <a:moveTo>
                    <a:pt x="12908" y="3017"/>
                  </a:moveTo>
                  <a:lnTo>
                    <a:pt x="13419" y="3072"/>
                  </a:lnTo>
                  <a:lnTo>
                    <a:pt x="14086" y="3174"/>
                  </a:lnTo>
                  <a:lnTo>
                    <a:pt x="14706" y="3331"/>
                  </a:lnTo>
                  <a:lnTo>
                    <a:pt x="15163" y="3487"/>
                  </a:lnTo>
                  <a:lnTo>
                    <a:pt x="15571" y="3692"/>
                  </a:lnTo>
                  <a:lnTo>
                    <a:pt x="16293" y="4312"/>
                  </a:lnTo>
                  <a:lnTo>
                    <a:pt x="16607" y="4673"/>
                  </a:lnTo>
                  <a:lnTo>
                    <a:pt x="16811" y="5033"/>
                  </a:lnTo>
                  <a:lnTo>
                    <a:pt x="16961" y="5497"/>
                  </a:lnTo>
                  <a:lnTo>
                    <a:pt x="17070" y="5960"/>
                  </a:lnTo>
                  <a:lnTo>
                    <a:pt x="17117" y="6423"/>
                  </a:lnTo>
                  <a:lnTo>
                    <a:pt x="17117" y="6879"/>
                  </a:lnTo>
                  <a:lnTo>
                    <a:pt x="17015" y="7349"/>
                  </a:lnTo>
                  <a:lnTo>
                    <a:pt x="16961" y="7758"/>
                  </a:lnTo>
                  <a:lnTo>
                    <a:pt x="16811" y="8221"/>
                  </a:lnTo>
                  <a:lnTo>
                    <a:pt x="16654" y="8630"/>
                  </a:lnTo>
                  <a:lnTo>
                    <a:pt x="16402" y="9093"/>
                  </a:lnTo>
                  <a:lnTo>
                    <a:pt x="16089" y="9604"/>
                  </a:lnTo>
                  <a:lnTo>
                    <a:pt x="15626" y="10278"/>
                  </a:lnTo>
                  <a:lnTo>
                    <a:pt x="15163" y="10843"/>
                  </a:lnTo>
                  <a:lnTo>
                    <a:pt x="14911" y="11150"/>
                  </a:lnTo>
                  <a:lnTo>
                    <a:pt x="14495" y="11613"/>
                  </a:lnTo>
                  <a:lnTo>
                    <a:pt x="13882" y="12233"/>
                  </a:lnTo>
                  <a:lnTo>
                    <a:pt x="13521" y="12539"/>
                  </a:lnTo>
                  <a:lnTo>
                    <a:pt x="13160" y="12791"/>
                  </a:lnTo>
                  <a:lnTo>
                    <a:pt x="12751" y="13105"/>
                  </a:lnTo>
                  <a:lnTo>
                    <a:pt x="12241" y="13357"/>
                  </a:lnTo>
                  <a:lnTo>
                    <a:pt x="11675" y="13411"/>
                  </a:lnTo>
                  <a:lnTo>
                    <a:pt x="11314" y="13200"/>
                  </a:lnTo>
                  <a:lnTo>
                    <a:pt x="10695" y="12485"/>
                  </a:lnTo>
                  <a:lnTo>
                    <a:pt x="10442" y="12069"/>
                  </a:lnTo>
                  <a:lnTo>
                    <a:pt x="10184" y="11708"/>
                  </a:lnTo>
                  <a:lnTo>
                    <a:pt x="9979" y="11252"/>
                  </a:lnTo>
                  <a:lnTo>
                    <a:pt x="9775" y="10837"/>
                  </a:lnTo>
                  <a:lnTo>
                    <a:pt x="9618" y="10373"/>
                  </a:lnTo>
                  <a:lnTo>
                    <a:pt x="9414" y="9965"/>
                  </a:lnTo>
                  <a:lnTo>
                    <a:pt x="9257" y="9502"/>
                  </a:lnTo>
                  <a:lnTo>
                    <a:pt x="9155" y="9038"/>
                  </a:lnTo>
                  <a:lnTo>
                    <a:pt x="9101" y="8575"/>
                  </a:lnTo>
                  <a:lnTo>
                    <a:pt x="9101" y="8112"/>
                  </a:lnTo>
                  <a:lnTo>
                    <a:pt x="9155" y="7649"/>
                  </a:lnTo>
                  <a:lnTo>
                    <a:pt x="9203" y="7131"/>
                  </a:lnTo>
                  <a:lnTo>
                    <a:pt x="9312" y="6668"/>
                  </a:lnTo>
                  <a:lnTo>
                    <a:pt x="9414" y="6260"/>
                  </a:lnTo>
                  <a:lnTo>
                    <a:pt x="9564" y="5796"/>
                  </a:lnTo>
                  <a:lnTo>
                    <a:pt x="9721" y="5381"/>
                  </a:lnTo>
                  <a:lnTo>
                    <a:pt x="10129" y="4564"/>
                  </a:lnTo>
                  <a:lnTo>
                    <a:pt x="10442" y="4250"/>
                  </a:lnTo>
                  <a:lnTo>
                    <a:pt x="11158" y="3637"/>
                  </a:lnTo>
                  <a:lnTo>
                    <a:pt x="11573" y="3378"/>
                  </a:lnTo>
                  <a:lnTo>
                    <a:pt x="11982" y="3174"/>
                  </a:lnTo>
                  <a:lnTo>
                    <a:pt x="12445" y="3072"/>
                  </a:lnTo>
                  <a:lnTo>
                    <a:pt x="12908" y="3017"/>
                  </a:lnTo>
                  <a:close/>
                  <a:moveTo>
                    <a:pt x="10851" y="17321"/>
                  </a:moveTo>
                  <a:lnTo>
                    <a:pt x="11267" y="17369"/>
                  </a:lnTo>
                  <a:lnTo>
                    <a:pt x="11675" y="17627"/>
                  </a:lnTo>
                  <a:lnTo>
                    <a:pt x="12036" y="17879"/>
                  </a:lnTo>
                  <a:lnTo>
                    <a:pt x="13167" y="18860"/>
                  </a:lnTo>
                  <a:lnTo>
                    <a:pt x="13480" y="19221"/>
                  </a:lnTo>
                  <a:lnTo>
                    <a:pt x="13787" y="19630"/>
                  </a:lnTo>
                  <a:lnTo>
                    <a:pt x="14093" y="19991"/>
                  </a:lnTo>
                  <a:lnTo>
                    <a:pt x="14400" y="20399"/>
                  </a:lnTo>
                  <a:lnTo>
                    <a:pt x="14659" y="20760"/>
                  </a:lnTo>
                  <a:lnTo>
                    <a:pt x="14911" y="21224"/>
                  </a:lnTo>
                  <a:lnTo>
                    <a:pt x="15374" y="22150"/>
                  </a:lnTo>
                  <a:lnTo>
                    <a:pt x="15483" y="22409"/>
                  </a:lnTo>
                  <a:lnTo>
                    <a:pt x="15735" y="22974"/>
                  </a:lnTo>
                  <a:lnTo>
                    <a:pt x="15837" y="23437"/>
                  </a:lnTo>
                  <a:lnTo>
                    <a:pt x="15939" y="24364"/>
                  </a:lnTo>
                  <a:lnTo>
                    <a:pt x="15939" y="24874"/>
                  </a:lnTo>
                  <a:lnTo>
                    <a:pt x="15789" y="26264"/>
                  </a:lnTo>
                  <a:lnTo>
                    <a:pt x="15687" y="26727"/>
                  </a:lnTo>
                  <a:lnTo>
                    <a:pt x="15530" y="27136"/>
                  </a:lnTo>
                  <a:lnTo>
                    <a:pt x="15326" y="27599"/>
                  </a:lnTo>
                  <a:lnTo>
                    <a:pt x="14911" y="28423"/>
                  </a:lnTo>
                  <a:lnTo>
                    <a:pt x="14604" y="28784"/>
                  </a:lnTo>
                  <a:lnTo>
                    <a:pt x="13623" y="29758"/>
                  </a:lnTo>
                  <a:lnTo>
                    <a:pt x="13269" y="30071"/>
                  </a:lnTo>
                  <a:lnTo>
                    <a:pt x="12445" y="30480"/>
                  </a:lnTo>
                  <a:lnTo>
                    <a:pt x="11519" y="30786"/>
                  </a:lnTo>
                  <a:lnTo>
                    <a:pt x="11103" y="30889"/>
                  </a:lnTo>
                  <a:lnTo>
                    <a:pt x="9714" y="31045"/>
                  </a:lnTo>
                  <a:lnTo>
                    <a:pt x="9203" y="31100"/>
                  </a:lnTo>
                  <a:lnTo>
                    <a:pt x="8331" y="31100"/>
                  </a:lnTo>
                  <a:lnTo>
                    <a:pt x="7766" y="30991"/>
                  </a:lnTo>
                  <a:lnTo>
                    <a:pt x="7303" y="30841"/>
                  </a:lnTo>
                  <a:lnTo>
                    <a:pt x="6894" y="30684"/>
                  </a:lnTo>
                  <a:lnTo>
                    <a:pt x="6431" y="30432"/>
                  </a:lnTo>
                  <a:lnTo>
                    <a:pt x="6070" y="30173"/>
                  </a:lnTo>
                  <a:lnTo>
                    <a:pt x="5709" y="29813"/>
                  </a:lnTo>
                  <a:lnTo>
                    <a:pt x="5089" y="29097"/>
                  </a:lnTo>
                  <a:lnTo>
                    <a:pt x="4782" y="28682"/>
                  </a:lnTo>
                  <a:lnTo>
                    <a:pt x="4578" y="28273"/>
                  </a:lnTo>
                  <a:lnTo>
                    <a:pt x="4374" y="27810"/>
                  </a:lnTo>
                  <a:lnTo>
                    <a:pt x="4265" y="27347"/>
                  </a:lnTo>
                  <a:lnTo>
                    <a:pt x="4163" y="26836"/>
                  </a:lnTo>
                  <a:lnTo>
                    <a:pt x="4176" y="25896"/>
                  </a:lnTo>
                  <a:lnTo>
                    <a:pt x="4224" y="25385"/>
                  </a:lnTo>
                  <a:lnTo>
                    <a:pt x="4278" y="24922"/>
                  </a:lnTo>
                  <a:lnTo>
                    <a:pt x="4381" y="24513"/>
                  </a:lnTo>
                  <a:lnTo>
                    <a:pt x="4435" y="24050"/>
                  </a:lnTo>
                  <a:lnTo>
                    <a:pt x="4585" y="23587"/>
                  </a:lnTo>
                  <a:lnTo>
                    <a:pt x="5096" y="22354"/>
                  </a:lnTo>
                  <a:lnTo>
                    <a:pt x="5307" y="21939"/>
                  </a:lnTo>
                  <a:lnTo>
                    <a:pt x="5818" y="21121"/>
                  </a:lnTo>
                  <a:lnTo>
                    <a:pt x="6070" y="20760"/>
                  </a:lnTo>
                  <a:lnTo>
                    <a:pt x="6376" y="20399"/>
                  </a:lnTo>
                  <a:lnTo>
                    <a:pt x="6690" y="20093"/>
                  </a:lnTo>
                  <a:lnTo>
                    <a:pt x="7051" y="19834"/>
                  </a:lnTo>
                  <a:lnTo>
                    <a:pt x="7459" y="19473"/>
                  </a:lnTo>
                  <a:lnTo>
                    <a:pt x="7820" y="19167"/>
                  </a:lnTo>
                  <a:lnTo>
                    <a:pt x="8072" y="18908"/>
                  </a:lnTo>
                  <a:lnTo>
                    <a:pt x="8433" y="18601"/>
                  </a:lnTo>
                  <a:lnTo>
                    <a:pt x="8794" y="18349"/>
                  </a:lnTo>
                  <a:lnTo>
                    <a:pt x="10388" y="17471"/>
                  </a:lnTo>
                  <a:lnTo>
                    <a:pt x="10851" y="17321"/>
                  </a:lnTo>
                  <a:close/>
                  <a:moveTo>
                    <a:pt x="12908" y="0"/>
                  </a:moveTo>
                  <a:lnTo>
                    <a:pt x="12445" y="48"/>
                  </a:lnTo>
                  <a:lnTo>
                    <a:pt x="11825" y="150"/>
                  </a:lnTo>
                  <a:lnTo>
                    <a:pt x="11464" y="204"/>
                  </a:lnTo>
                  <a:lnTo>
                    <a:pt x="10749" y="354"/>
                  </a:lnTo>
                  <a:lnTo>
                    <a:pt x="10238" y="511"/>
                  </a:lnTo>
                  <a:lnTo>
                    <a:pt x="9775" y="715"/>
                  </a:lnTo>
                  <a:lnTo>
                    <a:pt x="9414" y="872"/>
                  </a:lnTo>
                  <a:lnTo>
                    <a:pt x="8999" y="1076"/>
                  </a:lnTo>
                  <a:lnTo>
                    <a:pt x="8174" y="1587"/>
                  </a:lnTo>
                  <a:lnTo>
                    <a:pt x="7820" y="1846"/>
                  </a:lnTo>
                  <a:lnTo>
                    <a:pt x="7459" y="2152"/>
                  </a:lnTo>
                  <a:lnTo>
                    <a:pt x="7146" y="2459"/>
                  </a:lnTo>
                  <a:lnTo>
                    <a:pt x="6839" y="2874"/>
                  </a:lnTo>
                  <a:lnTo>
                    <a:pt x="6478" y="3440"/>
                  </a:lnTo>
                  <a:lnTo>
                    <a:pt x="6117" y="3951"/>
                  </a:lnTo>
                  <a:lnTo>
                    <a:pt x="5913" y="4414"/>
                  </a:lnTo>
                  <a:lnTo>
                    <a:pt x="5756" y="4877"/>
                  </a:lnTo>
                  <a:lnTo>
                    <a:pt x="5654" y="5286"/>
                  </a:lnTo>
                  <a:lnTo>
                    <a:pt x="5504" y="5749"/>
                  </a:lnTo>
                  <a:lnTo>
                    <a:pt x="5402" y="6212"/>
                  </a:lnTo>
                  <a:lnTo>
                    <a:pt x="5300" y="6879"/>
                  </a:lnTo>
                  <a:lnTo>
                    <a:pt x="5246" y="7499"/>
                  </a:lnTo>
                  <a:lnTo>
                    <a:pt x="5246" y="8684"/>
                  </a:lnTo>
                  <a:lnTo>
                    <a:pt x="5402" y="9502"/>
                  </a:lnTo>
                  <a:lnTo>
                    <a:pt x="5552" y="10176"/>
                  </a:lnTo>
                  <a:lnTo>
                    <a:pt x="5716" y="10639"/>
                  </a:lnTo>
                  <a:lnTo>
                    <a:pt x="5968" y="11307"/>
                  </a:lnTo>
                  <a:lnTo>
                    <a:pt x="6635" y="12648"/>
                  </a:lnTo>
                  <a:lnTo>
                    <a:pt x="6894" y="13057"/>
                  </a:lnTo>
                  <a:lnTo>
                    <a:pt x="7146" y="13418"/>
                  </a:lnTo>
                  <a:lnTo>
                    <a:pt x="7452" y="13779"/>
                  </a:lnTo>
                  <a:lnTo>
                    <a:pt x="7766" y="14086"/>
                  </a:lnTo>
                  <a:lnTo>
                    <a:pt x="8072" y="14447"/>
                  </a:lnTo>
                  <a:lnTo>
                    <a:pt x="8638" y="15012"/>
                  </a:lnTo>
                  <a:lnTo>
                    <a:pt x="8590" y="15216"/>
                  </a:lnTo>
                  <a:lnTo>
                    <a:pt x="8277" y="15421"/>
                  </a:lnTo>
                  <a:lnTo>
                    <a:pt x="7868" y="15679"/>
                  </a:lnTo>
                  <a:lnTo>
                    <a:pt x="7507" y="15884"/>
                  </a:lnTo>
                  <a:lnTo>
                    <a:pt x="6683" y="16395"/>
                  </a:lnTo>
                  <a:lnTo>
                    <a:pt x="6220" y="16653"/>
                  </a:lnTo>
                  <a:lnTo>
                    <a:pt x="5498" y="17164"/>
                  </a:lnTo>
                  <a:lnTo>
                    <a:pt x="4469" y="17982"/>
                  </a:lnTo>
                  <a:lnTo>
                    <a:pt x="4060" y="18295"/>
                  </a:lnTo>
                  <a:lnTo>
                    <a:pt x="3338" y="18908"/>
                  </a:lnTo>
                  <a:lnTo>
                    <a:pt x="2412" y="19991"/>
                  </a:lnTo>
                  <a:lnTo>
                    <a:pt x="2106" y="20297"/>
                  </a:lnTo>
                  <a:lnTo>
                    <a:pt x="1854" y="20658"/>
                  </a:lnTo>
                  <a:lnTo>
                    <a:pt x="1595" y="21074"/>
                  </a:lnTo>
                  <a:lnTo>
                    <a:pt x="1281" y="21544"/>
                  </a:lnTo>
                  <a:lnTo>
                    <a:pt x="1132" y="21857"/>
                  </a:lnTo>
                  <a:lnTo>
                    <a:pt x="873" y="22320"/>
                  </a:lnTo>
                  <a:lnTo>
                    <a:pt x="723" y="22729"/>
                  </a:lnTo>
                  <a:lnTo>
                    <a:pt x="566" y="23192"/>
                  </a:lnTo>
                  <a:lnTo>
                    <a:pt x="464" y="23655"/>
                  </a:lnTo>
                  <a:lnTo>
                    <a:pt x="307" y="24118"/>
                  </a:lnTo>
                  <a:lnTo>
                    <a:pt x="158" y="24786"/>
                  </a:lnTo>
                  <a:lnTo>
                    <a:pt x="49" y="25406"/>
                  </a:lnTo>
                  <a:lnTo>
                    <a:pt x="1" y="25917"/>
                  </a:lnTo>
                  <a:lnTo>
                    <a:pt x="1" y="26380"/>
                  </a:lnTo>
                  <a:lnTo>
                    <a:pt x="49" y="26891"/>
                  </a:lnTo>
                  <a:lnTo>
                    <a:pt x="103" y="27354"/>
                  </a:lnTo>
                  <a:lnTo>
                    <a:pt x="307" y="28280"/>
                  </a:lnTo>
                  <a:lnTo>
                    <a:pt x="410" y="28689"/>
                  </a:lnTo>
                  <a:lnTo>
                    <a:pt x="723" y="29615"/>
                  </a:lnTo>
                  <a:lnTo>
                    <a:pt x="1132" y="30439"/>
                  </a:lnTo>
                  <a:lnTo>
                    <a:pt x="1390" y="30800"/>
                  </a:lnTo>
                  <a:lnTo>
                    <a:pt x="2317" y="31876"/>
                  </a:lnTo>
                  <a:lnTo>
                    <a:pt x="2623" y="32190"/>
                  </a:lnTo>
                  <a:lnTo>
                    <a:pt x="2984" y="32496"/>
                  </a:lnTo>
                  <a:lnTo>
                    <a:pt x="3808" y="33007"/>
                  </a:lnTo>
                  <a:lnTo>
                    <a:pt x="5041" y="33627"/>
                  </a:lnTo>
                  <a:lnTo>
                    <a:pt x="5504" y="33777"/>
                  </a:lnTo>
                  <a:lnTo>
                    <a:pt x="5913" y="33879"/>
                  </a:lnTo>
                  <a:lnTo>
                    <a:pt x="6376" y="33981"/>
                  </a:lnTo>
                  <a:lnTo>
                    <a:pt x="6942" y="34090"/>
                  </a:lnTo>
                  <a:lnTo>
                    <a:pt x="7248" y="34090"/>
                  </a:lnTo>
                  <a:lnTo>
                    <a:pt x="7827" y="34172"/>
                  </a:lnTo>
                  <a:lnTo>
                    <a:pt x="8290" y="34219"/>
                  </a:lnTo>
                  <a:lnTo>
                    <a:pt x="9577" y="34219"/>
                  </a:lnTo>
                  <a:lnTo>
                    <a:pt x="10190" y="34172"/>
                  </a:lnTo>
                  <a:lnTo>
                    <a:pt x="10810" y="34069"/>
                  </a:lnTo>
                  <a:lnTo>
                    <a:pt x="11376" y="34015"/>
                  </a:lnTo>
                  <a:lnTo>
                    <a:pt x="12404" y="33811"/>
                  </a:lnTo>
                  <a:lnTo>
                    <a:pt x="12867" y="33654"/>
                  </a:lnTo>
                  <a:lnTo>
                    <a:pt x="13378" y="33450"/>
                  </a:lnTo>
                  <a:lnTo>
                    <a:pt x="13685" y="33347"/>
                  </a:lnTo>
                  <a:lnTo>
                    <a:pt x="14195" y="33191"/>
                  </a:lnTo>
                  <a:lnTo>
                    <a:pt x="14611" y="33041"/>
                  </a:lnTo>
                  <a:lnTo>
                    <a:pt x="14972" y="32884"/>
                  </a:lnTo>
                  <a:lnTo>
                    <a:pt x="15381" y="32680"/>
                  </a:lnTo>
                  <a:lnTo>
                    <a:pt x="15844" y="32421"/>
                  </a:lnTo>
                  <a:lnTo>
                    <a:pt x="16205" y="32115"/>
                  </a:lnTo>
                  <a:lnTo>
                    <a:pt x="16613" y="31808"/>
                  </a:lnTo>
                  <a:lnTo>
                    <a:pt x="16974" y="31549"/>
                  </a:lnTo>
                  <a:lnTo>
                    <a:pt x="17288" y="31188"/>
                  </a:lnTo>
                  <a:lnTo>
                    <a:pt x="17594" y="30882"/>
                  </a:lnTo>
                  <a:lnTo>
                    <a:pt x="17846" y="30575"/>
                  </a:lnTo>
                  <a:lnTo>
                    <a:pt x="18105" y="30214"/>
                  </a:lnTo>
                  <a:lnTo>
                    <a:pt x="18466" y="29751"/>
                  </a:lnTo>
                  <a:lnTo>
                    <a:pt x="18718" y="29390"/>
                  </a:lnTo>
                  <a:lnTo>
                    <a:pt x="19134" y="28566"/>
                  </a:lnTo>
                  <a:lnTo>
                    <a:pt x="19283" y="28103"/>
                  </a:lnTo>
                  <a:lnTo>
                    <a:pt x="19440" y="27694"/>
                  </a:lnTo>
                  <a:lnTo>
                    <a:pt x="19747" y="26768"/>
                  </a:lnTo>
                  <a:lnTo>
                    <a:pt x="19849" y="26305"/>
                  </a:lnTo>
                  <a:lnTo>
                    <a:pt x="19958" y="25896"/>
                  </a:lnTo>
                  <a:lnTo>
                    <a:pt x="20060" y="24970"/>
                  </a:lnTo>
                  <a:lnTo>
                    <a:pt x="20060" y="24459"/>
                  </a:lnTo>
                  <a:lnTo>
                    <a:pt x="19958" y="23533"/>
                  </a:lnTo>
                  <a:lnTo>
                    <a:pt x="19801" y="23117"/>
                  </a:lnTo>
                  <a:lnTo>
                    <a:pt x="19699" y="22654"/>
                  </a:lnTo>
                  <a:lnTo>
                    <a:pt x="19542" y="22191"/>
                  </a:lnTo>
                  <a:lnTo>
                    <a:pt x="19386" y="21782"/>
                  </a:lnTo>
                  <a:lnTo>
                    <a:pt x="19236" y="21319"/>
                  </a:lnTo>
                  <a:lnTo>
                    <a:pt x="19031" y="20910"/>
                  </a:lnTo>
                  <a:lnTo>
                    <a:pt x="18820" y="20447"/>
                  </a:lnTo>
                  <a:lnTo>
                    <a:pt x="18568" y="20086"/>
                  </a:lnTo>
                  <a:lnTo>
                    <a:pt x="18003" y="19310"/>
                  </a:lnTo>
                  <a:lnTo>
                    <a:pt x="17077" y="18234"/>
                  </a:lnTo>
                  <a:lnTo>
                    <a:pt x="16770" y="17927"/>
                  </a:lnTo>
                  <a:lnTo>
                    <a:pt x="16457" y="17566"/>
                  </a:lnTo>
                  <a:lnTo>
                    <a:pt x="16096" y="17205"/>
                  </a:lnTo>
                  <a:lnTo>
                    <a:pt x="15381" y="16640"/>
                  </a:lnTo>
                  <a:lnTo>
                    <a:pt x="14659" y="16020"/>
                  </a:lnTo>
                  <a:lnTo>
                    <a:pt x="14400" y="15768"/>
                  </a:lnTo>
                  <a:lnTo>
                    <a:pt x="14454" y="15509"/>
                  </a:lnTo>
                  <a:lnTo>
                    <a:pt x="14713" y="15257"/>
                  </a:lnTo>
                  <a:lnTo>
                    <a:pt x="15122" y="14998"/>
                  </a:lnTo>
                  <a:lnTo>
                    <a:pt x="15844" y="14487"/>
                  </a:lnTo>
                  <a:lnTo>
                    <a:pt x="16252" y="14181"/>
                  </a:lnTo>
                  <a:lnTo>
                    <a:pt x="17022" y="13513"/>
                  </a:lnTo>
                  <a:lnTo>
                    <a:pt x="17533" y="13003"/>
                  </a:lnTo>
                  <a:lnTo>
                    <a:pt x="17996" y="12587"/>
                  </a:lnTo>
                  <a:lnTo>
                    <a:pt x="18977" y="11613"/>
                  </a:lnTo>
                  <a:lnTo>
                    <a:pt x="19229" y="11252"/>
                  </a:lnTo>
                  <a:lnTo>
                    <a:pt x="19542" y="10891"/>
                  </a:lnTo>
                  <a:lnTo>
                    <a:pt x="19747" y="10476"/>
                  </a:lnTo>
                  <a:lnTo>
                    <a:pt x="20155" y="9604"/>
                  </a:lnTo>
                  <a:lnTo>
                    <a:pt x="20360" y="9195"/>
                  </a:lnTo>
                  <a:lnTo>
                    <a:pt x="20516" y="8780"/>
                  </a:lnTo>
                  <a:lnTo>
                    <a:pt x="20673" y="8316"/>
                  </a:lnTo>
                  <a:lnTo>
                    <a:pt x="20775" y="7853"/>
                  </a:lnTo>
                  <a:lnTo>
                    <a:pt x="20823" y="7445"/>
                  </a:lnTo>
                  <a:lnTo>
                    <a:pt x="20877" y="6981"/>
                  </a:lnTo>
                  <a:lnTo>
                    <a:pt x="20877" y="6471"/>
                  </a:lnTo>
                  <a:lnTo>
                    <a:pt x="20823" y="5803"/>
                  </a:lnTo>
                  <a:lnTo>
                    <a:pt x="20775" y="5183"/>
                  </a:lnTo>
                  <a:lnTo>
                    <a:pt x="20673" y="4720"/>
                  </a:lnTo>
                  <a:lnTo>
                    <a:pt x="20516" y="4257"/>
                  </a:lnTo>
                  <a:lnTo>
                    <a:pt x="20312" y="3746"/>
                  </a:lnTo>
                  <a:lnTo>
                    <a:pt x="20155" y="3494"/>
                  </a:lnTo>
                  <a:lnTo>
                    <a:pt x="19849" y="3031"/>
                  </a:lnTo>
                  <a:lnTo>
                    <a:pt x="19590" y="2670"/>
                  </a:lnTo>
                  <a:lnTo>
                    <a:pt x="19283" y="2309"/>
                  </a:lnTo>
                  <a:lnTo>
                    <a:pt x="18977" y="2003"/>
                  </a:lnTo>
                  <a:lnTo>
                    <a:pt x="18616" y="1689"/>
                  </a:lnTo>
                  <a:lnTo>
                    <a:pt x="18207" y="1437"/>
                  </a:lnTo>
                  <a:lnTo>
                    <a:pt x="17846" y="1178"/>
                  </a:lnTo>
                  <a:lnTo>
                    <a:pt x="16607" y="565"/>
                  </a:lnTo>
                  <a:lnTo>
                    <a:pt x="16143" y="456"/>
                  </a:lnTo>
                  <a:lnTo>
                    <a:pt x="15687" y="307"/>
                  </a:lnTo>
                  <a:lnTo>
                    <a:pt x="14706" y="204"/>
                  </a:lnTo>
                  <a:lnTo>
                    <a:pt x="14400" y="102"/>
                  </a:lnTo>
                  <a:lnTo>
                    <a:pt x="1337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97" name="Google Shape;797;p39"/>
            <p:cNvSpPr/>
            <p:nvPr/>
          </p:nvSpPr>
          <p:spPr>
            <a:xfrm>
              <a:off x="3733000" y="2673550"/>
              <a:ext cx="14000" cy="122975"/>
            </a:xfrm>
            <a:custGeom>
              <a:avLst/>
              <a:gdLst/>
              <a:ahLst/>
              <a:cxnLst/>
              <a:rect l="l" t="t" r="r" b="b"/>
              <a:pathLst>
                <a:path w="560" h="4919" fill="none" extrusionOk="0">
                  <a:moveTo>
                    <a:pt x="1" y="1"/>
                  </a:moveTo>
                  <a:cubicBezTo>
                    <a:pt x="1" y="1"/>
                    <a:pt x="259" y="2896"/>
                    <a:pt x="559" y="4918"/>
                  </a:cubicBezTo>
                </a:path>
              </a:pathLst>
            </a:custGeom>
            <a:noFill/>
            <a:ln w="2050" cap="flat" cmpd="sng">
              <a:solidFill>
                <a:srgbClr val="100E1C"/>
              </a:solidFill>
              <a:prstDash val="solid"/>
              <a:miter lim="681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98" name="Google Shape;798;p39"/>
            <p:cNvSpPr/>
            <p:nvPr/>
          </p:nvSpPr>
          <p:spPr>
            <a:xfrm>
              <a:off x="3746275" y="2555050"/>
              <a:ext cx="22000" cy="243525"/>
            </a:xfrm>
            <a:custGeom>
              <a:avLst/>
              <a:gdLst/>
              <a:ahLst/>
              <a:cxnLst/>
              <a:rect l="l" t="t" r="r" b="b"/>
              <a:pathLst>
                <a:path w="880" h="9741" fill="none" extrusionOk="0">
                  <a:moveTo>
                    <a:pt x="1" y="9740"/>
                  </a:moveTo>
                  <a:cubicBezTo>
                    <a:pt x="144" y="3208"/>
                    <a:pt x="880" y="0"/>
                    <a:pt x="880" y="0"/>
                  </a:cubicBezTo>
                </a:path>
              </a:pathLst>
            </a:custGeom>
            <a:noFill/>
            <a:ln w="2050" cap="flat" cmpd="sng">
              <a:solidFill>
                <a:srgbClr val="100E1C"/>
              </a:solidFill>
              <a:prstDash val="solid"/>
              <a:miter lim="681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99" name="Google Shape;799;p39"/>
            <p:cNvSpPr/>
            <p:nvPr/>
          </p:nvSpPr>
          <p:spPr>
            <a:xfrm>
              <a:off x="3715125" y="2602200"/>
              <a:ext cx="29825" cy="199950"/>
            </a:xfrm>
            <a:custGeom>
              <a:avLst/>
              <a:gdLst/>
              <a:ahLst/>
              <a:cxnLst/>
              <a:rect l="l" t="t" r="r" b="b"/>
              <a:pathLst>
                <a:path w="1193" h="7998" fill="none" extrusionOk="0">
                  <a:moveTo>
                    <a:pt x="0" y="1"/>
                  </a:moveTo>
                  <a:cubicBezTo>
                    <a:pt x="0" y="1"/>
                    <a:pt x="252" y="4919"/>
                    <a:pt x="1192" y="7997"/>
                  </a:cubicBezTo>
                </a:path>
              </a:pathLst>
            </a:custGeom>
            <a:noFill/>
            <a:ln w="2050" cap="flat" cmpd="sng">
              <a:solidFill>
                <a:srgbClr val="100E1C"/>
              </a:solidFill>
              <a:prstDash val="solid"/>
              <a:miter lim="681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00" name="Google Shape;800;p39"/>
            <p:cNvSpPr/>
            <p:nvPr/>
          </p:nvSpPr>
          <p:spPr>
            <a:xfrm>
              <a:off x="3744925" y="2631675"/>
              <a:ext cx="30500" cy="170475"/>
            </a:xfrm>
            <a:custGeom>
              <a:avLst/>
              <a:gdLst/>
              <a:ahLst/>
              <a:cxnLst/>
              <a:rect l="l" t="t" r="r" b="b"/>
              <a:pathLst>
                <a:path w="1220" h="6819" fill="none" extrusionOk="0">
                  <a:moveTo>
                    <a:pt x="1220" y="0"/>
                  </a:moveTo>
                  <a:cubicBezTo>
                    <a:pt x="1220" y="0"/>
                    <a:pt x="688" y="4679"/>
                    <a:pt x="0" y="6818"/>
                  </a:cubicBezTo>
                </a:path>
              </a:pathLst>
            </a:custGeom>
            <a:noFill/>
            <a:ln w="2050" cap="flat" cmpd="sng">
              <a:solidFill>
                <a:srgbClr val="100E1C"/>
              </a:solidFill>
              <a:prstDash val="solid"/>
              <a:miter lim="681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01" name="Google Shape;801;p39"/>
            <p:cNvSpPr/>
            <p:nvPr/>
          </p:nvSpPr>
          <p:spPr>
            <a:xfrm>
              <a:off x="3746275" y="2605450"/>
              <a:ext cx="77175" cy="193125"/>
            </a:xfrm>
            <a:custGeom>
              <a:avLst/>
              <a:gdLst/>
              <a:ahLst/>
              <a:cxnLst/>
              <a:rect l="l" t="t" r="r" b="b"/>
              <a:pathLst>
                <a:path w="3087" h="7725" fill="none" extrusionOk="0">
                  <a:moveTo>
                    <a:pt x="1" y="7724"/>
                  </a:moveTo>
                  <a:cubicBezTo>
                    <a:pt x="1493" y="6382"/>
                    <a:pt x="3086" y="0"/>
                    <a:pt x="3086" y="0"/>
                  </a:cubicBezTo>
                </a:path>
              </a:pathLst>
            </a:custGeom>
            <a:noFill/>
            <a:ln w="2050" cap="flat" cmpd="sng">
              <a:solidFill>
                <a:srgbClr val="100E1C"/>
              </a:solidFill>
              <a:prstDash val="solid"/>
              <a:miter lim="681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02" name="Google Shape;802;p39"/>
            <p:cNvSpPr/>
            <p:nvPr/>
          </p:nvSpPr>
          <p:spPr>
            <a:xfrm>
              <a:off x="3691625" y="2582275"/>
              <a:ext cx="48550" cy="43700"/>
            </a:xfrm>
            <a:custGeom>
              <a:avLst/>
              <a:gdLst/>
              <a:ahLst/>
              <a:cxnLst/>
              <a:rect l="l" t="t" r="r" b="b"/>
              <a:pathLst>
                <a:path w="1942" h="1748" extrusionOk="0">
                  <a:moveTo>
                    <a:pt x="964" y="0"/>
                  </a:moveTo>
                  <a:cubicBezTo>
                    <a:pt x="725" y="0"/>
                    <a:pt x="489" y="96"/>
                    <a:pt x="321" y="287"/>
                  </a:cubicBezTo>
                  <a:cubicBezTo>
                    <a:pt x="1" y="641"/>
                    <a:pt x="21" y="1186"/>
                    <a:pt x="368" y="1513"/>
                  </a:cubicBezTo>
                  <a:lnTo>
                    <a:pt x="423" y="1554"/>
                  </a:lnTo>
                  <a:cubicBezTo>
                    <a:pt x="582" y="1684"/>
                    <a:pt x="774" y="1747"/>
                    <a:pt x="965" y="1747"/>
                  </a:cubicBezTo>
                  <a:cubicBezTo>
                    <a:pt x="1214" y="1747"/>
                    <a:pt x="1462" y="1640"/>
                    <a:pt x="1635" y="1431"/>
                  </a:cubicBezTo>
                  <a:cubicBezTo>
                    <a:pt x="1942" y="1070"/>
                    <a:pt x="1894" y="525"/>
                    <a:pt x="1540" y="212"/>
                  </a:cubicBezTo>
                  <a:cubicBezTo>
                    <a:pt x="1373" y="71"/>
                    <a:pt x="1168" y="0"/>
                    <a:pt x="9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03" name="Google Shape;803;p39"/>
            <p:cNvSpPr/>
            <p:nvPr/>
          </p:nvSpPr>
          <p:spPr>
            <a:xfrm>
              <a:off x="3745425" y="2531300"/>
              <a:ext cx="48575" cy="43750"/>
            </a:xfrm>
            <a:custGeom>
              <a:avLst/>
              <a:gdLst/>
              <a:ahLst/>
              <a:cxnLst/>
              <a:rect l="l" t="t" r="r" b="b"/>
              <a:pathLst>
                <a:path w="1943" h="1750" extrusionOk="0">
                  <a:moveTo>
                    <a:pt x="969" y="0"/>
                  </a:moveTo>
                  <a:cubicBezTo>
                    <a:pt x="731" y="0"/>
                    <a:pt x="494" y="98"/>
                    <a:pt x="321" y="290"/>
                  </a:cubicBezTo>
                  <a:cubicBezTo>
                    <a:pt x="1" y="637"/>
                    <a:pt x="21" y="1182"/>
                    <a:pt x="369" y="1509"/>
                  </a:cubicBezTo>
                  <a:lnTo>
                    <a:pt x="416" y="1556"/>
                  </a:lnTo>
                  <a:cubicBezTo>
                    <a:pt x="579" y="1686"/>
                    <a:pt x="772" y="1750"/>
                    <a:pt x="964" y="1750"/>
                  </a:cubicBezTo>
                  <a:cubicBezTo>
                    <a:pt x="1214" y="1750"/>
                    <a:pt x="1462" y="1642"/>
                    <a:pt x="1636" y="1434"/>
                  </a:cubicBezTo>
                  <a:cubicBezTo>
                    <a:pt x="1942" y="1073"/>
                    <a:pt x="1901" y="528"/>
                    <a:pt x="1540" y="215"/>
                  </a:cubicBezTo>
                  <a:cubicBezTo>
                    <a:pt x="1374" y="71"/>
                    <a:pt x="1171" y="0"/>
                    <a:pt x="9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04" name="Google Shape;804;p39"/>
            <p:cNvSpPr/>
            <p:nvPr/>
          </p:nvSpPr>
          <p:spPr>
            <a:xfrm>
              <a:off x="3746800" y="2617050"/>
              <a:ext cx="48900" cy="44150"/>
            </a:xfrm>
            <a:custGeom>
              <a:avLst/>
              <a:gdLst/>
              <a:ahLst/>
              <a:cxnLst/>
              <a:rect l="l" t="t" r="r" b="b"/>
              <a:pathLst>
                <a:path w="1956" h="1766" extrusionOk="0">
                  <a:moveTo>
                    <a:pt x="972" y="1"/>
                  </a:moveTo>
                  <a:cubicBezTo>
                    <a:pt x="734" y="1"/>
                    <a:pt x="498" y="97"/>
                    <a:pt x="327" y="286"/>
                  </a:cubicBezTo>
                  <a:cubicBezTo>
                    <a:pt x="0" y="640"/>
                    <a:pt x="14" y="1191"/>
                    <a:pt x="361" y="1518"/>
                  </a:cubicBezTo>
                  <a:lnTo>
                    <a:pt x="416" y="1566"/>
                  </a:lnTo>
                  <a:cubicBezTo>
                    <a:pt x="580" y="1701"/>
                    <a:pt x="778" y="1766"/>
                    <a:pt x="973" y="1766"/>
                  </a:cubicBezTo>
                  <a:cubicBezTo>
                    <a:pt x="1223" y="1766"/>
                    <a:pt x="1470" y="1660"/>
                    <a:pt x="1642" y="1457"/>
                  </a:cubicBezTo>
                  <a:cubicBezTo>
                    <a:pt x="1955" y="1089"/>
                    <a:pt x="1914" y="544"/>
                    <a:pt x="1560" y="224"/>
                  </a:cubicBezTo>
                  <a:cubicBezTo>
                    <a:pt x="1391" y="75"/>
                    <a:pt x="1181" y="1"/>
                    <a:pt x="9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05" name="Google Shape;805;p39"/>
            <p:cNvSpPr/>
            <p:nvPr/>
          </p:nvSpPr>
          <p:spPr>
            <a:xfrm>
              <a:off x="3709500" y="2653875"/>
              <a:ext cx="48225" cy="43300"/>
            </a:xfrm>
            <a:custGeom>
              <a:avLst/>
              <a:gdLst/>
              <a:ahLst/>
              <a:cxnLst/>
              <a:rect l="l" t="t" r="r" b="b"/>
              <a:pathLst>
                <a:path w="1929" h="1732" extrusionOk="0">
                  <a:moveTo>
                    <a:pt x="959" y="0"/>
                  </a:moveTo>
                  <a:cubicBezTo>
                    <a:pt x="721" y="0"/>
                    <a:pt x="484" y="98"/>
                    <a:pt x="314" y="291"/>
                  </a:cubicBezTo>
                  <a:cubicBezTo>
                    <a:pt x="1" y="645"/>
                    <a:pt x="28" y="1183"/>
                    <a:pt x="368" y="1503"/>
                  </a:cubicBezTo>
                  <a:lnTo>
                    <a:pt x="423" y="1544"/>
                  </a:lnTo>
                  <a:cubicBezTo>
                    <a:pt x="581" y="1670"/>
                    <a:pt x="771" y="1732"/>
                    <a:pt x="960" y="1732"/>
                  </a:cubicBezTo>
                  <a:cubicBezTo>
                    <a:pt x="1210" y="1732"/>
                    <a:pt x="1458" y="1624"/>
                    <a:pt x="1629" y="1414"/>
                  </a:cubicBezTo>
                  <a:cubicBezTo>
                    <a:pt x="1928" y="1053"/>
                    <a:pt x="1881" y="515"/>
                    <a:pt x="1520" y="209"/>
                  </a:cubicBezTo>
                  <a:cubicBezTo>
                    <a:pt x="1358" y="69"/>
                    <a:pt x="1158" y="0"/>
                    <a:pt x="9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06" name="Google Shape;806;p39"/>
            <p:cNvSpPr/>
            <p:nvPr/>
          </p:nvSpPr>
          <p:spPr>
            <a:xfrm>
              <a:off x="3795825" y="2578250"/>
              <a:ext cx="48225" cy="43325"/>
            </a:xfrm>
            <a:custGeom>
              <a:avLst/>
              <a:gdLst/>
              <a:ahLst/>
              <a:cxnLst/>
              <a:rect l="l" t="t" r="r" b="b"/>
              <a:pathLst>
                <a:path w="1929" h="1733" extrusionOk="0">
                  <a:moveTo>
                    <a:pt x="960" y="1"/>
                  </a:moveTo>
                  <a:cubicBezTo>
                    <a:pt x="721" y="1"/>
                    <a:pt x="485" y="99"/>
                    <a:pt x="314" y="291"/>
                  </a:cubicBezTo>
                  <a:cubicBezTo>
                    <a:pt x="1" y="646"/>
                    <a:pt x="28" y="1184"/>
                    <a:pt x="376" y="1504"/>
                  </a:cubicBezTo>
                  <a:lnTo>
                    <a:pt x="430" y="1545"/>
                  </a:lnTo>
                  <a:cubicBezTo>
                    <a:pt x="588" y="1671"/>
                    <a:pt x="778" y="1732"/>
                    <a:pt x="967" y="1732"/>
                  </a:cubicBezTo>
                  <a:cubicBezTo>
                    <a:pt x="1216" y="1732"/>
                    <a:pt x="1462" y="1625"/>
                    <a:pt x="1629" y="1415"/>
                  </a:cubicBezTo>
                  <a:cubicBezTo>
                    <a:pt x="1929" y="1054"/>
                    <a:pt x="1881" y="516"/>
                    <a:pt x="1527" y="210"/>
                  </a:cubicBezTo>
                  <a:cubicBezTo>
                    <a:pt x="1362" y="70"/>
                    <a:pt x="1160" y="1"/>
                    <a:pt x="9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07" name="Google Shape;807;p39"/>
            <p:cNvSpPr/>
            <p:nvPr/>
          </p:nvSpPr>
          <p:spPr>
            <a:xfrm>
              <a:off x="3746275" y="2702325"/>
              <a:ext cx="39375" cy="96250"/>
            </a:xfrm>
            <a:custGeom>
              <a:avLst/>
              <a:gdLst/>
              <a:ahLst/>
              <a:cxnLst/>
              <a:rect l="l" t="t" r="r" b="b"/>
              <a:pathLst>
                <a:path w="1575" h="3850" fill="none" extrusionOk="0">
                  <a:moveTo>
                    <a:pt x="1" y="3849"/>
                  </a:moveTo>
                  <a:lnTo>
                    <a:pt x="1574" y="1"/>
                  </a:lnTo>
                </a:path>
              </a:pathLst>
            </a:custGeom>
            <a:noFill/>
            <a:ln w="2050" cap="flat" cmpd="sng">
              <a:solidFill>
                <a:srgbClr val="100E1C"/>
              </a:solidFill>
              <a:prstDash val="solid"/>
              <a:miter lim="681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08" name="Google Shape;808;p39"/>
            <p:cNvSpPr/>
            <p:nvPr/>
          </p:nvSpPr>
          <p:spPr>
            <a:xfrm>
              <a:off x="3761450" y="2683275"/>
              <a:ext cx="48725" cy="43725"/>
            </a:xfrm>
            <a:custGeom>
              <a:avLst/>
              <a:gdLst/>
              <a:ahLst/>
              <a:cxnLst/>
              <a:rect l="l" t="t" r="r" b="b"/>
              <a:pathLst>
                <a:path w="1949" h="1749" extrusionOk="0">
                  <a:moveTo>
                    <a:pt x="965" y="0"/>
                  </a:moveTo>
                  <a:cubicBezTo>
                    <a:pt x="728" y="0"/>
                    <a:pt x="492" y="96"/>
                    <a:pt x="320" y="286"/>
                  </a:cubicBezTo>
                  <a:cubicBezTo>
                    <a:pt x="0" y="640"/>
                    <a:pt x="21" y="1185"/>
                    <a:pt x="368" y="1512"/>
                  </a:cubicBezTo>
                  <a:lnTo>
                    <a:pt x="422" y="1560"/>
                  </a:lnTo>
                  <a:cubicBezTo>
                    <a:pt x="584" y="1686"/>
                    <a:pt x="777" y="1748"/>
                    <a:pt x="968" y="1748"/>
                  </a:cubicBezTo>
                  <a:cubicBezTo>
                    <a:pt x="1219" y="1748"/>
                    <a:pt x="1468" y="1642"/>
                    <a:pt x="1642" y="1437"/>
                  </a:cubicBezTo>
                  <a:cubicBezTo>
                    <a:pt x="1948" y="1069"/>
                    <a:pt x="1900" y="531"/>
                    <a:pt x="1546" y="218"/>
                  </a:cubicBezTo>
                  <a:cubicBezTo>
                    <a:pt x="1379" y="72"/>
                    <a:pt x="1171" y="0"/>
                    <a:pt x="9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09" name="Google Shape;809;p39"/>
            <p:cNvSpPr/>
            <p:nvPr/>
          </p:nvSpPr>
          <p:spPr>
            <a:xfrm>
              <a:off x="3695375" y="2739925"/>
              <a:ext cx="74425" cy="82150"/>
            </a:xfrm>
            <a:custGeom>
              <a:avLst/>
              <a:gdLst/>
              <a:ahLst/>
              <a:cxnLst/>
              <a:rect l="l" t="t" r="r" b="b"/>
              <a:pathLst>
                <a:path w="2977" h="3286" extrusionOk="0">
                  <a:moveTo>
                    <a:pt x="1410" y="1"/>
                  </a:moveTo>
                  <a:cubicBezTo>
                    <a:pt x="1261" y="1"/>
                    <a:pt x="1112" y="71"/>
                    <a:pt x="1049" y="206"/>
                  </a:cubicBezTo>
                  <a:cubicBezTo>
                    <a:pt x="988" y="349"/>
                    <a:pt x="1008" y="554"/>
                    <a:pt x="859" y="595"/>
                  </a:cubicBezTo>
                  <a:cubicBezTo>
                    <a:pt x="833" y="598"/>
                    <a:pt x="808" y="599"/>
                    <a:pt x="782" y="599"/>
                  </a:cubicBezTo>
                  <a:cubicBezTo>
                    <a:pt x="746" y="599"/>
                    <a:pt x="711" y="596"/>
                    <a:pt x="675" y="588"/>
                  </a:cubicBezTo>
                  <a:cubicBezTo>
                    <a:pt x="525" y="588"/>
                    <a:pt x="402" y="738"/>
                    <a:pt x="382" y="888"/>
                  </a:cubicBezTo>
                  <a:cubicBezTo>
                    <a:pt x="368" y="1044"/>
                    <a:pt x="395" y="1194"/>
                    <a:pt x="457" y="1337"/>
                  </a:cubicBezTo>
                  <a:cubicBezTo>
                    <a:pt x="421" y="1317"/>
                    <a:pt x="383" y="1308"/>
                    <a:pt x="345" y="1308"/>
                  </a:cubicBezTo>
                  <a:cubicBezTo>
                    <a:pt x="175" y="1308"/>
                    <a:pt x="6" y="1487"/>
                    <a:pt x="0" y="1671"/>
                  </a:cubicBezTo>
                  <a:cubicBezTo>
                    <a:pt x="0" y="1896"/>
                    <a:pt x="157" y="2086"/>
                    <a:pt x="314" y="2243"/>
                  </a:cubicBezTo>
                  <a:cubicBezTo>
                    <a:pt x="838" y="2761"/>
                    <a:pt x="1492" y="3122"/>
                    <a:pt x="2214" y="3285"/>
                  </a:cubicBezTo>
                  <a:lnTo>
                    <a:pt x="2977" y="3094"/>
                  </a:lnTo>
                  <a:cubicBezTo>
                    <a:pt x="2909" y="2148"/>
                    <a:pt x="2582" y="1242"/>
                    <a:pt x="2044" y="458"/>
                  </a:cubicBezTo>
                  <a:cubicBezTo>
                    <a:pt x="1928" y="281"/>
                    <a:pt x="1785" y="111"/>
                    <a:pt x="1587" y="36"/>
                  </a:cubicBezTo>
                  <a:cubicBezTo>
                    <a:pt x="1532" y="12"/>
                    <a:pt x="1471" y="1"/>
                    <a:pt x="14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10" name="Google Shape;810;p39"/>
            <p:cNvSpPr/>
            <p:nvPr/>
          </p:nvSpPr>
          <p:spPr>
            <a:xfrm>
              <a:off x="3765025" y="2826125"/>
              <a:ext cx="73075" cy="82900"/>
            </a:xfrm>
            <a:custGeom>
              <a:avLst/>
              <a:gdLst/>
              <a:ahLst/>
              <a:cxnLst/>
              <a:rect l="l" t="t" r="r" b="b"/>
              <a:pathLst>
                <a:path w="2923" h="3316" extrusionOk="0">
                  <a:moveTo>
                    <a:pt x="777" y="1"/>
                  </a:moveTo>
                  <a:lnTo>
                    <a:pt x="0" y="164"/>
                  </a:lnTo>
                  <a:cubicBezTo>
                    <a:pt x="34" y="1111"/>
                    <a:pt x="313" y="2030"/>
                    <a:pt x="817" y="2834"/>
                  </a:cubicBezTo>
                  <a:cubicBezTo>
                    <a:pt x="933" y="3011"/>
                    <a:pt x="1063" y="3188"/>
                    <a:pt x="1253" y="3277"/>
                  </a:cubicBezTo>
                  <a:cubicBezTo>
                    <a:pt x="1313" y="3302"/>
                    <a:pt x="1380" y="3315"/>
                    <a:pt x="1447" y="3315"/>
                  </a:cubicBezTo>
                  <a:cubicBezTo>
                    <a:pt x="1594" y="3315"/>
                    <a:pt x="1740" y="3253"/>
                    <a:pt x="1805" y="3127"/>
                  </a:cubicBezTo>
                  <a:cubicBezTo>
                    <a:pt x="1866" y="2991"/>
                    <a:pt x="1860" y="2780"/>
                    <a:pt x="2009" y="2745"/>
                  </a:cubicBezTo>
                  <a:cubicBezTo>
                    <a:pt x="2026" y="2744"/>
                    <a:pt x="2042" y="2743"/>
                    <a:pt x="2059" y="2743"/>
                  </a:cubicBezTo>
                  <a:cubicBezTo>
                    <a:pt x="2104" y="2743"/>
                    <a:pt x="2148" y="2749"/>
                    <a:pt x="2193" y="2759"/>
                  </a:cubicBezTo>
                  <a:cubicBezTo>
                    <a:pt x="2197" y="2759"/>
                    <a:pt x="2200" y="2759"/>
                    <a:pt x="2204" y="2759"/>
                  </a:cubicBezTo>
                  <a:cubicBezTo>
                    <a:pt x="2349" y="2759"/>
                    <a:pt x="2473" y="2619"/>
                    <a:pt x="2500" y="2473"/>
                  </a:cubicBezTo>
                  <a:cubicBezTo>
                    <a:pt x="2520" y="2316"/>
                    <a:pt x="2500" y="2167"/>
                    <a:pt x="2445" y="2023"/>
                  </a:cubicBezTo>
                  <a:lnTo>
                    <a:pt x="2445" y="2023"/>
                  </a:lnTo>
                  <a:cubicBezTo>
                    <a:pt x="2483" y="2047"/>
                    <a:pt x="2524" y="2057"/>
                    <a:pt x="2566" y="2057"/>
                  </a:cubicBezTo>
                  <a:cubicBezTo>
                    <a:pt x="2732" y="2057"/>
                    <a:pt x="2904" y="1890"/>
                    <a:pt x="2915" y="1710"/>
                  </a:cubicBezTo>
                  <a:cubicBezTo>
                    <a:pt x="2922" y="1485"/>
                    <a:pt x="2779" y="1288"/>
                    <a:pt x="2629" y="1124"/>
                  </a:cubicBezTo>
                  <a:cubicBezTo>
                    <a:pt x="2125" y="580"/>
                    <a:pt x="1485" y="191"/>
                    <a:pt x="7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11" name="Google Shape;811;p39"/>
            <p:cNvSpPr/>
            <p:nvPr/>
          </p:nvSpPr>
          <p:spPr>
            <a:xfrm>
              <a:off x="3756325" y="2740125"/>
              <a:ext cx="70025" cy="83825"/>
            </a:xfrm>
            <a:custGeom>
              <a:avLst/>
              <a:gdLst/>
              <a:ahLst/>
              <a:cxnLst/>
              <a:rect l="l" t="t" r="r" b="b"/>
              <a:pathLst>
                <a:path w="2801" h="3353" extrusionOk="0">
                  <a:moveTo>
                    <a:pt x="1573" y="1"/>
                  </a:moveTo>
                  <a:cubicBezTo>
                    <a:pt x="1529" y="1"/>
                    <a:pt x="1485" y="8"/>
                    <a:pt x="1445" y="21"/>
                  </a:cubicBezTo>
                  <a:cubicBezTo>
                    <a:pt x="1302" y="83"/>
                    <a:pt x="1179" y="178"/>
                    <a:pt x="1084" y="301"/>
                  </a:cubicBezTo>
                  <a:cubicBezTo>
                    <a:pt x="1089" y="131"/>
                    <a:pt x="911" y="19"/>
                    <a:pt x="738" y="19"/>
                  </a:cubicBezTo>
                  <a:cubicBezTo>
                    <a:pt x="683" y="19"/>
                    <a:pt x="628" y="31"/>
                    <a:pt x="580" y="55"/>
                  </a:cubicBezTo>
                  <a:cubicBezTo>
                    <a:pt x="382" y="158"/>
                    <a:pt x="280" y="389"/>
                    <a:pt x="219" y="600"/>
                  </a:cubicBezTo>
                  <a:cubicBezTo>
                    <a:pt x="8" y="1309"/>
                    <a:pt x="1" y="2058"/>
                    <a:pt x="191" y="2766"/>
                  </a:cubicBezTo>
                  <a:lnTo>
                    <a:pt x="730" y="3352"/>
                  </a:lnTo>
                  <a:cubicBezTo>
                    <a:pt x="1526" y="2841"/>
                    <a:pt x="2180" y="2126"/>
                    <a:pt x="2616" y="1288"/>
                  </a:cubicBezTo>
                  <a:cubicBezTo>
                    <a:pt x="2712" y="1104"/>
                    <a:pt x="2800" y="900"/>
                    <a:pt x="2773" y="689"/>
                  </a:cubicBezTo>
                  <a:cubicBezTo>
                    <a:pt x="2753" y="491"/>
                    <a:pt x="2586" y="293"/>
                    <a:pt x="2384" y="293"/>
                  </a:cubicBezTo>
                  <a:cubicBezTo>
                    <a:pt x="2378" y="293"/>
                    <a:pt x="2371" y="293"/>
                    <a:pt x="2364" y="294"/>
                  </a:cubicBezTo>
                  <a:cubicBezTo>
                    <a:pt x="2263" y="308"/>
                    <a:pt x="2149" y="362"/>
                    <a:pt x="2054" y="362"/>
                  </a:cubicBezTo>
                  <a:cubicBezTo>
                    <a:pt x="2009" y="362"/>
                    <a:pt x="1968" y="350"/>
                    <a:pt x="1935" y="314"/>
                  </a:cubicBezTo>
                  <a:cubicBezTo>
                    <a:pt x="1894" y="260"/>
                    <a:pt x="1867" y="205"/>
                    <a:pt x="1847" y="144"/>
                  </a:cubicBezTo>
                  <a:cubicBezTo>
                    <a:pt x="1798" y="46"/>
                    <a:pt x="1686" y="1"/>
                    <a:pt x="15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12" name="Google Shape;812;p39"/>
            <p:cNvSpPr/>
            <p:nvPr/>
          </p:nvSpPr>
          <p:spPr>
            <a:xfrm>
              <a:off x="3706450" y="2825950"/>
              <a:ext cx="71025" cy="83050"/>
            </a:xfrm>
            <a:custGeom>
              <a:avLst/>
              <a:gdLst/>
              <a:ahLst/>
              <a:cxnLst/>
              <a:rect l="l" t="t" r="r" b="b"/>
              <a:pathLst>
                <a:path w="2841" h="3322" extrusionOk="0">
                  <a:moveTo>
                    <a:pt x="2173" y="1"/>
                  </a:moveTo>
                  <a:cubicBezTo>
                    <a:pt x="1349" y="471"/>
                    <a:pt x="668" y="1152"/>
                    <a:pt x="198" y="1976"/>
                  </a:cubicBezTo>
                  <a:cubicBezTo>
                    <a:pt x="102" y="2160"/>
                    <a:pt x="0" y="2357"/>
                    <a:pt x="14" y="2569"/>
                  </a:cubicBezTo>
                  <a:cubicBezTo>
                    <a:pt x="27" y="2773"/>
                    <a:pt x="187" y="2978"/>
                    <a:pt x="389" y="2978"/>
                  </a:cubicBezTo>
                  <a:cubicBezTo>
                    <a:pt x="396" y="2978"/>
                    <a:pt x="402" y="2978"/>
                    <a:pt x="409" y="2977"/>
                  </a:cubicBezTo>
                  <a:cubicBezTo>
                    <a:pt x="507" y="2973"/>
                    <a:pt x="617" y="2927"/>
                    <a:pt x="710" y="2927"/>
                  </a:cubicBezTo>
                  <a:cubicBezTo>
                    <a:pt x="759" y="2927"/>
                    <a:pt x="803" y="2940"/>
                    <a:pt x="838" y="2977"/>
                  </a:cubicBezTo>
                  <a:cubicBezTo>
                    <a:pt x="872" y="3032"/>
                    <a:pt x="892" y="3093"/>
                    <a:pt x="913" y="3148"/>
                  </a:cubicBezTo>
                  <a:cubicBezTo>
                    <a:pt x="959" y="3256"/>
                    <a:pt x="1080" y="3306"/>
                    <a:pt x="1198" y="3306"/>
                  </a:cubicBezTo>
                  <a:cubicBezTo>
                    <a:pt x="1236" y="3306"/>
                    <a:pt x="1273" y="3300"/>
                    <a:pt x="1308" y="3291"/>
                  </a:cubicBezTo>
                  <a:cubicBezTo>
                    <a:pt x="1451" y="3229"/>
                    <a:pt x="1580" y="3141"/>
                    <a:pt x="1682" y="3025"/>
                  </a:cubicBezTo>
                  <a:lnTo>
                    <a:pt x="1682" y="3025"/>
                  </a:lnTo>
                  <a:cubicBezTo>
                    <a:pt x="1667" y="3200"/>
                    <a:pt x="1849" y="3321"/>
                    <a:pt x="2027" y="3321"/>
                  </a:cubicBezTo>
                  <a:cubicBezTo>
                    <a:pt x="2078" y="3321"/>
                    <a:pt x="2128" y="3312"/>
                    <a:pt x="2173" y="3291"/>
                  </a:cubicBezTo>
                  <a:cubicBezTo>
                    <a:pt x="2377" y="3195"/>
                    <a:pt x="2486" y="2977"/>
                    <a:pt x="2561" y="2759"/>
                  </a:cubicBezTo>
                  <a:cubicBezTo>
                    <a:pt x="2799" y="2065"/>
                    <a:pt x="2840" y="1315"/>
                    <a:pt x="2677" y="600"/>
                  </a:cubicBezTo>
                  <a:lnTo>
                    <a:pt x="217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13" name="Google Shape;813;p39"/>
            <p:cNvSpPr/>
            <p:nvPr/>
          </p:nvSpPr>
          <p:spPr>
            <a:xfrm>
              <a:off x="3771475" y="2780250"/>
              <a:ext cx="89425" cy="61800"/>
            </a:xfrm>
            <a:custGeom>
              <a:avLst/>
              <a:gdLst/>
              <a:ahLst/>
              <a:cxnLst/>
              <a:rect l="l" t="t" r="r" b="b"/>
              <a:pathLst>
                <a:path w="3577" h="2472" extrusionOk="0">
                  <a:moveTo>
                    <a:pt x="2376" y="0"/>
                  </a:moveTo>
                  <a:cubicBezTo>
                    <a:pt x="2248" y="0"/>
                    <a:pt x="2115" y="32"/>
                    <a:pt x="1990" y="71"/>
                  </a:cubicBezTo>
                  <a:cubicBezTo>
                    <a:pt x="1288" y="289"/>
                    <a:pt x="662" y="705"/>
                    <a:pt x="185" y="1263"/>
                  </a:cubicBezTo>
                  <a:lnTo>
                    <a:pt x="1" y="2026"/>
                  </a:lnTo>
                  <a:cubicBezTo>
                    <a:pt x="674" y="2323"/>
                    <a:pt x="1400" y="2471"/>
                    <a:pt x="2132" y="2471"/>
                  </a:cubicBezTo>
                  <a:cubicBezTo>
                    <a:pt x="2341" y="2471"/>
                    <a:pt x="2551" y="2459"/>
                    <a:pt x="2759" y="2435"/>
                  </a:cubicBezTo>
                  <a:cubicBezTo>
                    <a:pt x="2971" y="2415"/>
                    <a:pt x="3189" y="2367"/>
                    <a:pt x="3345" y="2237"/>
                  </a:cubicBezTo>
                  <a:cubicBezTo>
                    <a:pt x="3509" y="2101"/>
                    <a:pt x="3577" y="1836"/>
                    <a:pt x="3447" y="1672"/>
                  </a:cubicBezTo>
                  <a:cubicBezTo>
                    <a:pt x="3352" y="1556"/>
                    <a:pt x="3161" y="1475"/>
                    <a:pt x="3189" y="1325"/>
                  </a:cubicBezTo>
                  <a:cubicBezTo>
                    <a:pt x="3216" y="1270"/>
                    <a:pt x="3243" y="1216"/>
                    <a:pt x="3284" y="1168"/>
                  </a:cubicBezTo>
                  <a:cubicBezTo>
                    <a:pt x="3359" y="1032"/>
                    <a:pt x="3284" y="855"/>
                    <a:pt x="3155" y="766"/>
                  </a:cubicBezTo>
                  <a:cubicBezTo>
                    <a:pt x="3025" y="678"/>
                    <a:pt x="2875" y="630"/>
                    <a:pt x="2725" y="616"/>
                  </a:cubicBezTo>
                  <a:cubicBezTo>
                    <a:pt x="2916" y="501"/>
                    <a:pt x="2841" y="174"/>
                    <a:pt x="2644" y="65"/>
                  </a:cubicBezTo>
                  <a:cubicBezTo>
                    <a:pt x="2562" y="18"/>
                    <a:pt x="2471" y="0"/>
                    <a:pt x="23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14" name="Google Shape;814;p39"/>
            <p:cNvSpPr/>
            <p:nvPr/>
          </p:nvSpPr>
          <p:spPr>
            <a:xfrm>
              <a:off x="3672375" y="2807050"/>
              <a:ext cx="89775" cy="61725"/>
            </a:xfrm>
            <a:custGeom>
              <a:avLst/>
              <a:gdLst/>
              <a:ahLst/>
              <a:cxnLst/>
              <a:rect l="l" t="t" r="r" b="b"/>
              <a:pathLst>
                <a:path w="3591" h="2469" extrusionOk="0">
                  <a:moveTo>
                    <a:pt x="1231" y="0"/>
                  </a:moveTo>
                  <a:cubicBezTo>
                    <a:pt x="1103" y="0"/>
                    <a:pt x="974" y="5"/>
                    <a:pt x="845" y="14"/>
                  </a:cubicBezTo>
                  <a:cubicBezTo>
                    <a:pt x="634" y="28"/>
                    <a:pt x="416" y="62"/>
                    <a:pt x="253" y="191"/>
                  </a:cubicBezTo>
                  <a:cubicBezTo>
                    <a:pt x="89" y="321"/>
                    <a:pt x="1" y="580"/>
                    <a:pt x="130" y="750"/>
                  </a:cubicBezTo>
                  <a:cubicBezTo>
                    <a:pt x="219" y="866"/>
                    <a:pt x="403" y="961"/>
                    <a:pt x="369" y="1104"/>
                  </a:cubicBezTo>
                  <a:cubicBezTo>
                    <a:pt x="341" y="1165"/>
                    <a:pt x="307" y="1213"/>
                    <a:pt x="266" y="1261"/>
                  </a:cubicBezTo>
                  <a:cubicBezTo>
                    <a:pt x="192" y="1397"/>
                    <a:pt x="260" y="1574"/>
                    <a:pt x="375" y="1669"/>
                  </a:cubicBezTo>
                  <a:cubicBezTo>
                    <a:pt x="505" y="1758"/>
                    <a:pt x="648" y="1812"/>
                    <a:pt x="805" y="1833"/>
                  </a:cubicBezTo>
                  <a:cubicBezTo>
                    <a:pt x="607" y="1942"/>
                    <a:pt x="668" y="2276"/>
                    <a:pt x="859" y="2391"/>
                  </a:cubicBezTo>
                  <a:cubicBezTo>
                    <a:pt x="951" y="2447"/>
                    <a:pt x="1055" y="2468"/>
                    <a:pt x="1163" y="2468"/>
                  </a:cubicBezTo>
                  <a:cubicBezTo>
                    <a:pt x="1279" y="2468"/>
                    <a:pt x="1400" y="2444"/>
                    <a:pt x="1513" y="2412"/>
                  </a:cubicBezTo>
                  <a:cubicBezTo>
                    <a:pt x="2221" y="2221"/>
                    <a:pt x="2868" y="1840"/>
                    <a:pt x="3372" y="1308"/>
                  </a:cubicBezTo>
                  <a:lnTo>
                    <a:pt x="3590" y="546"/>
                  </a:lnTo>
                  <a:cubicBezTo>
                    <a:pt x="2855" y="187"/>
                    <a:pt x="2048" y="0"/>
                    <a:pt x="12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15" name="Google Shape;815;p39"/>
            <p:cNvSpPr/>
            <p:nvPr/>
          </p:nvSpPr>
          <p:spPr>
            <a:xfrm>
              <a:off x="3766050" y="2772750"/>
              <a:ext cx="12100" cy="46925"/>
            </a:xfrm>
            <a:custGeom>
              <a:avLst/>
              <a:gdLst/>
              <a:ahLst/>
              <a:cxnLst/>
              <a:rect l="l" t="t" r="r" b="b"/>
              <a:pathLst>
                <a:path w="484" h="1877" extrusionOk="0">
                  <a:moveTo>
                    <a:pt x="444" y="1"/>
                  </a:moveTo>
                  <a:cubicBezTo>
                    <a:pt x="432" y="1"/>
                    <a:pt x="419" y="7"/>
                    <a:pt x="409" y="17"/>
                  </a:cubicBezTo>
                  <a:cubicBezTo>
                    <a:pt x="116" y="576"/>
                    <a:pt x="0" y="1216"/>
                    <a:pt x="82" y="1843"/>
                  </a:cubicBezTo>
                  <a:cubicBezTo>
                    <a:pt x="82" y="1863"/>
                    <a:pt x="95" y="1877"/>
                    <a:pt x="116" y="1877"/>
                  </a:cubicBezTo>
                  <a:lnTo>
                    <a:pt x="123" y="1877"/>
                  </a:lnTo>
                  <a:cubicBezTo>
                    <a:pt x="143" y="1870"/>
                    <a:pt x="157" y="1856"/>
                    <a:pt x="150" y="1836"/>
                  </a:cubicBezTo>
                  <a:cubicBezTo>
                    <a:pt x="75" y="1223"/>
                    <a:pt x="191" y="596"/>
                    <a:pt x="470" y="51"/>
                  </a:cubicBezTo>
                  <a:cubicBezTo>
                    <a:pt x="484" y="38"/>
                    <a:pt x="477" y="10"/>
                    <a:pt x="456" y="4"/>
                  </a:cubicBezTo>
                  <a:cubicBezTo>
                    <a:pt x="453" y="2"/>
                    <a:pt x="449" y="1"/>
                    <a:pt x="444" y="1"/>
                  </a:cubicBez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16" name="Google Shape;816;p39"/>
            <p:cNvSpPr/>
            <p:nvPr/>
          </p:nvSpPr>
          <p:spPr>
            <a:xfrm>
              <a:off x="3772850" y="2784675"/>
              <a:ext cx="16875" cy="33475"/>
            </a:xfrm>
            <a:custGeom>
              <a:avLst/>
              <a:gdLst/>
              <a:ahLst/>
              <a:cxnLst/>
              <a:rect l="l" t="t" r="r" b="b"/>
              <a:pathLst>
                <a:path w="675" h="1339" extrusionOk="0">
                  <a:moveTo>
                    <a:pt x="636" y="1"/>
                  </a:moveTo>
                  <a:cubicBezTo>
                    <a:pt x="624" y="1"/>
                    <a:pt x="610" y="9"/>
                    <a:pt x="600" y="24"/>
                  </a:cubicBezTo>
                  <a:cubicBezTo>
                    <a:pt x="498" y="283"/>
                    <a:pt x="402" y="473"/>
                    <a:pt x="307" y="657"/>
                  </a:cubicBezTo>
                  <a:cubicBezTo>
                    <a:pt x="198" y="862"/>
                    <a:pt x="96" y="1073"/>
                    <a:pt x="7" y="1291"/>
                  </a:cubicBezTo>
                  <a:cubicBezTo>
                    <a:pt x="0" y="1311"/>
                    <a:pt x="7" y="1332"/>
                    <a:pt x="28" y="1338"/>
                  </a:cubicBezTo>
                  <a:lnTo>
                    <a:pt x="41" y="1338"/>
                  </a:lnTo>
                  <a:cubicBezTo>
                    <a:pt x="55" y="1338"/>
                    <a:pt x="69" y="1332"/>
                    <a:pt x="75" y="1318"/>
                  </a:cubicBezTo>
                  <a:cubicBezTo>
                    <a:pt x="164" y="1107"/>
                    <a:pt x="259" y="896"/>
                    <a:pt x="368" y="685"/>
                  </a:cubicBezTo>
                  <a:cubicBezTo>
                    <a:pt x="484" y="480"/>
                    <a:pt x="579" y="269"/>
                    <a:pt x="668" y="51"/>
                  </a:cubicBezTo>
                  <a:cubicBezTo>
                    <a:pt x="675" y="31"/>
                    <a:pt x="668" y="10"/>
                    <a:pt x="648" y="3"/>
                  </a:cubicBezTo>
                  <a:cubicBezTo>
                    <a:pt x="644" y="2"/>
                    <a:pt x="640" y="1"/>
                    <a:pt x="636" y="1"/>
                  </a:cubicBez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17" name="Google Shape;817;p39"/>
            <p:cNvSpPr/>
            <p:nvPr/>
          </p:nvSpPr>
          <p:spPr>
            <a:xfrm>
              <a:off x="3777150" y="2826475"/>
              <a:ext cx="35225" cy="3075"/>
            </a:xfrm>
            <a:custGeom>
              <a:avLst/>
              <a:gdLst/>
              <a:ahLst/>
              <a:cxnLst/>
              <a:rect l="l" t="t" r="r" b="b"/>
              <a:pathLst>
                <a:path w="1409" h="123" extrusionOk="0">
                  <a:moveTo>
                    <a:pt x="1361" y="0"/>
                  </a:moveTo>
                  <a:cubicBezTo>
                    <a:pt x="1124" y="34"/>
                    <a:pt x="887" y="51"/>
                    <a:pt x="650" y="51"/>
                  </a:cubicBezTo>
                  <a:cubicBezTo>
                    <a:pt x="451" y="51"/>
                    <a:pt x="252" y="39"/>
                    <a:pt x="53" y="14"/>
                  </a:cubicBezTo>
                  <a:cubicBezTo>
                    <a:pt x="51" y="13"/>
                    <a:pt x="49" y="13"/>
                    <a:pt x="47" y="13"/>
                  </a:cubicBezTo>
                  <a:cubicBezTo>
                    <a:pt x="5" y="13"/>
                    <a:pt x="1" y="75"/>
                    <a:pt x="46" y="82"/>
                  </a:cubicBezTo>
                  <a:cubicBezTo>
                    <a:pt x="251" y="109"/>
                    <a:pt x="462" y="123"/>
                    <a:pt x="673" y="123"/>
                  </a:cubicBezTo>
                  <a:cubicBezTo>
                    <a:pt x="905" y="123"/>
                    <a:pt x="1143" y="109"/>
                    <a:pt x="1375" y="75"/>
                  </a:cubicBezTo>
                  <a:cubicBezTo>
                    <a:pt x="1395" y="68"/>
                    <a:pt x="1409" y="55"/>
                    <a:pt x="1402" y="34"/>
                  </a:cubicBezTo>
                  <a:cubicBezTo>
                    <a:pt x="1402" y="14"/>
                    <a:pt x="1381" y="0"/>
                    <a:pt x="1361" y="0"/>
                  </a:cubicBez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18" name="Google Shape;818;p39"/>
            <p:cNvSpPr/>
            <p:nvPr/>
          </p:nvSpPr>
          <p:spPr>
            <a:xfrm>
              <a:off x="3779325" y="2811775"/>
              <a:ext cx="26300" cy="7400"/>
            </a:xfrm>
            <a:custGeom>
              <a:avLst/>
              <a:gdLst/>
              <a:ahLst/>
              <a:cxnLst/>
              <a:rect l="l" t="t" r="r" b="b"/>
              <a:pathLst>
                <a:path w="1052" h="296" extrusionOk="0">
                  <a:moveTo>
                    <a:pt x="1005" y="1"/>
                  </a:moveTo>
                  <a:cubicBezTo>
                    <a:pt x="1002" y="1"/>
                    <a:pt x="998" y="1"/>
                    <a:pt x="995" y="2"/>
                  </a:cubicBezTo>
                  <a:lnTo>
                    <a:pt x="41" y="227"/>
                  </a:lnTo>
                  <a:cubicBezTo>
                    <a:pt x="0" y="234"/>
                    <a:pt x="0" y="295"/>
                    <a:pt x="48" y="295"/>
                  </a:cubicBezTo>
                  <a:lnTo>
                    <a:pt x="55" y="295"/>
                  </a:lnTo>
                  <a:lnTo>
                    <a:pt x="1008" y="71"/>
                  </a:lnTo>
                  <a:cubicBezTo>
                    <a:pt x="1052" y="58"/>
                    <a:pt x="1039" y="1"/>
                    <a:pt x="1005" y="1"/>
                  </a:cubicBez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19" name="Google Shape;819;p39"/>
            <p:cNvSpPr/>
            <p:nvPr/>
          </p:nvSpPr>
          <p:spPr>
            <a:xfrm>
              <a:off x="3771375" y="2840625"/>
              <a:ext cx="16150" cy="26725"/>
            </a:xfrm>
            <a:custGeom>
              <a:avLst/>
              <a:gdLst/>
              <a:ahLst/>
              <a:cxnLst/>
              <a:rect l="l" t="t" r="r" b="b"/>
              <a:pathLst>
                <a:path w="646" h="1069" extrusionOk="0">
                  <a:moveTo>
                    <a:pt x="48" y="0"/>
                  </a:moveTo>
                  <a:cubicBezTo>
                    <a:pt x="24" y="0"/>
                    <a:pt x="1" y="23"/>
                    <a:pt x="19" y="54"/>
                  </a:cubicBezTo>
                  <a:cubicBezTo>
                    <a:pt x="182" y="395"/>
                    <a:pt x="373" y="728"/>
                    <a:pt x="570" y="1048"/>
                  </a:cubicBezTo>
                  <a:cubicBezTo>
                    <a:pt x="577" y="1062"/>
                    <a:pt x="591" y="1069"/>
                    <a:pt x="604" y="1069"/>
                  </a:cubicBezTo>
                  <a:cubicBezTo>
                    <a:pt x="611" y="1069"/>
                    <a:pt x="618" y="1062"/>
                    <a:pt x="625" y="1062"/>
                  </a:cubicBezTo>
                  <a:cubicBezTo>
                    <a:pt x="638" y="1048"/>
                    <a:pt x="645" y="1028"/>
                    <a:pt x="632" y="1014"/>
                  </a:cubicBezTo>
                  <a:cubicBezTo>
                    <a:pt x="434" y="694"/>
                    <a:pt x="250" y="361"/>
                    <a:pt x="80" y="20"/>
                  </a:cubicBezTo>
                  <a:cubicBezTo>
                    <a:pt x="73" y="6"/>
                    <a:pt x="60" y="0"/>
                    <a:pt x="48" y="0"/>
                  </a:cubicBez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0" name="Google Shape;820;p39"/>
            <p:cNvSpPr/>
            <p:nvPr/>
          </p:nvSpPr>
          <p:spPr>
            <a:xfrm>
              <a:off x="3779500" y="2836575"/>
              <a:ext cx="18575" cy="16150"/>
            </a:xfrm>
            <a:custGeom>
              <a:avLst/>
              <a:gdLst/>
              <a:ahLst/>
              <a:cxnLst/>
              <a:rect l="l" t="t" r="r" b="b"/>
              <a:pathLst>
                <a:path w="743" h="646" extrusionOk="0">
                  <a:moveTo>
                    <a:pt x="43" y="1"/>
                  </a:moveTo>
                  <a:cubicBezTo>
                    <a:pt x="31" y="1"/>
                    <a:pt x="18" y="6"/>
                    <a:pt x="14" y="18"/>
                  </a:cubicBezTo>
                  <a:cubicBezTo>
                    <a:pt x="0" y="32"/>
                    <a:pt x="7" y="59"/>
                    <a:pt x="21" y="66"/>
                  </a:cubicBezTo>
                  <a:cubicBezTo>
                    <a:pt x="266" y="223"/>
                    <a:pt x="484" y="414"/>
                    <a:pt x="674" y="631"/>
                  </a:cubicBezTo>
                  <a:cubicBezTo>
                    <a:pt x="681" y="638"/>
                    <a:pt x="688" y="645"/>
                    <a:pt x="702" y="645"/>
                  </a:cubicBezTo>
                  <a:cubicBezTo>
                    <a:pt x="708" y="645"/>
                    <a:pt x="722" y="645"/>
                    <a:pt x="729" y="638"/>
                  </a:cubicBezTo>
                  <a:cubicBezTo>
                    <a:pt x="743" y="625"/>
                    <a:pt x="743" y="597"/>
                    <a:pt x="729" y="584"/>
                  </a:cubicBezTo>
                  <a:cubicBezTo>
                    <a:pt x="531" y="366"/>
                    <a:pt x="307" y="168"/>
                    <a:pt x="61" y="5"/>
                  </a:cubicBezTo>
                  <a:cubicBezTo>
                    <a:pt x="56" y="2"/>
                    <a:pt x="50" y="1"/>
                    <a:pt x="43" y="1"/>
                  </a:cubicBez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1" name="Google Shape;821;p39"/>
            <p:cNvSpPr/>
            <p:nvPr/>
          </p:nvSpPr>
          <p:spPr>
            <a:xfrm>
              <a:off x="3755650" y="2840650"/>
              <a:ext cx="10725" cy="27050"/>
            </a:xfrm>
            <a:custGeom>
              <a:avLst/>
              <a:gdLst/>
              <a:ahLst/>
              <a:cxnLst/>
              <a:rect l="l" t="t" r="r" b="b"/>
              <a:pathLst>
                <a:path w="429" h="1082" extrusionOk="0">
                  <a:moveTo>
                    <a:pt x="384" y="0"/>
                  </a:moveTo>
                  <a:cubicBezTo>
                    <a:pt x="370" y="0"/>
                    <a:pt x="356" y="8"/>
                    <a:pt x="348" y="26"/>
                  </a:cubicBezTo>
                  <a:lnTo>
                    <a:pt x="7" y="1034"/>
                  </a:lnTo>
                  <a:cubicBezTo>
                    <a:pt x="1" y="1054"/>
                    <a:pt x="7" y="1068"/>
                    <a:pt x="28" y="1081"/>
                  </a:cubicBezTo>
                  <a:lnTo>
                    <a:pt x="41" y="1081"/>
                  </a:lnTo>
                  <a:cubicBezTo>
                    <a:pt x="55" y="1081"/>
                    <a:pt x="69" y="1068"/>
                    <a:pt x="75" y="1054"/>
                  </a:cubicBezTo>
                  <a:lnTo>
                    <a:pt x="416" y="46"/>
                  </a:lnTo>
                  <a:cubicBezTo>
                    <a:pt x="429" y="21"/>
                    <a:pt x="407" y="0"/>
                    <a:pt x="384" y="0"/>
                  </a:cubicBez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2" name="Google Shape;822;p39"/>
            <p:cNvSpPr/>
            <p:nvPr/>
          </p:nvSpPr>
          <p:spPr>
            <a:xfrm>
              <a:off x="3744250" y="2836325"/>
              <a:ext cx="16375" cy="21500"/>
            </a:xfrm>
            <a:custGeom>
              <a:avLst/>
              <a:gdLst/>
              <a:ahLst/>
              <a:cxnLst/>
              <a:rect l="l" t="t" r="r" b="b"/>
              <a:pathLst>
                <a:path w="655" h="860" extrusionOk="0">
                  <a:moveTo>
                    <a:pt x="610" y="1"/>
                  </a:moveTo>
                  <a:cubicBezTo>
                    <a:pt x="600" y="1"/>
                    <a:pt x="588" y="8"/>
                    <a:pt x="579" y="22"/>
                  </a:cubicBezTo>
                  <a:cubicBezTo>
                    <a:pt x="436" y="308"/>
                    <a:pt x="245" y="573"/>
                    <a:pt x="14" y="798"/>
                  </a:cubicBezTo>
                  <a:cubicBezTo>
                    <a:pt x="0" y="812"/>
                    <a:pt x="0" y="832"/>
                    <a:pt x="14" y="846"/>
                  </a:cubicBezTo>
                  <a:cubicBezTo>
                    <a:pt x="21" y="853"/>
                    <a:pt x="34" y="859"/>
                    <a:pt x="41" y="859"/>
                  </a:cubicBezTo>
                  <a:cubicBezTo>
                    <a:pt x="48" y="859"/>
                    <a:pt x="61" y="853"/>
                    <a:pt x="68" y="846"/>
                  </a:cubicBezTo>
                  <a:cubicBezTo>
                    <a:pt x="300" y="614"/>
                    <a:pt x="497" y="349"/>
                    <a:pt x="647" y="56"/>
                  </a:cubicBezTo>
                  <a:cubicBezTo>
                    <a:pt x="654" y="35"/>
                    <a:pt x="647" y="15"/>
                    <a:pt x="627" y="8"/>
                  </a:cubicBezTo>
                  <a:cubicBezTo>
                    <a:pt x="622" y="3"/>
                    <a:pt x="616" y="1"/>
                    <a:pt x="610" y="1"/>
                  </a:cubicBez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3" name="Google Shape;823;p39"/>
            <p:cNvSpPr/>
            <p:nvPr/>
          </p:nvSpPr>
          <p:spPr>
            <a:xfrm>
              <a:off x="3729300" y="2831225"/>
              <a:ext cx="27400" cy="8375"/>
            </a:xfrm>
            <a:custGeom>
              <a:avLst/>
              <a:gdLst/>
              <a:ahLst/>
              <a:cxnLst/>
              <a:rect l="l" t="t" r="r" b="b"/>
              <a:pathLst>
                <a:path w="1096" h="335" extrusionOk="0">
                  <a:moveTo>
                    <a:pt x="1057" y="0"/>
                  </a:moveTo>
                  <a:cubicBezTo>
                    <a:pt x="1050" y="0"/>
                    <a:pt x="1042" y="3"/>
                    <a:pt x="1034" y="8"/>
                  </a:cubicBezTo>
                  <a:cubicBezTo>
                    <a:pt x="753" y="197"/>
                    <a:pt x="571" y="266"/>
                    <a:pt x="293" y="266"/>
                  </a:cubicBezTo>
                  <a:cubicBezTo>
                    <a:pt x="220" y="266"/>
                    <a:pt x="142" y="261"/>
                    <a:pt x="53" y="253"/>
                  </a:cubicBezTo>
                  <a:cubicBezTo>
                    <a:pt x="51" y="253"/>
                    <a:pt x="49" y="252"/>
                    <a:pt x="47" y="252"/>
                  </a:cubicBezTo>
                  <a:cubicBezTo>
                    <a:pt x="5" y="252"/>
                    <a:pt x="1" y="321"/>
                    <a:pt x="46" y="321"/>
                  </a:cubicBezTo>
                  <a:cubicBezTo>
                    <a:pt x="142" y="335"/>
                    <a:pt x="217" y="335"/>
                    <a:pt x="292" y="335"/>
                  </a:cubicBezTo>
                  <a:cubicBezTo>
                    <a:pt x="585" y="335"/>
                    <a:pt x="782" y="267"/>
                    <a:pt x="1075" y="69"/>
                  </a:cubicBezTo>
                  <a:cubicBezTo>
                    <a:pt x="1089" y="55"/>
                    <a:pt x="1095" y="35"/>
                    <a:pt x="1089" y="15"/>
                  </a:cubicBezTo>
                  <a:cubicBezTo>
                    <a:pt x="1080" y="6"/>
                    <a:pt x="1069" y="0"/>
                    <a:pt x="1057" y="0"/>
                  </a:cubicBez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4" name="Google Shape;824;p39"/>
            <p:cNvSpPr/>
            <p:nvPr/>
          </p:nvSpPr>
          <p:spPr>
            <a:xfrm>
              <a:off x="3725000" y="2822500"/>
              <a:ext cx="32200" cy="6550"/>
            </a:xfrm>
            <a:custGeom>
              <a:avLst/>
              <a:gdLst/>
              <a:ahLst/>
              <a:cxnLst/>
              <a:rect l="l" t="t" r="r" b="b"/>
              <a:pathLst>
                <a:path w="1288" h="262" extrusionOk="0">
                  <a:moveTo>
                    <a:pt x="856" y="0"/>
                  </a:moveTo>
                  <a:cubicBezTo>
                    <a:pt x="560" y="0"/>
                    <a:pt x="280" y="26"/>
                    <a:pt x="28" y="200"/>
                  </a:cubicBezTo>
                  <a:cubicBezTo>
                    <a:pt x="1" y="220"/>
                    <a:pt x="14" y="261"/>
                    <a:pt x="48" y="261"/>
                  </a:cubicBezTo>
                  <a:cubicBezTo>
                    <a:pt x="55" y="261"/>
                    <a:pt x="55" y="261"/>
                    <a:pt x="62" y="255"/>
                  </a:cubicBezTo>
                  <a:cubicBezTo>
                    <a:pt x="329" y="77"/>
                    <a:pt x="643" y="71"/>
                    <a:pt x="978" y="71"/>
                  </a:cubicBezTo>
                  <a:cubicBezTo>
                    <a:pt x="1001" y="71"/>
                    <a:pt x="1025" y="71"/>
                    <a:pt x="1049" y="71"/>
                  </a:cubicBezTo>
                  <a:lnTo>
                    <a:pt x="1240" y="71"/>
                  </a:lnTo>
                  <a:cubicBezTo>
                    <a:pt x="1286" y="71"/>
                    <a:pt x="1288" y="2"/>
                    <a:pt x="1246" y="2"/>
                  </a:cubicBezTo>
                  <a:cubicBezTo>
                    <a:pt x="1244" y="2"/>
                    <a:pt x="1242" y="2"/>
                    <a:pt x="1240" y="3"/>
                  </a:cubicBezTo>
                  <a:lnTo>
                    <a:pt x="1049" y="3"/>
                  </a:lnTo>
                  <a:cubicBezTo>
                    <a:pt x="984" y="1"/>
                    <a:pt x="920" y="0"/>
                    <a:pt x="856" y="0"/>
                  </a:cubicBez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5" name="Google Shape;825;p39"/>
            <p:cNvSpPr/>
            <p:nvPr/>
          </p:nvSpPr>
          <p:spPr>
            <a:xfrm>
              <a:off x="3732025" y="2788550"/>
              <a:ext cx="26375" cy="26025"/>
            </a:xfrm>
            <a:custGeom>
              <a:avLst/>
              <a:gdLst/>
              <a:ahLst/>
              <a:cxnLst/>
              <a:rect l="l" t="t" r="r" b="b"/>
              <a:pathLst>
                <a:path w="1055" h="1041" extrusionOk="0">
                  <a:moveTo>
                    <a:pt x="48" y="0"/>
                  </a:moveTo>
                  <a:cubicBezTo>
                    <a:pt x="23" y="0"/>
                    <a:pt x="1" y="25"/>
                    <a:pt x="19" y="53"/>
                  </a:cubicBezTo>
                  <a:cubicBezTo>
                    <a:pt x="264" y="448"/>
                    <a:pt x="598" y="782"/>
                    <a:pt x="986" y="1034"/>
                  </a:cubicBezTo>
                  <a:cubicBezTo>
                    <a:pt x="993" y="1034"/>
                    <a:pt x="1000" y="1040"/>
                    <a:pt x="1007" y="1040"/>
                  </a:cubicBezTo>
                  <a:cubicBezTo>
                    <a:pt x="1041" y="1040"/>
                    <a:pt x="1054" y="993"/>
                    <a:pt x="1027" y="972"/>
                  </a:cubicBezTo>
                  <a:cubicBezTo>
                    <a:pt x="646" y="727"/>
                    <a:pt x="326" y="400"/>
                    <a:pt x="80" y="19"/>
                  </a:cubicBezTo>
                  <a:cubicBezTo>
                    <a:pt x="72" y="6"/>
                    <a:pt x="60" y="0"/>
                    <a:pt x="48" y="0"/>
                  </a:cubicBez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6" name="Google Shape;826;p39"/>
            <p:cNvSpPr/>
            <p:nvPr/>
          </p:nvSpPr>
          <p:spPr>
            <a:xfrm>
              <a:off x="3746450" y="2786725"/>
              <a:ext cx="14325" cy="23075"/>
            </a:xfrm>
            <a:custGeom>
              <a:avLst/>
              <a:gdLst/>
              <a:ahLst/>
              <a:cxnLst/>
              <a:rect l="l" t="t" r="r" b="b"/>
              <a:pathLst>
                <a:path w="573" h="923" extrusionOk="0">
                  <a:moveTo>
                    <a:pt x="41" y="1"/>
                  </a:moveTo>
                  <a:cubicBezTo>
                    <a:pt x="36" y="1"/>
                    <a:pt x="32" y="1"/>
                    <a:pt x="28" y="3"/>
                  </a:cubicBezTo>
                  <a:cubicBezTo>
                    <a:pt x="8" y="17"/>
                    <a:pt x="1" y="37"/>
                    <a:pt x="14" y="58"/>
                  </a:cubicBezTo>
                  <a:lnTo>
                    <a:pt x="498" y="909"/>
                  </a:lnTo>
                  <a:cubicBezTo>
                    <a:pt x="505" y="916"/>
                    <a:pt x="518" y="923"/>
                    <a:pt x="532" y="923"/>
                  </a:cubicBezTo>
                  <a:lnTo>
                    <a:pt x="546" y="923"/>
                  </a:lnTo>
                  <a:cubicBezTo>
                    <a:pt x="566" y="909"/>
                    <a:pt x="573" y="889"/>
                    <a:pt x="559" y="868"/>
                  </a:cubicBezTo>
                  <a:lnTo>
                    <a:pt x="76" y="17"/>
                  </a:lnTo>
                  <a:cubicBezTo>
                    <a:pt x="71" y="7"/>
                    <a:pt x="55" y="1"/>
                    <a:pt x="41" y="1"/>
                  </a:cubicBez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7" name="Google Shape;827;p39"/>
            <p:cNvSpPr/>
            <p:nvPr/>
          </p:nvSpPr>
          <p:spPr>
            <a:xfrm>
              <a:off x="3742550" y="2802450"/>
              <a:ext cx="49725" cy="43825"/>
            </a:xfrm>
            <a:custGeom>
              <a:avLst/>
              <a:gdLst/>
              <a:ahLst/>
              <a:cxnLst/>
              <a:rect l="l" t="t" r="r" b="b"/>
              <a:pathLst>
                <a:path w="1989" h="1753" extrusionOk="0">
                  <a:moveTo>
                    <a:pt x="995" y="0"/>
                  </a:moveTo>
                  <a:cubicBezTo>
                    <a:pt x="857" y="0"/>
                    <a:pt x="716" y="33"/>
                    <a:pt x="586" y="103"/>
                  </a:cubicBezTo>
                  <a:cubicBezTo>
                    <a:pt x="164" y="321"/>
                    <a:pt x="0" y="839"/>
                    <a:pt x="211" y="1268"/>
                  </a:cubicBezTo>
                  <a:lnTo>
                    <a:pt x="245" y="1329"/>
                  </a:lnTo>
                  <a:cubicBezTo>
                    <a:pt x="409" y="1601"/>
                    <a:pt x="696" y="1753"/>
                    <a:pt x="993" y="1753"/>
                  </a:cubicBezTo>
                  <a:cubicBezTo>
                    <a:pt x="1141" y="1753"/>
                    <a:pt x="1292" y="1715"/>
                    <a:pt x="1430" y="1635"/>
                  </a:cubicBezTo>
                  <a:cubicBezTo>
                    <a:pt x="1846" y="1397"/>
                    <a:pt x="1989" y="873"/>
                    <a:pt x="1757" y="457"/>
                  </a:cubicBezTo>
                  <a:cubicBezTo>
                    <a:pt x="1602" y="165"/>
                    <a:pt x="1304" y="0"/>
                    <a:pt x="9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8" name="Google Shape;828;p39"/>
            <p:cNvSpPr/>
            <p:nvPr/>
          </p:nvSpPr>
          <p:spPr>
            <a:xfrm>
              <a:off x="4332400" y="2690000"/>
              <a:ext cx="98775" cy="57300"/>
            </a:xfrm>
            <a:custGeom>
              <a:avLst/>
              <a:gdLst/>
              <a:ahLst/>
              <a:cxnLst/>
              <a:rect l="l" t="t" r="r" b="b"/>
              <a:pathLst>
                <a:path w="3951" h="2292" extrusionOk="0">
                  <a:moveTo>
                    <a:pt x="2685" y="0"/>
                  </a:moveTo>
                  <a:cubicBezTo>
                    <a:pt x="1910" y="0"/>
                    <a:pt x="667" y="1078"/>
                    <a:pt x="0" y="2292"/>
                  </a:cubicBezTo>
                  <a:cubicBezTo>
                    <a:pt x="0" y="2292"/>
                    <a:pt x="3951" y="1808"/>
                    <a:pt x="3249" y="358"/>
                  </a:cubicBezTo>
                  <a:cubicBezTo>
                    <a:pt x="3131" y="109"/>
                    <a:pt x="2931" y="0"/>
                    <a:pt x="26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9" name="Google Shape;829;p39"/>
            <p:cNvSpPr/>
            <p:nvPr/>
          </p:nvSpPr>
          <p:spPr>
            <a:xfrm>
              <a:off x="4325225" y="2704675"/>
              <a:ext cx="78275" cy="49900"/>
            </a:xfrm>
            <a:custGeom>
              <a:avLst/>
              <a:gdLst/>
              <a:ahLst/>
              <a:cxnLst/>
              <a:rect l="l" t="t" r="r" b="b"/>
              <a:pathLst>
                <a:path w="3131" h="1996" extrusionOk="0">
                  <a:moveTo>
                    <a:pt x="3079" y="0"/>
                  </a:moveTo>
                  <a:cubicBezTo>
                    <a:pt x="3075" y="0"/>
                    <a:pt x="3070" y="1"/>
                    <a:pt x="3066" y="2"/>
                  </a:cubicBezTo>
                  <a:cubicBezTo>
                    <a:pt x="3046" y="16"/>
                    <a:pt x="1016" y="963"/>
                    <a:pt x="15" y="1937"/>
                  </a:cubicBezTo>
                  <a:cubicBezTo>
                    <a:pt x="1" y="1950"/>
                    <a:pt x="1" y="1971"/>
                    <a:pt x="15" y="1984"/>
                  </a:cubicBezTo>
                  <a:lnTo>
                    <a:pt x="21" y="1991"/>
                  </a:lnTo>
                  <a:cubicBezTo>
                    <a:pt x="27" y="1994"/>
                    <a:pt x="34" y="1996"/>
                    <a:pt x="40" y="1996"/>
                  </a:cubicBezTo>
                  <a:cubicBezTo>
                    <a:pt x="50" y="1996"/>
                    <a:pt x="58" y="1992"/>
                    <a:pt x="62" y="1984"/>
                  </a:cubicBezTo>
                  <a:cubicBezTo>
                    <a:pt x="1057" y="1024"/>
                    <a:pt x="3080" y="77"/>
                    <a:pt x="3100" y="70"/>
                  </a:cubicBezTo>
                  <a:cubicBezTo>
                    <a:pt x="3130" y="46"/>
                    <a:pt x="3112" y="0"/>
                    <a:pt x="3079" y="0"/>
                  </a:cubicBezTo>
                  <a:close/>
                </a:path>
              </a:pathLst>
            </a:custGeom>
            <a:solidFill>
              <a:srgbClr val="100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30" name="Google Shape;830;p39"/>
            <p:cNvSpPr/>
            <p:nvPr/>
          </p:nvSpPr>
          <p:spPr>
            <a:xfrm>
              <a:off x="4241125" y="2660350"/>
              <a:ext cx="80900" cy="84575"/>
            </a:xfrm>
            <a:custGeom>
              <a:avLst/>
              <a:gdLst/>
              <a:ahLst/>
              <a:cxnLst/>
              <a:rect l="l" t="t" r="r" b="b"/>
              <a:pathLst>
                <a:path w="3236" h="3383" extrusionOk="0">
                  <a:moveTo>
                    <a:pt x="1669" y="0"/>
                  </a:moveTo>
                  <a:cubicBezTo>
                    <a:pt x="1548" y="0"/>
                    <a:pt x="1427" y="40"/>
                    <a:pt x="1308" y="127"/>
                  </a:cubicBezTo>
                  <a:cubicBezTo>
                    <a:pt x="0" y="1067"/>
                    <a:pt x="3236" y="3383"/>
                    <a:pt x="3236" y="3383"/>
                  </a:cubicBezTo>
                  <a:cubicBezTo>
                    <a:pt x="3236" y="1794"/>
                    <a:pt x="2472" y="0"/>
                    <a:pt x="16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31" name="Google Shape;831;p39"/>
            <p:cNvSpPr/>
            <p:nvPr/>
          </p:nvSpPr>
          <p:spPr>
            <a:xfrm>
              <a:off x="4279425" y="2673825"/>
              <a:ext cx="45825" cy="80475"/>
            </a:xfrm>
            <a:custGeom>
              <a:avLst/>
              <a:gdLst/>
              <a:ahLst/>
              <a:cxnLst/>
              <a:rect l="l" t="t" r="r" b="b"/>
              <a:pathLst>
                <a:path w="1833" h="3219" extrusionOk="0">
                  <a:moveTo>
                    <a:pt x="45" y="1"/>
                  </a:moveTo>
                  <a:cubicBezTo>
                    <a:pt x="36" y="1"/>
                    <a:pt x="27" y="4"/>
                    <a:pt x="21" y="10"/>
                  </a:cubicBezTo>
                  <a:cubicBezTo>
                    <a:pt x="8" y="17"/>
                    <a:pt x="1" y="44"/>
                    <a:pt x="14" y="58"/>
                  </a:cubicBezTo>
                  <a:cubicBezTo>
                    <a:pt x="28" y="78"/>
                    <a:pt x="1356" y="1876"/>
                    <a:pt x="1758" y="3198"/>
                  </a:cubicBezTo>
                  <a:cubicBezTo>
                    <a:pt x="1765" y="3211"/>
                    <a:pt x="1778" y="3218"/>
                    <a:pt x="1799" y="3218"/>
                  </a:cubicBezTo>
                  <a:lnTo>
                    <a:pt x="1806" y="3218"/>
                  </a:lnTo>
                  <a:cubicBezTo>
                    <a:pt x="1826" y="3211"/>
                    <a:pt x="1833" y="3191"/>
                    <a:pt x="1833" y="3177"/>
                  </a:cubicBezTo>
                  <a:cubicBezTo>
                    <a:pt x="1417" y="1842"/>
                    <a:pt x="89" y="37"/>
                    <a:pt x="69" y="17"/>
                  </a:cubicBezTo>
                  <a:cubicBezTo>
                    <a:pt x="65" y="6"/>
                    <a:pt x="55" y="1"/>
                    <a:pt x="45" y="1"/>
                  </a:cubicBezTo>
                  <a:close/>
                </a:path>
              </a:pathLst>
            </a:custGeom>
            <a:solidFill>
              <a:srgbClr val="100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32" name="Google Shape;832;p39"/>
            <p:cNvSpPr/>
            <p:nvPr/>
          </p:nvSpPr>
          <p:spPr>
            <a:xfrm>
              <a:off x="4321775" y="2605400"/>
              <a:ext cx="67850" cy="93725"/>
            </a:xfrm>
            <a:custGeom>
              <a:avLst/>
              <a:gdLst/>
              <a:ahLst/>
              <a:cxnLst/>
              <a:rect l="l" t="t" r="r" b="b"/>
              <a:pathLst>
                <a:path w="2714" h="3749" extrusionOk="0">
                  <a:moveTo>
                    <a:pt x="1525" y="1"/>
                  </a:moveTo>
                  <a:cubicBezTo>
                    <a:pt x="1" y="1"/>
                    <a:pt x="1004" y="3748"/>
                    <a:pt x="1004" y="3748"/>
                  </a:cubicBezTo>
                  <a:cubicBezTo>
                    <a:pt x="2162" y="2339"/>
                    <a:pt x="2714" y="84"/>
                    <a:pt x="1583" y="2"/>
                  </a:cubicBezTo>
                  <a:cubicBezTo>
                    <a:pt x="1563" y="1"/>
                    <a:pt x="1544" y="1"/>
                    <a:pt x="15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33" name="Google Shape;833;p39"/>
            <p:cNvSpPr/>
            <p:nvPr/>
          </p:nvSpPr>
          <p:spPr>
            <a:xfrm>
              <a:off x="4297825" y="2777575"/>
              <a:ext cx="95650" cy="41475"/>
            </a:xfrm>
            <a:custGeom>
              <a:avLst/>
              <a:gdLst/>
              <a:ahLst/>
              <a:cxnLst/>
              <a:rect l="l" t="t" r="r" b="b"/>
              <a:pathLst>
                <a:path w="3826" h="1659" extrusionOk="0">
                  <a:moveTo>
                    <a:pt x="2908" y="1"/>
                  </a:moveTo>
                  <a:cubicBezTo>
                    <a:pt x="2111" y="1"/>
                    <a:pt x="847" y="677"/>
                    <a:pt x="0" y="1575"/>
                  </a:cubicBezTo>
                  <a:cubicBezTo>
                    <a:pt x="0" y="1575"/>
                    <a:pt x="629" y="1658"/>
                    <a:pt x="1365" y="1658"/>
                  </a:cubicBezTo>
                  <a:cubicBezTo>
                    <a:pt x="2474" y="1658"/>
                    <a:pt x="3826" y="1469"/>
                    <a:pt x="3638" y="519"/>
                  </a:cubicBezTo>
                  <a:cubicBezTo>
                    <a:pt x="3567" y="157"/>
                    <a:pt x="3291" y="1"/>
                    <a:pt x="29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34" name="Google Shape;834;p39"/>
            <p:cNvSpPr/>
            <p:nvPr/>
          </p:nvSpPr>
          <p:spPr>
            <a:xfrm>
              <a:off x="4289300" y="2793275"/>
              <a:ext cx="87900" cy="29250"/>
            </a:xfrm>
            <a:custGeom>
              <a:avLst/>
              <a:gdLst/>
              <a:ahLst/>
              <a:cxnLst/>
              <a:rect l="l" t="t" r="r" b="b"/>
              <a:pathLst>
                <a:path w="3516" h="1170" extrusionOk="0">
                  <a:moveTo>
                    <a:pt x="3468" y="0"/>
                  </a:moveTo>
                  <a:cubicBezTo>
                    <a:pt x="3447" y="0"/>
                    <a:pt x="1234" y="409"/>
                    <a:pt x="21" y="1103"/>
                  </a:cubicBezTo>
                  <a:cubicBezTo>
                    <a:pt x="8" y="1110"/>
                    <a:pt x="1" y="1131"/>
                    <a:pt x="8" y="1151"/>
                  </a:cubicBezTo>
                  <a:cubicBezTo>
                    <a:pt x="14" y="1151"/>
                    <a:pt x="14" y="1158"/>
                    <a:pt x="14" y="1158"/>
                  </a:cubicBezTo>
                  <a:cubicBezTo>
                    <a:pt x="22" y="1166"/>
                    <a:pt x="30" y="1169"/>
                    <a:pt x="40" y="1169"/>
                  </a:cubicBezTo>
                  <a:cubicBezTo>
                    <a:pt x="46" y="1169"/>
                    <a:pt x="54" y="1168"/>
                    <a:pt x="62" y="1165"/>
                  </a:cubicBezTo>
                  <a:cubicBezTo>
                    <a:pt x="1261" y="484"/>
                    <a:pt x="3461" y="75"/>
                    <a:pt x="3481" y="75"/>
                  </a:cubicBezTo>
                  <a:cubicBezTo>
                    <a:pt x="3502" y="68"/>
                    <a:pt x="3515" y="48"/>
                    <a:pt x="3509" y="34"/>
                  </a:cubicBezTo>
                  <a:cubicBezTo>
                    <a:pt x="3502" y="14"/>
                    <a:pt x="3488" y="0"/>
                    <a:pt x="3468" y="0"/>
                  </a:cubicBezTo>
                  <a:close/>
                </a:path>
              </a:pathLst>
            </a:custGeom>
            <a:solidFill>
              <a:srgbClr val="100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35" name="Google Shape;835;p39"/>
            <p:cNvSpPr/>
            <p:nvPr/>
          </p:nvSpPr>
          <p:spPr>
            <a:xfrm>
              <a:off x="4204175" y="2724475"/>
              <a:ext cx="84550" cy="87200"/>
            </a:xfrm>
            <a:custGeom>
              <a:avLst/>
              <a:gdLst/>
              <a:ahLst/>
              <a:cxnLst/>
              <a:rect l="l" t="t" r="r" b="b"/>
              <a:pathLst>
                <a:path w="3382" h="3488" extrusionOk="0">
                  <a:moveTo>
                    <a:pt x="1741" y="1"/>
                  </a:moveTo>
                  <a:cubicBezTo>
                    <a:pt x="1625" y="1"/>
                    <a:pt x="1507" y="35"/>
                    <a:pt x="1390" y="109"/>
                  </a:cubicBezTo>
                  <a:cubicBezTo>
                    <a:pt x="0" y="981"/>
                    <a:pt x="3351" y="3488"/>
                    <a:pt x="3351" y="3488"/>
                  </a:cubicBezTo>
                  <a:cubicBezTo>
                    <a:pt x="3381" y="1868"/>
                    <a:pt x="2598" y="1"/>
                    <a:pt x="17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36" name="Google Shape;836;p39"/>
            <p:cNvSpPr/>
            <p:nvPr/>
          </p:nvSpPr>
          <p:spPr>
            <a:xfrm>
              <a:off x="4244700" y="2737900"/>
              <a:ext cx="46500" cy="83325"/>
            </a:xfrm>
            <a:custGeom>
              <a:avLst/>
              <a:gdLst/>
              <a:ahLst/>
              <a:cxnLst/>
              <a:rect l="l" t="t" r="r" b="b"/>
              <a:pathLst>
                <a:path w="1860" h="3333" extrusionOk="0">
                  <a:moveTo>
                    <a:pt x="44" y="1"/>
                  </a:moveTo>
                  <a:cubicBezTo>
                    <a:pt x="36" y="1"/>
                    <a:pt x="29" y="3"/>
                    <a:pt x="21" y="8"/>
                  </a:cubicBezTo>
                  <a:cubicBezTo>
                    <a:pt x="7" y="15"/>
                    <a:pt x="0" y="42"/>
                    <a:pt x="14" y="56"/>
                  </a:cubicBezTo>
                  <a:cubicBezTo>
                    <a:pt x="28" y="76"/>
                    <a:pt x="1376" y="1956"/>
                    <a:pt x="1778" y="3305"/>
                  </a:cubicBezTo>
                  <a:cubicBezTo>
                    <a:pt x="1785" y="3318"/>
                    <a:pt x="1798" y="3332"/>
                    <a:pt x="1819" y="3332"/>
                  </a:cubicBezTo>
                  <a:lnTo>
                    <a:pt x="1826" y="3332"/>
                  </a:lnTo>
                  <a:cubicBezTo>
                    <a:pt x="1846" y="3325"/>
                    <a:pt x="1860" y="3305"/>
                    <a:pt x="1853" y="3284"/>
                  </a:cubicBezTo>
                  <a:cubicBezTo>
                    <a:pt x="1444" y="1922"/>
                    <a:pt x="89" y="35"/>
                    <a:pt x="75" y="15"/>
                  </a:cubicBezTo>
                  <a:cubicBezTo>
                    <a:pt x="67" y="7"/>
                    <a:pt x="56" y="1"/>
                    <a:pt x="44" y="1"/>
                  </a:cubicBezTo>
                  <a:close/>
                </a:path>
              </a:pathLst>
            </a:custGeom>
            <a:solidFill>
              <a:srgbClr val="100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37" name="Google Shape;837;p39"/>
            <p:cNvSpPr/>
            <p:nvPr/>
          </p:nvSpPr>
          <p:spPr>
            <a:xfrm>
              <a:off x="4247075" y="2850725"/>
              <a:ext cx="95175" cy="39475"/>
            </a:xfrm>
            <a:custGeom>
              <a:avLst/>
              <a:gdLst/>
              <a:ahLst/>
              <a:cxnLst/>
              <a:rect l="l" t="t" r="r" b="b"/>
              <a:pathLst>
                <a:path w="3807" h="1579" extrusionOk="0">
                  <a:moveTo>
                    <a:pt x="2905" y="1"/>
                  </a:moveTo>
                  <a:cubicBezTo>
                    <a:pt x="2102" y="1"/>
                    <a:pt x="864" y="583"/>
                    <a:pt x="1" y="1394"/>
                  </a:cubicBezTo>
                  <a:cubicBezTo>
                    <a:pt x="1" y="1394"/>
                    <a:pt x="940" y="1579"/>
                    <a:pt x="1873" y="1579"/>
                  </a:cubicBezTo>
                  <a:cubicBezTo>
                    <a:pt x="2844" y="1579"/>
                    <a:pt x="3807" y="1379"/>
                    <a:pt x="3699" y="563"/>
                  </a:cubicBezTo>
                  <a:cubicBezTo>
                    <a:pt x="3644" y="169"/>
                    <a:pt x="3338" y="1"/>
                    <a:pt x="2905" y="1"/>
                  </a:cubicBez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38" name="Google Shape;838;p39"/>
            <p:cNvSpPr/>
            <p:nvPr/>
          </p:nvSpPr>
          <p:spPr>
            <a:xfrm>
              <a:off x="4238225" y="2866650"/>
              <a:ext cx="89425" cy="23975"/>
            </a:xfrm>
            <a:custGeom>
              <a:avLst/>
              <a:gdLst/>
              <a:ahLst/>
              <a:cxnLst/>
              <a:rect l="l" t="t" r="r" b="b"/>
              <a:pathLst>
                <a:path w="3577" h="959" extrusionOk="0">
                  <a:moveTo>
                    <a:pt x="3529" y="1"/>
                  </a:moveTo>
                  <a:cubicBezTo>
                    <a:pt x="3508" y="1"/>
                    <a:pt x="1281" y="273"/>
                    <a:pt x="28" y="893"/>
                  </a:cubicBezTo>
                  <a:cubicBezTo>
                    <a:pt x="7" y="900"/>
                    <a:pt x="0" y="927"/>
                    <a:pt x="21" y="947"/>
                  </a:cubicBezTo>
                  <a:cubicBezTo>
                    <a:pt x="25" y="955"/>
                    <a:pt x="34" y="959"/>
                    <a:pt x="43" y="959"/>
                  </a:cubicBezTo>
                  <a:cubicBezTo>
                    <a:pt x="49" y="959"/>
                    <a:pt x="56" y="957"/>
                    <a:pt x="62" y="954"/>
                  </a:cubicBezTo>
                  <a:cubicBezTo>
                    <a:pt x="1301" y="348"/>
                    <a:pt x="3522" y="76"/>
                    <a:pt x="3542" y="76"/>
                  </a:cubicBezTo>
                  <a:cubicBezTo>
                    <a:pt x="3563" y="69"/>
                    <a:pt x="3576" y="55"/>
                    <a:pt x="3570" y="35"/>
                  </a:cubicBezTo>
                  <a:cubicBezTo>
                    <a:pt x="3570" y="14"/>
                    <a:pt x="3549" y="1"/>
                    <a:pt x="3529" y="1"/>
                  </a:cubicBezTo>
                  <a:close/>
                </a:path>
              </a:pathLst>
            </a:custGeom>
            <a:solidFill>
              <a:srgbClr val="100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39" name="Google Shape;839;p39"/>
            <p:cNvSpPr/>
            <p:nvPr/>
          </p:nvSpPr>
          <p:spPr>
            <a:xfrm>
              <a:off x="4179125" y="2786800"/>
              <a:ext cx="72125" cy="93325"/>
            </a:xfrm>
            <a:custGeom>
              <a:avLst/>
              <a:gdLst/>
              <a:ahLst/>
              <a:cxnLst/>
              <a:rect l="l" t="t" r="r" b="b"/>
              <a:pathLst>
                <a:path w="2885" h="3733" extrusionOk="0">
                  <a:moveTo>
                    <a:pt x="1741" y="0"/>
                  </a:moveTo>
                  <a:cubicBezTo>
                    <a:pt x="1675" y="0"/>
                    <a:pt x="1606" y="11"/>
                    <a:pt x="1533" y="34"/>
                  </a:cubicBezTo>
                  <a:cubicBezTo>
                    <a:pt x="1" y="525"/>
                    <a:pt x="2358" y="3733"/>
                    <a:pt x="2358" y="3733"/>
                  </a:cubicBezTo>
                  <a:cubicBezTo>
                    <a:pt x="2885" y="2113"/>
                    <a:pt x="2654" y="0"/>
                    <a:pt x="1741" y="0"/>
                  </a:cubicBez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40" name="Google Shape;840;p39"/>
            <p:cNvSpPr/>
            <p:nvPr/>
          </p:nvSpPr>
          <p:spPr>
            <a:xfrm>
              <a:off x="4219375" y="2799675"/>
              <a:ext cx="19725" cy="90150"/>
            </a:xfrm>
            <a:custGeom>
              <a:avLst/>
              <a:gdLst/>
              <a:ahLst/>
              <a:cxnLst/>
              <a:rect l="l" t="t" r="r" b="b"/>
              <a:pathLst>
                <a:path w="789" h="3606" extrusionOk="0">
                  <a:moveTo>
                    <a:pt x="43" y="1"/>
                  </a:moveTo>
                  <a:cubicBezTo>
                    <a:pt x="23" y="1"/>
                    <a:pt x="1" y="18"/>
                    <a:pt x="5" y="44"/>
                  </a:cubicBezTo>
                  <a:cubicBezTo>
                    <a:pt x="12" y="64"/>
                    <a:pt x="714" y="2189"/>
                    <a:pt x="693" y="3572"/>
                  </a:cubicBezTo>
                  <a:cubicBezTo>
                    <a:pt x="693" y="3586"/>
                    <a:pt x="707" y="3599"/>
                    <a:pt x="720" y="3606"/>
                  </a:cubicBezTo>
                  <a:lnTo>
                    <a:pt x="727" y="3606"/>
                  </a:lnTo>
                  <a:cubicBezTo>
                    <a:pt x="748" y="3606"/>
                    <a:pt x="768" y="3592"/>
                    <a:pt x="768" y="3572"/>
                  </a:cubicBezTo>
                  <a:cubicBezTo>
                    <a:pt x="788" y="2176"/>
                    <a:pt x="80" y="44"/>
                    <a:pt x="73" y="23"/>
                  </a:cubicBezTo>
                  <a:cubicBezTo>
                    <a:pt x="68" y="8"/>
                    <a:pt x="56" y="1"/>
                    <a:pt x="43" y="1"/>
                  </a:cubicBezTo>
                  <a:close/>
                </a:path>
              </a:pathLst>
            </a:custGeom>
            <a:solidFill>
              <a:srgbClr val="100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41" name="Google Shape;841;p39"/>
            <p:cNvSpPr/>
            <p:nvPr/>
          </p:nvSpPr>
          <p:spPr>
            <a:xfrm>
              <a:off x="4185950" y="2624000"/>
              <a:ext cx="177450" cy="317250"/>
            </a:xfrm>
            <a:custGeom>
              <a:avLst/>
              <a:gdLst/>
              <a:ahLst/>
              <a:cxnLst/>
              <a:rect l="l" t="t" r="r" b="b"/>
              <a:pathLst>
                <a:path w="7098" h="12690" fill="none" extrusionOk="0">
                  <a:moveTo>
                    <a:pt x="7098" y="1"/>
                  </a:moveTo>
                  <a:cubicBezTo>
                    <a:pt x="7098" y="1"/>
                    <a:pt x="6505" y="7050"/>
                    <a:pt x="0" y="12690"/>
                  </a:cubicBezTo>
                </a:path>
              </a:pathLst>
            </a:custGeom>
            <a:noFill/>
            <a:ln w="1200" cap="rnd" cmpd="sng">
              <a:solidFill>
                <a:srgbClr val="100E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42" name="Google Shape;842;p39"/>
            <p:cNvSpPr/>
            <p:nvPr/>
          </p:nvSpPr>
          <p:spPr>
            <a:xfrm>
              <a:off x="3529825" y="2911225"/>
              <a:ext cx="94400" cy="37475"/>
            </a:xfrm>
            <a:custGeom>
              <a:avLst/>
              <a:gdLst/>
              <a:ahLst/>
              <a:cxnLst/>
              <a:rect l="l" t="t" r="r" b="b"/>
              <a:pathLst>
                <a:path w="3776" h="1499" extrusionOk="0">
                  <a:moveTo>
                    <a:pt x="967" y="0"/>
                  </a:moveTo>
                  <a:cubicBezTo>
                    <a:pt x="408" y="0"/>
                    <a:pt x="17" y="202"/>
                    <a:pt x="9" y="670"/>
                  </a:cubicBezTo>
                  <a:cubicBezTo>
                    <a:pt x="1" y="1306"/>
                    <a:pt x="589" y="1498"/>
                    <a:pt x="1304" y="1498"/>
                  </a:cubicBezTo>
                  <a:cubicBezTo>
                    <a:pt x="2394" y="1498"/>
                    <a:pt x="3775" y="1051"/>
                    <a:pt x="3775" y="1051"/>
                  </a:cubicBezTo>
                  <a:cubicBezTo>
                    <a:pt x="2913" y="413"/>
                    <a:pt x="1768" y="0"/>
                    <a:pt x="9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43" name="Google Shape;843;p39"/>
            <p:cNvSpPr/>
            <p:nvPr/>
          </p:nvSpPr>
          <p:spPr>
            <a:xfrm>
              <a:off x="3542300" y="2928300"/>
              <a:ext cx="91125" cy="13375"/>
            </a:xfrm>
            <a:custGeom>
              <a:avLst/>
              <a:gdLst/>
              <a:ahLst/>
              <a:cxnLst/>
              <a:rect l="l" t="t" r="r" b="b"/>
              <a:pathLst>
                <a:path w="3645" h="535" extrusionOk="0">
                  <a:moveTo>
                    <a:pt x="34" y="0"/>
                  </a:moveTo>
                  <a:cubicBezTo>
                    <a:pt x="14" y="0"/>
                    <a:pt x="0" y="14"/>
                    <a:pt x="0" y="34"/>
                  </a:cubicBezTo>
                  <a:cubicBezTo>
                    <a:pt x="0" y="55"/>
                    <a:pt x="14" y="75"/>
                    <a:pt x="34" y="75"/>
                  </a:cubicBezTo>
                  <a:cubicBezTo>
                    <a:pt x="55" y="75"/>
                    <a:pt x="2289" y="75"/>
                    <a:pt x="3596" y="532"/>
                  </a:cubicBezTo>
                  <a:cubicBezTo>
                    <a:pt x="3600" y="533"/>
                    <a:pt x="3604" y="534"/>
                    <a:pt x="3607" y="534"/>
                  </a:cubicBezTo>
                  <a:cubicBezTo>
                    <a:pt x="3617" y="534"/>
                    <a:pt x="3627" y="528"/>
                    <a:pt x="3637" y="518"/>
                  </a:cubicBezTo>
                  <a:cubicBezTo>
                    <a:pt x="3637" y="518"/>
                    <a:pt x="3637" y="511"/>
                    <a:pt x="3644" y="511"/>
                  </a:cubicBezTo>
                  <a:cubicBezTo>
                    <a:pt x="3644" y="491"/>
                    <a:pt x="3637" y="470"/>
                    <a:pt x="3617" y="463"/>
                  </a:cubicBezTo>
                  <a:cubicBezTo>
                    <a:pt x="2302" y="0"/>
                    <a:pt x="55" y="0"/>
                    <a:pt x="34" y="0"/>
                  </a:cubicBezTo>
                  <a:close/>
                </a:path>
              </a:pathLst>
            </a:custGeom>
            <a:solidFill>
              <a:srgbClr val="100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44" name="Google Shape;844;p39"/>
            <p:cNvSpPr/>
            <p:nvPr/>
          </p:nvSpPr>
          <p:spPr>
            <a:xfrm>
              <a:off x="3613950" y="2836350"/>
              <a:ext cx="67650" cy="94700"/>
            </a:xfrm>
            <a:custGeom>
              <a:avLst/>
              <a:gdLst/>
              <a:ahLst/>
              <a:cxnLst/>
              <a:rect l="l" t="t" r="r" b="b"/>
              <a:pathLst>
                <a:path w="2706" h="3788" extrusionOk="0">
                  <a:moveTo>
                    <a:pt x="981" y="0"/>
                  </a:moveTo>
                  <a:cubicBezTo>
                    <a:pt x="1" y="0"/>
                    <a:pt x="7" y="2203"/>
                    <a:pt x="744" y="3787"/>
                  </a:cubicBezTo>
                  <a:cubicBezTo>
                    <a:pt x="744" y="3787"/>
                    <a:pt x="2706" y="314"/>
                    <a:pt x="1119" y="14"/>
                  </a:cubicBezTo>
                  <a:cubicBezTo>
                    <a:pt x="1071" y="5"/>
                    <a:pt x="1025" y="0"/>
                    <a:pt x="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45" name="Google Shape;845;p39"/>
            <p:cNvSpPr/>
            <p:nvPr/>
          </p:nvSpPr>
          <p:spPr>
            <a:xfrm>
              <a:off x="3628450" y="2849075"/>
              <a:ext cx="12975" cy="91550"/>
            </a:xfrm>
            <a:custGeom>
              <a:avLst/>
              <a:gdLst/>
              <a:ahLst/>
              <a:cxnLst/>
              <a:rect l="l" t="t" r="r" b="b"/>
              <a:pathLst>
                <a:path w="519" h="3662" extrusionOk="0">
                  <a:moveTo>
                    <a:pt x="480" y="0"/>
                  </a:moveTo>
                  <a:cubicBezTo>
                    <a:pt x="464" y="0"/>
                    <a:pt x="449" y="13"/>
                    <a:pt x="443" y="29"/>
                  </a:cubicBezTo>
                  <a:cubicBezTo>
                    <a:pt x="443" y="50"/>
                    <a:pt x="1" y="2250"/>
                    <a:pt x="191" y="3632"/>
                  </a:cubicBezTo>
                  <a:cubicBezTo>
                    <a:pt x="191" y="3649"/>
                    <a:pt x="205" y="3661"/>
                    <a:pt x="221" y="3661"/>
                  </a:cubicBezTo>
                  <a:cubicBezTo>
                    <a:pt x="225" y="3661"/>
                    <a:pt x="229" y="3661"/>
                    <a:pt x="232" y="3660"/>
                  </a:cubicBezTo>
                  <a:lnTo>
                    <a:pt x="239" y="3653"/>
                  </a:lnTo>
                  <a:cubicBezTo>
                    <a:pt x="253" y="3646"/>
                    <a:pt x="266" y="3632"/>
                    <a:pt x="259" y="3619"/>
                  </a:cubicBezTo>
                  <a:cubicBezTo>
                    <a:pt x="75" y="2250"/>
                    <a:pt x="518" y="57"/>
                    <a:pt x="518" y="43"/>
                  </a:cubicBezTo>
                  <a:cubicBezTo>
                    <a:pt x="518" y="23"/>
                    <a:pt x="511" y="2"/>
                    <a:pt x="491" y="2"/>
                  </a:cubicBezTo>
                  <a:cubicBezTo>
                    <a:pt x="487" y="1"/>
                    <a:pt x="484" y="0"/>
                    <a:pt x="480" y="0"/>
                  </a:cubicBezTo>
                  <a:close/>
                </a:path>
              </a:pathLst>
            </a:custGeom>
            <a:solidFill>
              <a:srgbClr val="100E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46" name="Google Shape;846;p39"/>
            <p:cNvSpPr/>
            <p:nvPr/>
          </p:nvSpPr>
          <p:spPr>
            <a:xfrm>
              <a:off x="3513175" y="2818675"/>
              <a:ext cx="77500" cy="81375"/>
            </a:xfrm>
            <a:custGeom>
              <a:avLst/>
              <a:gdLst/>
              <a:ahLst/>
              <a:cxnLst/>
              <a:rect l="l" t="t" r="r" b="b"/>
              <a:pathLst>
                <a:path w="3100" h="3255" extrusionOk="0">
                  <a:moveTo>
                    <a:pt x="1357" y="1"/>
                  </a:moveTo>
                  <a:cubicBezTo>
                    <a:pt x="1242" y="1"/>
                    <a:pt x="1121" y="32"/>
                    <a:pt x="995" y="101"/>
                  </a:cubicBezTo>
                  <a:cubicBezTo>
                    <a:pt x="0" y="653"/>
                    <a:pt x="1458" y="2458"/>
                    <a:pt x="3099" y="3255"/>
                  </a:cubicBezTo>
                  <a:cubicBezTo>
                    <a:pt x="3099" y="3255"/>
                    <a:pt x="2529" y="1"/>
                    <a:pt x="13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47" name="Google Shape;847;p39"/>
            <p:cNvSpPr/>
            <p:nvPr/>
          </p:nvSpPr>
          <p:spPr>
            <a:xfrm>
              <a:off x="3544000" y="2838900"/>
              <a:ext cx="166900" cy="157700"/>
            </a:xfrm>
            <a:custGeom>
              <a:avLst/>
              <a:gdLst/>
              <a:ahLst/>
              <a:cxnLst/>
              <a:rect l="l" t="t" r="r" b="b"/>
              <a:pathLst>
                <a:path w="6676" h="6308" fill="none" extrusionOk="0">
                  <a:moveTo>
                    <a:pt x="0" y="0"/>
                  </a:moveTo>
                  <a:cubicBezTo>
                    <a:pt x="0" y="0"/>
                    <a:pt x="2044" y="3563"/>
                    <a:pt x="6675" y="6308"/>
                  </a:cubicBezTo>
                </a:path>
              </a:pathLst>
            </a:custGeom>
            <a:noFill/>
            <a:ln w="1200" cap="rnd" cmpd="sng">
              <a:solidFill>
                <a:srgbClr val="100E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48" name="Google Shape;848;p39"/>
            <p:cNvSpPr/>
            <p:nvPr/>
          </p:nvSpPr>
          <p:spPr>
            <a:xfrm>
              <a:off x="3627650" y="2875050"/>
              <a:ext cx="737800" cy="232450"/>
            </a:xfrm>
            <a:custGeom>
              <a:avLst/>
              <a:gdLst/>
              <a:ahLst/>
              <a:cxnLst/>
              <a:rect l="l" t="t" r="r" b="b"/>
              <a:pathLst>
                <a:path w="29512" h="9298" extrusionOk="0">
                  <a:moveTo>
                    <a:pt x="28672" y="1"/>
                  </a:moveTo>
                  <a:cubicBezTo>
                    <a:pt x="28659" y="1"/>
                    <a:pt x="28646" y="2"/>
                    <a:pt x="28633" y="5"/>
                  </a:cubicBezTo>
                  <a:cubicBezTo>
                    <a:pt x="25972" y="625"/>
                    <a:pt x="23992" y="1094"/>
                    <a:pt x="21215" y="1094"/>
                  </a:cubicBezTo>
                  <a:cubicBezTo>
                    <a:pt x="19229" y="1094"/>
                    <a:pt x="16835" y="854"/>
                    <a:pt x="13491" y="257"/>
                  </a:cubicBezTo>
                  <a:cubicBezTo>
                    <a:pt x="12623" y="103"/>
                    <a:pt x="11721" y="37"/>
                    <a:pt x="10815" y="37"/>
                  </a:cubicBezTo>
                  <a:cubicBezTo>
                    <a:pt x="5485" y="37"/>
                    <a:pt x="1" y="2314"/>
                    <a:pt x="303" y="2314"/>
                  </a:cubicBezTo>
                  <a:cubicBezTo>
                    <a:pt x="303" y="2314"/>
                    <a:pt x="304" y="2314"/>
                    <a:pt x="305" y="2314"/>
                  </a:cubicBezTo>
                  <a:cubicBezTo>
                    <a:pt x="307" y="2314"/>
                    <a:pt x="309" y="2314"/>
                    <a:pt x="310" y="2314"/>
                  </a:cubicBezTo>
                  <a:cubicBezTo>
                    <a:pt x="667" y="2314"/>
                    <a:pt x="2685" y="3617"/>
                    <a:pt x="3166" y="3935"/>
                  </a:cubicBezTo>
                  <a:cubicBezTo>
                    <a:pt x="3227" y="3976"/>
                    <a:pt x="3261" y="4051"/>
                    <a:pt x="3241" y="4126"/>
                  </a:cubicBezTo>
                  <a:lnTo>
                    <a:pt x="2055" y="9078"/>
                  </a:lnTo>
                  <a:cubicBezTo>
                    <a:pt x="2029" y="9196"/>
                    <a:pt x="2121" y="9298"/>
                    <a:pt x="2228" y="9298"/>
                  </a:cubicBezTo>
                  <a:cubicBezTo>
                    <a:pt x="2257" y="9298"/>
                    <a:pt x="2286" y="9291"/>
                    <a:pt x="2314" y="9275"/>
                  </a:cubicBezTo>
                  <a:cubicBezTo>
                    <a:pt x="4364" y="8324"/>
                    <a:pt x="6461" y="8018"/>
                    <a:pt x="8626" y="8018"/>
                  </a:cubicBezTo>
                  <a:cubicBezTo>
                    <a:pt x="12259" y="8018"/>
                    <a:pt x="16085" y="8878"/>
                    <a:pt x="20207" y="8989"/>
                  </a:cubicBezTo>
                  <a:cubicBezTo>
                    <a:pt x="20439" y="8995"/>
                    <a:pt x="20675" y="8998"/>
                    <a:pt x="20913" y="8998"/>
                  </a:cubicBezTo>
                  <a:cubicBezTo>
                    <a:pt x="24552" y="8998"/>
                    <a:pt x="28705" y="8298"/>
                    <a:pt x="29389" y="7940"/>
                  </a:cubicBezTo>
                  <a:cubicBezTo>
                    <a:pt x="29477" y="7886"/>
                    <a:pt x="29511" y="7770"/>
                    <a:pt x="29450" y="7681"/>
                  </a:cubicBezTo>
                  <a:lnTo>
                    <a:pt x="26698" y="3554"/>
                  </a:lnTo>
                  <a:cubicBezTo>
                    <a:pt x="26658" y="3492"/>
                    <a:pt x="26658" y="3411"/>
                    <a:pt x="26698" y="3349"/>
                  </a:cubicBezTo>
                  <a:lnTo>
                    <a:pt x="28817" y="284"/>
                  </a:lnTo>
                  <a:cubicBezTo>
                    <a:pt x="28904" y="160"/>
                    <a:pt x="28809" y="1"/>
                    <a:pt x="28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49" name="Google Shape;849;p39"/>
            <p:cNvSpPr/>
            <p:nvPr/>
          </p:nvSpPr>
          <p:spPr>
            <a:xfrm>
              <a:off x="4095700" y="2836975"/>
              <a:ext cx="90100" cy="73400"/>
            </a:xfrm>
            <a:custGeom>
              <a:avLst/>
              <a:gdLst/>
              <a:ahLst/>
              <a:cxnLst/>
              <a:rect l="l" t="t" r="r" b="b"/>
              <a:pathLst>
                <a:path w="3604" h="2936" extrusionOk="0">
                  <a:moveTo>
                    <a:pt x="1359" y="0"/>
                  </a:moveTo>
                  <a:cubicBezTo>
                    <a:pt x="683" y="0"/>
                    <a:pt x="99" y="145"/>
                    <a:pt x="96" y="643"/>
                  </a:cubicBezTo>
                  <a:cubicBezTo>
                    <a:pt x="88" y="1359"/>
                    <a:pt x="373" y="1500"/>
                    <a:pt x="600" y="1500"/>
                  </a:cubicBezTo>
                  <a:cubicBezTo>
                    <a:pt x="748" y="1500"/>
                    <a:pt x="872" y="1440"/>
                    <a:pt x="872" y="1440"/>
                  </a:cubicBezTo>
                  <a:lnTo>
                    <a:pt x="872" y="1440"/>
                  </a:lnTo>
                  <a:cubicBezTo>
                    <a:pt x="872" y="1440"/>
                    <a:pt x="1" y="2271"/>
                    <a:pt x="1152" y="2850"/>
                  </a:cubicBezTo>
                  <a:cubicBezTo>
                    <a:pt x="1268" y="2909"/>
                    <a:pt x="1387" y="2936"/>
                    <a:pt x="1505" y="2936"/>
                  </a:cubicBezTo>
                  <a:cubicBezTo>
                    <a:pt x="2553" y="2936"/>
                    <a:pt x="3604" y="840"/>
                    <a:pt x="3604" y="840"/>
                  </a:cubicBezTo>
                  <a:lnTo>
                    <a:pt x="3399" y="275"/>
                  </a:lnTo>
                  <a:cubicBezTo>
                    <a:pt x="3399" y="275"/>
                    <a:pt x="2291" y="0"/>
                    <a:pt x="13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0" name="Google Shape;850;p39"/>
            <p:cNvSpPr/>
            <p:nvPr/>
          </p:nvSpPr>
          <p:spPr>
            <a:xfrm>
              <a:off x="4102350" y="2754450"/>
              <a:ext cx="102350" cy="98600"/>
            </a:xfrm>
            <a:custGeom>
              <a:avLst/>
              <a:gdLst/>
              <a:ahLst/>
              <a:cxnLst/>
              <a:rect l="l" t="t" r="r" b="b"/>
              <a:pathLst>
                <a:path w="4094" h="3944" extrusionOk="0">
                  <a:moveTo>
                    <a:pt x="2892" y="0"/>
                  </a:moveTo>
                  <a:cubicBezTo>
                    <a:pt x="1718" y="0"/>
                    <a:pt x="1996" y="1212"/>
                    <a:pt x="1996" y="1212"/>
                  </a:cubicBezTo>
                  <a:cubicBezTo>
                    <a:pt x="1996" y="1212"/>
                    <a:pt x="1694" y="893"/>
                    <a:pt x="1327" y="893"/>
                  </a:cubicBezTo>
                  <a:cubicBezTo>
                    <a:pt x="1086" y="893"/>
                    <a:pt x="816" y="1032"/>
                    <a:pt x="586" y="1492"/>
                  </a:cubicBezTo>
                  <a:cubicBezTo>
                    <a:pt x="0" y="2643"/>
                    <a:pt x="2595" y="3944"/>
                    <a:pt x="2595" y="3944"/>
                  </a:cubicBezTo>
                  <a:lnTo>
                    <a:pt x="3161" y="3733"/>
                  </a:lnTo>
                  <a:cubicBezTo>
                    <a:pt x="3161" y="3733"/>
                    <a:pt x="4094" y="14"/>
                    <a:pt x="2902" y="0"/>
                  </a:cubicBezTo>
                  <a:cubicBezTo>
                    <a:pt x="2898" y="0"/>
                    <a:pt x="2895" y="0"/>
                    <a:pt x="28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1" name="Google Shape;851;p39"/>
            <p:cNvSpPr/>
            <p:nvPr/>
          </p:nvSpPr>
          <p:spPr>
            <a:xfrm>
              <a:off x="4171125" y="2784300"/>
              <a:ext cx="87350" cy="75300"/>
            </a:xfrm>
            <a:custGeom>
              <a:avLst/>
              <a:gdLst/>
              <a:ahLst/>
              <a:cxnLst/>
              <a:rect l="l" t="t" r="r" b="b"/>
              <a:pathLst>
                <a:path w="3494" h="3012" extrusionOk="0">
                  <a:moveTo>
                    <a:pt x="1946" y="1"/>
                  </a:moveTo>
                  <a:cubicBezTo>
                    <a:pt x="870" y="1"/>
                    <a:pt x="1" y="2314"/>
                    <a:pt x="1" y="2314"/>
                  </a:cubicBezTo>
                  <a:lnTo>
                    <a:pt x="266" y="2852"/>
                  </a:lnTo>
                  <a:cubicBezTo>
                    <a:pt x="266" y="2852"/>
                    <a:pt x="1120" y="3011"/>
                    <a:pt x="1942" y="3011"/>
                  </a:cubicBezTo>
                  <a:cubicBezTo>
                    <a:pt x="2733" y="3011"/>
                    <a:pt x="3494" y="2864"/>
                    <a:pt x="3440" y="2287"/>
                  </a:cubicBezTo>
                  <a:cubicBezTo>
                    <a:pt x="3370" y="1523"/>
                    <a:pt x="3059" y="1389"/>
                    <a:pt x="2849" y="1389"/>
                  </a:cubicBezTo>
                  <a:cubicBezTo>
                    <a:pt x="2735" y="1389"/>
                    <a:pt x="2650" y="1428"/>
                    <a:pt x="2650" y="1428"/>
                  </a:cubicBezTo>
                  <a:cubicBezTo>
                    <a:pt x="2650" y="1428"/>
                    <a:pt x="3427" y="509"/>
                    <a:pt x="2221" y="53"/>
                  </a:cubicBezTo>
                  <a:cubicBezTo>
                    <a:pt x="2128" y="17"/>
                    <a:pt x="2037" y="1"/>
                    <a:pt x="19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2" name="Google Shape;852;p39"/>
            <p:cNvSpPr/>
            <p:nvPr/>
          </p:nvSpPr>
          <p:spPr>
            <a:xfrm>
              <a:off x="4144225" y="2833800"/>
              <a:ext cx="107825" cy="98300"/>
            </a:xfrm>
            <a:custGeom>
              <a:avLst/>
              <a:gdLst/>
              <a:ahLst/>
              <a:cxnLst/>
              <a:rect l="l" t="t" r="r" b="b"/>
              <a:pathLst>
                <a:path w="4313" h="3932" extrusionOk="0">
                  <a:moveTo>
                    <a:pt x="1622" y="0"/>
                  </a:moveTo>
                  <a:lnTo>
                    <a:pt x="1056" y="191"/>
                  </a:lnTo>
                  <a:cubicBezTo>
                    <a:pt x="1056" y="191"/>
                    <a:pt x="1" y="3876"/>
                    <a:pt x="1186" y="3930"/>
                  </a:cubicBezTo>
                  <a:cubicBezTo>
                    <a:pt x="1208" y="3931"/>
                    <a:pt x="1231" y="3931"/>
                    <a:pt x="1252" y="3931"/>
                  </a:cubicBezTo>
                  <a:cubicBezTo>
                    <a:pt x="2362" y="3931"/>
                    <a:pt x="2139" y="2752"/>
                    <a:pt x="2139" y="2752"/>
                  </a:cubicBezTo>
                  <a:lnTo>
                    <a:pt x="2139" y="2752"/>
                  </a:lnTo>
                  <a:cubicBezTo>
                    <a:pt x="2139" y="2752"/>
                    <a:pt x="2566" y="3293"/>
                    <a:pt x="3033" y="3293"/>
                  </a:cubicBezTo>
                  <a:cubicBezTo>
                    <a:pt x="3257" y="3293"/>
                    <a:pt x="3491" y="3168"/>
                    <a:pt x="3692" y="2799"/>
                  </a:cubicBezTo>
                  <a:cubicBezTo>
                    <a:pt x="4312" y="1669"/>
                    <a:pt x="1622" y="0"/>
                    <a:pt x="16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3" name="Google Shape;853;p39"/>
            <p:cNvSpPr/>
            <p:nvPr/>
          </p:nvSpPr>
          <p:spPr>
            <a:xfrm>
              <a:off x="4152400" y="2825300"/>
              <a:ext cx="50100" cy="44100"/>
            </a:xfrm>
            <a:custGeom>
              <a:avLst/>
              <a:gdLst/>
              <a:ahLst/>
              <a:cxnLst/>
              <a:rect l="l" t="t" r="r" b="b"/>
              <a:pathLst>
                <a:path w="2004" h="1764" extrusionOk="0">
                  <a:moveTo>
                    <a:pt x="1001" y="1"/>
                  </a:moveTo>
                  <a:cubicBezTo>
                    <a:pt x="864" y="1"/>
                    <a:pt x="724" y="33"/>
                    <a:pt x="593" y="102"/>
                  </a:cubicBezTo>
                  <a:cubicBezTo>
                    <a:pt x="171" y="320"/>
                    <a:pt x="1" y="837"/>
                    <a:pt x="212" y="1266"/>
                  </a:cubicBezTo>
                  <a:lnTo>
                    <a:pt x="246" y="1334"/>
                  </a:lnTo>
                  <a:cubicBezTo>
                    <a:pt x="406" y="1609"/>
                    <a:pt x="698" y="1763"/>
                    <a:pt x="998" y="1763"/>
                  </a:cubicBezTo>
                  <a:cubicBezTo>
                    <a:pt x="1145" y="1763"/>
                    <a:pt x="1294" y="1726"/>
                    <a:pt x="1431" y="1648"/>
                  </a:cubicBezTo>
                  <a:cubicBezTo>
                    <a:pt x="1853" y="1409"/>
                    <a:pt x="2003" y="885"/>
                    <a:pt x="1772" y="463"/>
                  </a:cubicBezTo>
                  <a:cubicBezTo>
                    <a:pt x="1615" y="169"/>
                    <a:pt x="1314" y="1"/>
                    <a:pt x="1001" y="1"/>
                  </a:cubicBez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4" name="Google Shape;854;p39"/>
            <p:cNvSpPr/>
            <p:nvPr/>
          </p:nvSpPr>
          <p:spPr>
            <a:xfrm>
              <a:off x="3542800" y="3004950"/>
              <a:ext cx="90100" cy="73450"/>
            </a:xfrm>
            <a:custGeom>
              <a:avLst/>
              <a:gdLst/>
              <a:ahLst/>
              <a:cxnLst/>
              <a:rect l="l" t="t" r="r" b="b"/>
              <a:pathLst>
                <a:path w="3604" h="2938" extrusionOk="0">
                  <a:moveTo>
                    <a:pt x="1359" y="1"/>
                  </a:moveTo>
                  <a:cubicBezTo>
                    <a:pt x="684" y="1"/>
                    <a:pt x="102" y="146"/>
                    <a:pt x="96" y="646"/>
                  </a:cubicBezTo>
                  <a:cubicBezTo>
                    <a:pt x="88" y="1362"/>
                    <a:pt x="375" y="1504"/>
                    <a:pt x="604" y="1504"/>
                  </a:cubicBezTo>
                  <a:cubicBezTo>
                    <a:pt x="754" y="1504"/>
                    <a:pt x="879" y="1443"/>
                    <a:pt x="879" y="1443"/>
                  </a:cubicBezTo>
                  <a:lnTo>
                    <a:pt x="879" y="1443"/>
                  </a:lnTo>
                  <a:cubicBezTo>
                    <a:pt x="879" y="1443"/>
                    <a:pt x="1" y="2267"/>
                    <a:pt x="1152" y="2853"/>
                  </a:cubicBezTo>
                  <a:cubicBezTo>
                    <a:pt x="1267" y="2911"/>
                    <a:pt x="1384" y="2937"/>
                    <a:pt x="1501" y="2937"/>
                  </a:cubicBezTo>
                  <a:cubicBezTo>
                    <a:pt x="2551" y="2937"/>
                    <a:pt x="3604" y="837"/>
                    <a:pt x="3604" y="837"/>
                  </a:cubicBezTo>
                  <a:lnTo>
                    <a:pt x="3399" y="279"/>
                  </a:lnTo>
                  <a:cubicBezTo>
                    <a:pt x="3399" y="279"/>
                    <a:pt x="2291" y="1"/>
                    <a:pt x="13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5" name="Google Shape;855;p39"/>
            <p:cNvSpPr/>
            <p:nvPr/>
          </p:nvSpPr>
          <p:spPr>
            <a:xfrm>
              <a:off x="3549450" y="2922500"/>
              <a:ext cx="102350" cy="98450"/>
            </a:xfrm>
            <a:custGeom>
              <a:avLst/>
              <a:gdLst/>
              <a:ahLst/>
              <a:cxnLst/>
              <a:rect l="l" t="t" r="r" b="b"/>
              <a:pathLst>
                <a:path w="4094" h="3938" extrusionOk="0">
                  <a:moveTo>
                    <a:pt x="2889" y="1"/>
                  </a:moveTo>
                  <a:cubicBezTo>
                    <a:pt x="1726" y="1"/>
                    <a:pt x="1996" y="1206"/>
                    <a:pt x="1996" y="1206"/>
                  </a:cubicBezTo>
                  <a:cubicBezTo>
                    <a:pt x="1996" y="1206"/>
                    <a:pt x="1694" y="890"/>
                    <a:pt x="1328" y="890"/>
                  </a:cubicBezTo>
                  <a:cubicBezTo>
                    <a:pt x="1086" y="890"/>
                    <a:pt x="816" y="1028"/>
                    <a:pt x="586" y="1486"/>
                  </a:cubicBezTo>
                  <a:cubicBezTo>
                    <a:pt x="0" y="2637"/>
                    <a:pt x="2602" y="3938"/>
                    <a:pt x="2602" y="3938"/>
                  </a:cubicBezTo>
                  <a:lnTo>
                    <a:pt x="3161" y="3733"/>
                  </a:lnTo>
                  <a:cubicBezTo>
                    <a:pt x="3161" y="3733"/>
                    <a:pt x="4094" y="7"/>
                    <a:pt x="2909" y="1"/>
                  </a:cubicBezTo>
                  <a:cubicBezTo>
                    <a:pt x="2902" y="1"/>
                    <a:pt x="2895" y="1"/>
                    <a:pt x="28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6" name="Google Shape;856;p39"/>
            <p:cNvSpPr/>
            <p:nvPr/>
          </p:nvSpPr>
          <p:spPr>
            <a:xfrm>
              <a:off x="3618225" y="2952350"/>
              <a:ext cx="87350" cy="75225"/>
            </a:xfrm>
            <a:custGeom>
              <a:avLst/>
              <a:gdLst/>
              <a:ahLst/>
              <a:cxnLst/>
              <a:rect l="l" t="t" r="r" b="b"/>
              <a:pathLst>
                <a:path w="3494" h="3009" extrusionOk="0">
                  <a:moveTo>
                    <a:pt x="1949" y="0"/>
                  </a:moveTo>
                  <a:cubicBezTo>
                    <a:pt x="869" y="0"/>
                    <a:pt x="1" y="2314"/>
                    <a:pt x="1" y="2314"/>
                  </a:cubicBezTo>
                  <a:lnTo>
                    <a:pt x="267" y="2846"/>
                  </a:lnTo>
                  <a:cubicBezTo>
                    <a:pt x="267" y="2846"/>
                    <a:pt x="1129" y="3009"/>
                    <a:pt x="1956" y="3009"/>
                  </a:cubicBezTo>
                  <a:cubicBezTo>
                    <a:pt x="2741" y="3009"/>
                    <a:pt x="3494" y="2861"/>
                    <a:pt x="3441" y="2287"/>
                  </a:cubicBezTo>
                  <a:cubicBezTo>
                    <a:pt x="3370" y="1518"/>
                    <a:pt x="3058" y="1383"/>
                    <a:pt x="2848" y="1383"/>
                  </a:cubicBezTo>
                  <a:cubicBezTo>
                    <a:pt x="2734" y="1383"/>
                    <a:pt x="2650" y="1422"/>
                    <a:pt x="2650" y="1422"/>
                  </a:cubicBezTo>
                  <a:cubicBezTo>
                    <a:pt x="2650" y="1422"/>
                    <a:pt x="3434" y="509"/>
                    <a:pt x="2228" y="53"/>
                  </a:cubicBezTo>
                  <a:cubicBezTo>
                    <a:pt x="2134" y="17"/>
                    <a:pt x="2040" y="0"/>
                    <a:pt x="19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7" name="Google Shape;857;p39"/>
            <p:cNvSpPr/>
            <p:nvPr/>
          </p:nvSpPr>
          <p:spPr>
            <a:xfrm>
              <a:off x="3591325" y="3001850"/>
              <a:ext cx="107825" cy="98150"/>
            </a:xfrm>
            <a:custGeom>
              <a:avLst/>
              <a:gdLst/>
              <a:ahLst/>
              <a:cxnLst/>
              <a:rect l="l" t="t" r="r" b="b"/>
              <a:pathLst>
                <a:path w="4313" h="3926" extrusionOk="0">
                  <a:moveTo>
                    <a:pt x="1622" y="1"/>
                  </a:moveTo>
                  <a:lnTo>
                    <a:pt x="1056" y="185"/>
                  </a:lnTo>
                  <a:cubicBezTo>
                    <a:pt x="1056" y="185"/>
                    <a:pt x="1" y="3876"/>
                    <a:pt x="1186" y="3924"/>
                  </a:cubicBezTo>
                  <a:cubicBezTo>
                    <a:pt x="1208" y="3925"/>
                    <a:pt x="1231" y="3925"/>
                    <a:pt x="1252" y="3925"/>
                  </a:cubicBezTo>
                  <a:cubicBezTo>
                    <a:pt x="2362" y="3925"/>
                    <a:pt x="2139" y="2746"/>
                    <a:pt x="2139" y="2746"/>
                  </a:cubicBezTo>
                  <a:lnTo>
                    <a:pt x="2139" y="2746"/>
                  </a:lnTo>
                  <a:cubicBezTo>
                    <a:pt x="2140" y="2746"/>
                    <a:pt x="2567" y="3289"/>
                    <a:pt x="3036" y="3289"/>
                  </a:cubicBezTo>
                  <a:cubicBezTo>
                    <a:pt x="3259" y="3289"/>
                    <a:pt x="3492" y="3165"/>
                    <a:pt x="3692" y="2800"/>
                  </a:cubicBezTo>
                  <a:cubicBezTo>
                    <a:pt x="4312" y="1669"/>
                    <a:pt x="1622" y="1"/>
                    <a:pt x="16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8" name="Google Shape;858;p39"/>
            <p:cNvSpPr/>
            <p:nvPr/>
          </p:nvSpPr>
          <p:spPr>
            <a:xfrm>
              <a:off x="3599325" y="2993425"/>
              <a:ext cx="49575" cy="43575"/>
            </a:xfrm>
            <a:custGeom>
              <a:avLst/>
              <a:gdLst/>
              <a:ahLst/>
              <a:cxnLst/>
              <a:rect l="l" t="t" r="r" b="b"/>
              <a:pathLst>
                <a:path w="1983" h="1743" extrusionOk="0">
                  <a:moveTo>
                    <a:pt x="987" y="1"/>
                  </a:moveTo>
                  <a:cubicBezTo>
                    <a:pt x="851" y="1"/>
                    <a:pt x="714" y="33"/>
                    <a:pt x="587" y="99"/>
                  </a:cubicBezTo>
                  <a:cubicBezTo>
                    <a:pt x="164" y="324"/>
                    <a:pt x="1" y="842"/>
                    <a:pt x="219" y="1264"/>
                  </a:cubicBezTo>
                  <a:lnTo>
                    <a:pt x="253" y="1325"/>
                  </a:lnTo>
                  <a:cubicBezTo>
                    <a:pt x="416" y="1593"/>
                    <a:pt x="703" y="1743"/>
                    <a:pt x="997" y="1743"/>
                  </a:cubicBezTo>
                  <a:cubicBezTo>
                    <a:pt x="1145" y="1743"/>
                    <a:pt x="1295" y="1705"/>
                    <a:pt x="1431" y="1625"/>
                  </a:cubicBezTo>
                  <a:cubicBezTo>
                    <a:pt x="1840" y="1387"/>
                    <a:pt x="1983" y="862"/>
                    <a:pt x="1751" y="447"/>
                  </a:cubicBezTo>
                  <a:cubicBezTo>
                    <a:pt x="1595" y="163"/>
                    <a:pt x="1295" y="1"/>
                    <a:pt x="9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9" name="Google Shape;859;p39"/>
            <p:cNvSpPr/>
            <p:nvPr/>
          </p:nvSpPr>
          <p:spPr>
            <a:xfrm>
              <a:off x="3747825" y="2928975"/>
              <a:ext cx="104050" cy="119550"/>
            </a:xfrm>
            <a:custGeom>
              <a:avLst/>
              <a:gdLst/>
              <a:ahLst/>
              <a:cxnLst/>
              <a:rect l="l" t="t" r="r" b="b"/>
              <a:pathLst>
                <a:path w="4162" h="4782" fill="none" extrusionOk="0">
                  <a:moveTo>
                    <a:pt x="0" y="4782"/>
                  </a:moveTo>
                  <a:cubicBezTo>
                    <a:pt x="0" y="4550"/>
                    <a:pt x="409" y="1506"/>
                    <a:pt x="525" y="614"/>
                  </a:cubicBezTo>
                  <a:cubicBezTo>
                    <a:pt x="525" y="525"/>
                    <a:pt x="640" y="498"/>
                    <a:pt x="688" y="573"/>
                  </a:cubicBezTo>
                  <a:lnTo>
                    <a:pt x="2003" y="2664"/>
                  </a:lnTo>
                  <a:lnTo>
                    <a:pt x="3092" y="191"/>
                  </a:lnTo>
                  <a:cubicBezTo>
                    <a:pt x="3167" y="1"/>
                    <a:pt x="3447" y="41"/>
                    <a:pt x="3460" y="246"/>
                  </a:cubicBezTo>
                  <a:lnTo>
                    <a:pt x="4162" y="4523"/>
                  </a:lnTo>
                </a:path>
              </a:pathLst>
            </a:custGeom>
            <a:solidFill>
              <a:schemeClr val="lt1"/>
            </a:solidFill>
            <a:ln w="5950" cap="rnd" cmpd="sng">
              <a:solidFill>
                <a:srgbClr val="FFFDF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60" name="Google Shape;860;p39"/>
            <p:cNvSpPr/>
            <p:nvPr/>
          </p:nvSpPr>
          <p:spPr>
            <a:xfrm>
              <a:off x="3875175" y="2916875"/>
              <a:ext cx="74450" cy="122975"/>
            </a:xfrm>
            <a:custGeom>
              <a:avLst/>
              <a:gdLst/>
              <a:ahLst/>
              <a:cxnLst/>
              <a:rect l="l" t="t" r="r" b="b"/>
              <a:pathLst>
                <a:path w="2978" h="4919" fill="none" extrusionOk="0">
                  <a:moveTo>
                    <a:pt x="369" y="4796"/>
                  </a:moveTo>
                  <a:cubicBezTo>
                    <a:pt x="355" y="4789"/>
                    <a:pt x="1" y="525"/>
                    <a:pt x="1459" y="267"/>
                  </a:cubicBezTo>
                  <a:cubicBezTo>
                    <a:pt x="2916" y="1"/>
                    <a:pt x="2977" y="4919"/>
                    <a:pt x="2977" y="4919"/>
                  </a:cubicBezTo>
                </a:path>
              </a:pathLst>
            </a:custGeom>
            <a:solidFill>
              <a:schemeClr val="lt1"/>
            </a:solidFill>
            <a:ln w="5950" cap="rnd" cmpd="sng">
              <a:solidFill>
                <a:srgbClr val="FFFDF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61" name="Google Shape;861;p39"/>
            <p:cNvSpPr/>
            <p:nvPr/>
          </p:nvSpPr>
          <p:spPr>
            <a:xfrm>
              <a:off x="3884375" y="3002700"/>
              <a:ext cx="62175" cy="700"/>
            </a:xfrm>
            <a:custGeom>
              <a:avLst/>
              <a:gdLst/>
              <a:ahLst/>
              <a:cxnLst/>
              <a:rect l="l" t="t" r="r" b="b"/>
              <a:pathLst>
                <a:path w="2487" h="28" fill="none" extrusionOk="0">
                  <a:moveTo>
                    <a:pt x="1" y="1"/>
                  </a:moveTo>
                  <a:lnTo>
                    <a:pt x="2487" y="28"/>
                  </a:lnTo>
                </a:path>
              </a:pathLst>
            </a:custGeom>
            <a:solidFill>
              <a:schemeClr val="lt1"/>
            </a:solidFill>
            <a:ln w="5950" cap="rnd" cmpd="sng">
              <a:solidFill>
                <a:srgbClr val="FFFDF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62" name="Google Shape;862;p39"/>
            <p:cNvSpPr/>
            <p:nvPr/>
          </p:nvSpPr>
          <p:spPr>
            <a:xfrm>
              <a:off x="3989450" y="2925900"/>
              <a:ext cx="58250" cy="123150"/>
            </a:xfrm>
            <a:custGeom>
              <a:avLst/>
              <a:gdLst/>
              <a:ahLst/>
              <a:cxnLst/>
              <a:rect l="l" t="t" r="r" b="b"/>
              <a:pathLst>
                <a:path w="2330" h="4926" fill="none" extrusionOk="0">
                  <a:moveTo>
                    <a:pt x="0" y="4878"/>
                  </a:moveTo>
                  <a:lnTo>
                    <a:pt x="137" y="110"/>
                  </a:lnTo>
                  <a:cubicBezTo>
                    <a:pt x="137" y="110"/>
                    <a:pt x="2330" y="1"/>
                    <a:pt x="2268" y="1799"/>
                  </a:cubicBezTo>
                  <a:cubicBezTo>
                    <a:pt x="2207" y="3590"/>
                    <a:pt x="68" y="3298"/>
                    <a:pt x="68" y="3298"/>
                  </a:cubicBezTo>
                  <a:lnTo>
                    <a:pt x="1792" y="4925"/>
                  </a:lnTo>
                </a:path>
              </a:pathLst>
            </a:custGeom>
            <a:solidFill>
              <a:schemeClr val="lt1"/>
            </a:solidFill>
            <a:ln w="5950" cap="rnd" cmpd="sng">
              <a:solidFill>
                <a:srgbClr val="FFFDF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63" name="Google Shape;863;p39"/>
            <p:cNvSpPr/>
            <p:nvPr/>
          </p:nvSpPr>
          <p:spPr>
            <a:xfrm>
              <a:off x="4080550" y="2934925"/>
              <a:ext cx="66950" cy="122125"/>
            </a:xfrm>
            <a:custGeom>
              <a:avLst/>
              <a:gdLst/>
              <a:ahLst/>
              <a:cxnLst/>
              <a:rect l="l" t="t" r="r" b="b"/>
              <a:pathLst>
                <a:path w="2678" h="4885" fill="none" extrusionOk="0">
                  <a:moveTo>
                    <a:pt x="2677" y="2058"/>
                  </a:moveTo>
                  <a:cubicBezTo>
                    <a:pt x="2677" y="2058"/>
                    <a:pt x="2629" y="1"/>
                    <a:pt x="1417" y="15"/>
                  </a:cubicBezTo>
                  <a:cubicBezTo>
                    <a:pt x="205" y="35"/>
                    <a:pt x="7" y="1854"/>
                    <a:pt x="0" y="2582"/>
                  </a:cubicBezTo>
                  <a:cubicBezTo>
                    <a:pt x="0" y="3257"/>
                    <a:pt x="150" y="4850"/>
                    <a:pt x="1410" y="4871"/>
                  </a:cubicBezTo>
                  <a:cubicBezTo>
                    <a:pt x="2677" y="4884"/>
                    <a:pt x="2595" y="3195"/>
                    <a:pt x="2595" y="3195"/>
                  </a:cubicBezTo>
                </a:path>
              </a:pathLst>
            </a:custGeom>
            <a:solidFill>
              <a:schemeClr val="lt1"/>
            </a:solidFill>
            <a:ln w="5950" cap="rnd" cmpd="sng">
              <a:solidFill>
                <a:srgbClr val="FFFDF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64" name="Google Shape;864;p39"/>
            <p:cNvSpPr/>
            <p:nvPr/>
          </p:nvSpPr>
          <p:spPr>
            <a:xfrm>
              <a:off x="4182875" y="2940050"/>
              <a:ext cx="5475" cy="121250"/>
            </a:xfrm>
            <a:custGeom>
              <a:avLst/>
              <a:gdLst/>
              <a:ahLst/>
              <a:cxnLst/>
              <a:rect l="l" t="t" r="r" b="b"/>
              <a:pathLst>
                <a:path w="219" h="4850" fill="none" extrusionOk="0">
                  <a:moveTo>
                    <a:pt x="1" y="4850"/>
                  </a:moveTo>
                  <a:cubicBezTo>
                    <a:pt x="89" y="4775"/>
                    <a:pt x="219" y="0"/>
                    <a:pt x="219" y="0"/>
                  </a:cubicBezTo>
                </a:path>
              </a:pathLst>
            </a:custGeom>
            <a:solidFill>
              <a:schemeClr val="lt1"/>
            </a:solidFill>
            <a:ln w="5950" cap="rnd" cmpd="sng">
              <a:solidFill>
                <a:srgbClr val="FFFDF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65" name="Google Shape;865;p39"/>
            <p:cNvSpPr/>
            <p:nvPr/>
          </p:nvSpPr>
          <p:spPr>
            <a:xfrm>
              <a:off x="4185775" y="3018875"/>
              <a:ext cx="67450" cy="2750"/>
            </a:xfrm>
            <a:custGeom>
              <a:avLst/>
              <a:gdLst/>
              <a:ahLst/>
              <a:cxnLst/>
              <a:rect l="l" t="t" r="r" b="b"/>
              <a:pathLst>
                <a:path w="2698" h="110" fill="none" extrusionOk="0">
                  <a:moveTo>
                    <a:pt x="1" y="1"/>
                  </a:moveTo>
                  <a:lnTo>
                    <a:pt x="2698" y="110"/>
                  </a:lnTo>
                </a:path>
              </a:pathLst>
            </a:custGeom>
            <a:solidFill>
              <a:schemeClr val="lt1"/>
            </a:solidFill>
            <a:ln w="5950" cap="rnd" cmpd="sng">
              <a:solidFill>
                <a:srgbClr val="FFFDF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66" name="Google Shape;866;p39"/>
            <p:cNvSpPr/>
            <p:nvPr/>
          </p:nvSpPr>
          <p:spPr>
            <a:xfrm>
              <a:off x="4247750" y="2935275"/>
              <a:ext cx="16200" cy="128925"/>
            </a:xfrm>
            <a:custGeom>
              <a:avLst/>
              <a:gdLst/>
              <a:ahLst/>
              <a:cxnLst/>
              <a:rect l="l" t="t" r="r" b="b"/>
              <a:pathLst>
                <a:path w="648" h="5157" fill="none" extrusionOk="0">
                  <a:moveTo>
                    <a:pt x="1" y="5157"/>
                  </a:moveTo>
                  <a:lnTo>
                    <a:pt x="648" y="1"/>
                  </a:lnTo>
                </a:path>
              </a:pathLst>
            </a:custGeom>
            <a:solidFill>
              <a:schemeClr val="lt1"/>
            </a:solidFill>
            <a:ln w="5950" cap="rnd" cmpd="sng">
              <a:solidFill>
                <a:srgbClr val="FFFDF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67" name="Google Shape;867;p39"/>
            <p:cNvSpPr/>
            <p:nvPr/>
          </p:nvSpPr>
          <p:spPr>
            <a:xfrm>
              <a:off x="4272675" y="2811950"/>
              <a:ext cx="138850" cy="123550"/>
            </a:xfrm>
            <a:custGeom>
              <a:avLst/>
              <a:gdLst/>
              <a:ahLst/>
              <a:cxnLst/>
              <a:rect l="l" t="t" r="r" b="b"/>
              <a:pathLst>
                <a:path w="5554" h="4942" extrusionOk="0">
                  <a:moveTo>
                    <a:pt x="1567" y="0"/>
                  </a:moveTo>
                  <a:cubicBezTo>
                    <a:pt x="1491" y="0"/>
                    <a:pt x="1406" y="18"/>
                    <a:pt x="1313" y="57"/>
                  </a:cubicBezTo>
                  <a:cubicBezTo>
                    <a:pt x="209" y="513"/>
                    <a:pt x="1912" y="2073"/>
                    <a:pt x="1912" y="2073"/>
                  </a:cubicBezTo>
                  <a:cubicBezTo>
                    <a:pt x="1912" y="2073"/>
                    <a:pt x="1311" y="1866"/>
                    <a:pt x="784" y="1866"/>
                  </a:cubicBezTo>
                  <a:cubicBezTo>
                    <a:pt x="379" y="1866"/>
                    <a:pt x="17" y="1988"/>
                    <a:pt x="5" y="2420"/>
                  </a:cubicBezTo>
                  <a:cubicBezTo>
                    <a:pt x="1" y="2760"/>
                    <a:pt x="717" y="2823"/>
                    <a:pt x="1245" y="2823"/>
                  </a:cubicBezTo>
                  <a:cubicBezTo>
                    <a:pt x="1553" y="2823"/>
                    <a:pt x="1796" y="2802"/>
                    <a:pt x="1796" y="2802"/>
                  </a:cubicBezTo>
                  <a:lnTo>
                    <a:pt x="1796" y="2802"/>
                  </a:lnTo>
                  <a:cubicBezTo>
                    <a:pt x="1796" y="2802"/>
                    <a:pt x="100" y="3810"/>
                    <a:pt x="1095" y="4504"/>
                  </a:cubicBezTo>
                  <a:cubicBezTo>
                    <a:pt x="1150" y="4543"/>
                    <a:pt x="1208" y="4560"/>
                    <a:pt x="1270" y="4560"/>
                  </a:cubicBezTo>
                  <a:cubicBezTo>
                    <a:pt x="1770" y="4560"/>
                    <a:pt x="2430" y="3408"/>
                    <a:pt x="2430" y="3408"/>
                  </a:cubicBezTo>
                  <a:cubicBezTo>
                    <a:pt x="2430" y="3408"/>
                    <a:pt x="3569" y="4941"/>
                    <a:pt x="4088" y="4941"/>
                  </a:cubicBezTo>
                  <a:cubicBezTo>
                    <a:pt x="4176" y="4941"/>
                    <a:pt x="4245" y="4898"/>
                    <a:pt x="4289" y="4797"/>
                  </a:cubicBezTo>
                  <a:cubicBezTo>
                    <a:pt x="4603" y="4089"/>
                    <a:pt x="2920" y="2822"/>
                    <a:pt x="2920" y="2822"/>
                  </a:cubicBezTo>
                  <a:lnTo>
                    <a:pt x="2920" y="2822"/>
                  </a:lnTo>
                  <a:cubicBezTo>
                    <a:pt x="2920" y="2822"/>
                    <a:pt x="3595" y="2939"/>
                    <a:pt x="4235" y="2939"/>
                  </a:cubicBezTo>
                  <a:cubicBezTo>
                    <a:pt x="4914" y="2939"/>
                    <a:pt x="5553" y="2807"/>
                    <a:pt x="5304" y="2264"/>
                  </a:cubicBezTo>
                  <a:cubicBezTo>
                    <a:pt x="5124" y="1865"/>
                    <a:pt x="4731" y="1741"/>
                    <a:pt x="4310" y="1741"/>
                  </a:cubicBezTo>
                  <a:cubicBezTo>
                    <a:pt x="3614" y="1741"/>
                    <a:pt x="2845" y="2080"/>
                    <a:pt x="2845" y="2080"/>
                  </a:cubicBezTo>
                  <a:cubicBezTo>
                    <a:pt x="2845" y="2080"/>
                    <a:pt x="5120" y="581"/>
                    <a:pt x="3983" y="350"/>
                  </a:cubicBezTo>
                  <a:cubicBezTo>
                    <a:pt x="3918" y="337"/>
                    <a:pt x="3856" y="330"/>
                    <a:pt x="3796" y="330"/>
                  </a:cubicBezTo>
                  <a:cubicBezTo>
                    <a:pt x="2782" y="330"/>
                    <a:pt x="2321" y="2059"/>
                    <a:pt x="2321" y="2059"/>
                  </a:cubicBezTo>
                  <a:cubicBezTo>
                    <a:pt x="2321" y="2059"/>
                    <a:pt x="2395" y="0"/>
                    <a:pt x="15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68" name="Google Shape;868;p39"/>
            <p:cNvSpPr/>
            <p:nvPr/>
          </p:nvSpPr>
          <p:spPr>
            <a:xfrm>
              <a:off x="4310250" y="2850275"/>
              <a:ext cx="54500" cy="48500"/>
            </a:xfrm>
            <a:custGeom>
              <a:avLst/>
              <a:gdLst/>
              <a:ahLst/>
              <a:cxnLst/>
              <a:rect l="l" t="t" r="r" b="b"/>
              <a:pathLst>
                <a:path w="2180" h="1940" extrusionOk="0">
                  <a:moveTo>
                    <a:pt x="617" y="1"/>
                  </a:moveTo>
                  <a:cubicBezTo>
                    <a:pt x="587" y="1"/>
                    <a:pt x="554" y="7"/>
                    <a:pt x="518" y="22"/>
                  </a:cubicBezTo>
                  <a:cubicBezTo>
                    <a:pt x="82" y="199"/>
                    <a:pt x="750" y="812"/>
                    <a:pt x="750" y="812"/>
                  </a:cubicBezTo>
                  <a:cubicBezTo>
                    <a:pt x="750" y="812"/>
                    <a:pt x="513" y="729"/>
                    <a:pt x="306" y="729"/>
                  </a:cubicBezTo>
                  <a:cubicBezTo>
                    <a:pt x="148" y="729"/>
                    <a:pt x="6" y="778"/>
                    <a:pt x="1" y="949"/>
                  </a:cubicBezTo>
                  <a:cubicBezTo>
                    <a:pt x="1" y="1082"/>
                    <a:pt x="281" y="1107"/>
                    <a:pt x="488" y="1107"/>
                  </a:cubicBezTo>
                  <a:cubicBezTo>
                    <a:pt x="607" y="1107"/>
                    <a:pt x="702" y="1098"/>
                    <a:pt x="702" y="1098"/>
                  </a:cubicBezTo>
                  <a:lnTo>
                    <a:pt x="702" y="1098"/>
                  </a:lnTo>
                  <a:cubicBezTo>
                    <a:pt x="702" y="1098"/>
                    <a:pt x="41" y="1493"/>
                    <a:pt x="430" y="1766"/>
                  </a:cubicBezTo>
                  <a:cubicBezTo>
                    <a:pt x="452" y="1782"/>
                    <a:pt x="476" y="1789"/>
                    <a:pt x="500" y="1789"/>
                  </a:cubicBezTo>
                  <a:cubicBezTo>
                    <a:pt x="697" y="1789"/>
                    <a:pt x="954" y="1344"/>
                    <a:pt x="954" y="1344"/>
                  </a:cubicBezTo>
                  <a:cubicBezTo>
                    <a:pt x="954" y="1344"/>
                    <a:pt x="1396" y="1940"/>
                    <a:pt x="1602" y="1940"/>
                  </a:cubicBezTo>
                  <a:cubicBezTo>
                    <a:pt x="1637" y="1940"/>
                    <a:pt x="1665" y="1922"/>
                    <a:pt x="1683" y="1882"/>
                  </a:cubicBezTo>
                  <a:cubicBezTo>
                    <a:pt x="1806" y="1609"/>
                    <a:pt x="1145" y="1112"/>
                    <a:pt x="1145" y="1112"/>
                  </a:cubicBezTo>
                  <a:lnTo>
                    <a:pt x="1145" y="1112"/>
                  </a:lnTo>
                  <a:cubicBezTo>
                    <a:pt x="1145" y="1112"/>
                    <a:pt x="1407" y="1156"/>
                    <a:pt x="1657" y="1156"/>
                  </a:cubicBezTo>
                  <a:cubicBezTo>
                    <a:pt x="1925" y="1156"/>
                    <a:pt x="2180" y="1105"/>
                    <a:pt x="2085" y="894"/>
                  </a:cubicBezTo>
                  <a:cubicBezTo>
                    <a:pt x="2013" y="737"/>
                    <a:pt x="1856" y="688"/>
                    <a:pt x="1690" y="688"/>
                  </a:cubicBezTo>
                  <a:cubicBezTo>
                    <a:pt x="1417" y="688"/>
                    <a:pt x="1118" y="819"/>
                    <a:pt x="1118" y="819"/>
                  </a:cubicBezTo>
                  <a:cubicBezTo>
                    <a:pt x="1118" y="819"/>
                    <a:pt x="2010" y="233"/>
                    <a:pt x="1560" y="138"/>
                  </a:cubicBezTo>
                  <a:cubicBezTo>
                    <a:pt x="1535" y="132"/>
                    <a:pt x="1509" y="130"/>
                    <a:pt x="1485" y="130"/>
                  </a:cubicBezTo>
                  <a:cubicBezTo>
                    <a:pt x="1094" y="130"/>
                    <a:pt x="913" y="812"/>
                    <a:pt x="913" y="812"/>
                  </a:cubicBezTo>
                  <a:cubicBezTo>
                    <a:pt x="913" y="812"/>
                    <a:pt x="942" y="1"/>
                    <a:pt x="6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69" name="Google Shape;869;p39"/>
            <p:cNvSpPr/>
            <p:nvPr/>
          </p:nvSpPr>
          <p:spPr>
            <a:xfrm>
              <a:off x="4330000" y="2871050"/>
              <a:ext cx="8200" cy="6725"/>
            </a:xfrm>
            <a:custGeom>
              <a:avLst/>
              <a:gdLst/>
              <a:ahLst/>
              <a:cxnLst/>
              <a:rect l="l" t="t" r="r" b="b"/>
              <a:pathLst>
                <a:path w="328" h="269" extrusionOk="0">
                  <a:moveTo>
                    <a:pt x="187" y="1"/>
                  </a:moveTo>
                  <a:cubicBezTo>
                    <a:pt x="145" y="1"/>
                    <a:pt x="100" y="15"/>
                    <a:pt x="69" y="36"/>
                  </a:cubicBezTo>
                  <a:cubicBezTo>
                    <a:pt x="7" y="77"/>
                    <a:pt x="1" y="158"/>
                    <a:pt x="48" y="206"/>
                  </a:cubicBezTo>
                  <a:cubicBezTo>
                    <a:pt x="77" y="247"/>
                    <a:pt x="121" y="268"/>
                    <a:pt x="166" y="268"/>
                  </a:cubicBezTo>
                  <a:cubicBezTo>
                    <a:pt x="195" y="268"/>
                    <a:pt x="226" y="259"/>
                    <a:pt x="253" y="240"/>
                  </a:cubicBezTo>
                  <a:cubicBezTo>
                    <a:pt x="314" y="192"/>
                    <a:pt x="328" y="104"/>
                    <a:pt x="287" y="43"/>
                  </a:cubicBezTo>
                  <a:cubicBezTo>
                    <a:pt x="264" y="13"/>
                    <a:pt x="226" y="1"/>
                    <a:pt x="187" y="1"/>
                  </a:cubicBez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870" name="Google Shape;870;p39"/>
          <p:cNvSpPr/>
          <p:nvPr/>
        </p:nvSpPr>
        <p:spPr>
          <a:xfrm>
            <a:off x="8091488" y="254505"/>
            <a:ext cx="674817" cy="667141"/>
          </a:xfrm>
          <a:custGeom>
            <a:avLst/>
            <a:gdLst/>
            <a:ahLst/>
            <a:cxnLst/>
            <a:rect l="l" t="t" r="r" b="b"/>
            <a:pathLst>
              <a:path w="22240" h="21987" extrusionOk="0">
                <a:moveTo>
                  <a:pt x="12690" y="0"/>
                </a:moveTo>
                <a:lnTo>
                  <a:pt x="10394" y="5940"/>
                </a:lnTo>
                <a:lnTo>
                  <a:pt x="6635" y="477"/>
                </a:lnTo>
                <a:lnTo>
                  <a:pt x="8201" y="7908"/>
                </a:lnTo>
                <a:lnTo>
                  <a:pt x="1172" y="5681"/>
                </a:lnTo>
                <a:lnTo>
                  <a:pt x="1172" y="5681"/>
                </a:lnTo>
                <a:lnTo>
                  <a:pt x="6165" y="10061"/>
                </a:lnTo>
                <a:lnTo>
                  <a:pt x="1" y="12526"/>
                </a:lnTo>
                <a:lnTo>
                  <a:pt x="6614" y="13132"/>
                </a:lnTo>
                <a:lnTo>
                  <a:pt x="2957" y="17961"/>
                </a:lnTo>
                <a:lnTo>
                  <a:pt x="8780" y="15360"/>
                </a:lnTo>
                <a:lnTo>
                  <a:pt x="9216" y="21987"/>
                </a:lnTo>
                <a:lnTo>
                  <a:pt x="11838" y="15877"/>
                </a:lnTo>
                <a:lnTo>
                  <a:pt x="16089" y="20986"/>
                </a:lnTo>
                <a:lnTo>
                  <a:pt x="15714" y="14787"/>
                </a:lnTo>
                <a:lnTo>
                  <a:pt x="21061" y="16143"/>
                </a:lnTo>
                <a:lnTo>
                  <a:pt x="21061" y="16143"/>
                </a:lnTo>
                <a:lnTo>
                  <a:pt x="16068" y="11763"/>
                </a:lnTo>
                <a:lnTo>
                  <a:pt x="22239" y="9298"/>
                </a:lnTo>
                <a:lnTo>
                  <a:pt x="15905" y="8712"/>
                </a:lnTo>
                <a:lnTo>
                  <a:pt x="19160" y="3065"/>
                </a:lnTo>
                <a:lnTo>
                  <a:pt x="13126" y="6628"/>
                </a:lnTo>
                <a:lnTo>
                  <a:pt x="1269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1" name="Google Shape;871;p39"/>
          <p:cNvSpPr/>
          <p:nvPr/>
        </p:nvSpPr>
        <p:spPr>
          <a:xfrm>
            <a:off x="-190125" y="2238180"/>
            <a:ext cx="674817" cy="667141"/>
          </a:xfrm>
          <a:custGeom>
            <a:avLst/>
            <a:gdLst/>
            <a:ahLst/>
            <a:cxnLst/>
            <a:rect l="l" t="t" r="r" b="b"/>
            <a:pathLst>
              <a:path w="22240" h="21987" extrusionOk="0">
                <a:moveTo>
                  <a:pt x="12690" y="0"/>
                </a:moveTo>
                <a:lnTo>
                  <a:pt x="10394" y="5940"/>
                </a:lnTo>
                <a:lnTo>
                  <a:pt x="6635" y="477"/>
                </a:lnTo>
                <a:lnTo>
                  <a:pt x="8201" y="7908"/>
                </a:lnTo>
                <a:lnTo>
                  <a:pt x="1172" y="5681"/>
                </a:lnTo>
                <a:lnTo>
                  <a:pt x="1172" y="5681"/>
                </a:lnTo>
                <a:lnTo>
                  <a:pt x="6165" y="10061"/>
                </a:lnTo>
                <a:lnTo>
                  <a:pt x="1" y="12526"/>
                </a:lnTo>
                <a:lnTo>
                  <a:pt x="6614" y="13132"/>
                </a:lnTo>
                <a:lnTo>
                  <a:pt x="2957" y="17961"/>
                </a:lnTo>
                <a:lnTo>
                  <a:pt x="8780" y="15360"/>
                </a:lnTo>
                <a:lnTo>
                  <a:pt x="9216" y="21987"/>
                </a:lnTo>
                <a:lnTo>
                  <a:pt x="11838" y="15877"/>
                </a:lnTo>
                <a:lnTo>
                  <a:pt x="16089" y="20986"/>
                </a:lnTo>
                <a:lnTo>
                  <a:pt x="15714" y="14787"/>
                </a:lnTo>
                <a:lnTo>
                  <a:pt x="21061" y="16143"/>
                </a:lnTo>
                <a:lnTo>
                  <a:pt x="21061" y="16143"/>
                </a:lnTo>
                <a:lnTo>
                  <a:pt x="16068" y="11763"/>
                </a:lnTo>
                <a:lnTo>
                  <a:pt x="22239" y="9298"/>
                </a:lnTo>
                <a:lnTo>
                  <a:pt x="15905" y="8712"/>
                </a:lnTo>
                <a:lnTo>
                  <a:pt x="19160" y="3065"/>
                </a:lnTo>
                <a:lnTo>
                  <a:pt x="13126" y="6628"/>
                </a:lnTo>
                <a:lnTo>
                  <a:pt x="1269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Happy International Women's Day! by Slidesgo">
  <a:themeElements>
    <a:clrScheme name="Simple Light">
      <a:dk1>
        <a:srgbClr val="191919"/>
      </a:dk1>
      <a:lt1>
        <a:srgbClr val="FFFFFF"/>
      </a:lt1>
      <a:dk2>
        <a:srgbClr val="2F66D1"/>
      </a:dk2>
      <a:lt2>
        <a:srgbClr val="7CA9F7"/>
      </a:lt2>
      <a:accent1>
        <a:srgbClr val="FC5EB1"/>
      </a:accent1>
      <a:accent2>
        <a:srgbClr val="FFB600"/>
      </a:accent2>
      <a:accent3>
        <a:srgbClr val="F55637"/>
      </a:accent3>
      <a:accent4>
        <a:srgbClr val="E5D85E"/>
      </a:accent4>
      <a:accent5>
        <a:srgbClr val="FFFDFA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3474F7FEB27047BFBA60F9FDE3E5FA" ma:contentTypeVersion="14" ma:contentTypeDescription="Create a new document." ma:contentTypeScope="" ma:versionID="4739727050e97929e97ad3d106182a01">
  <xsd:schema xmlns:xsd="http://www.w3.org/2001/XMLSchema" xmlns:xs="http://www.w3.org/2001/XMLSchema" xmlns:p="http://schemas.microsoft.com/office/2006/metadata/properties" xmlns:ns3="06fa10b4-108e-47cc-a62d-8f932a80b883" xmlns:ns4="173e9936-f1a1-4717-b25b-c798664221f1" targetNamespace="http://schemas.microsoft.com/office/2006/metadata/properties" ma:root="true" ma:fieldsID="2a9119019d52453b440ada1aabd00fec" ns3:_="" ns4:_="">
    <xsd:import namespace="06fa10b4-108e-47cc-a62d-8f932a80b883"/>
    <xsd:import namespace="173e9936-f1a1-4717-b25b-c798664221f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fa10b4-108e-47cc-a62d-8f932a80b8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3e9936-f1a1-4717-b25b-c798664221f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7A51627-CC62-4D07-9B26-1FDDB07FB07D}">
  <ds:schemaRefs/>
</ds:datastoreItem>
</file>

<file path=customXml/itemProps2.xml><?xml version="1.0" encoding="utf-8"?>
<ds:datastoreItem xmlns:ds="http://schemas.openxmlformats.org/officeDocument/2006/customXml" ds:itemID="{A7CD02CE-DF2A-4EC4-A5E0-4FE52C867524}">
  <ds:schemaRefs/>
</ds:datastoreItem>
</file>

<file path=customXml/itemProps3.xml><?xml version="1.0" encoding="utf-8"?>
<ds:datastoreItem xmlns:ds="http://schemas.openxmlformats.org/officeDocument/2006/customXml" ds:itemID="{FC614867-1639-4E88-8FFD-85CD696F0640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3341</Words>
  <Application>WPS Presentation</Application>
  <PresentationFormat>Prikaz na zaslonu (16:9)</PresentationFormat>
  <Paragraphs>82</Paragraphs>
  <Slides>11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4" baseType="lpstr">
      <vt:lpstr>Arial</vt:lpstr>
      <vt:lpstr>SimSun</vt:lpstr>
      <vt:lpstr>Wingdings</vt:lpstr>
      <vt:lpstr>Arial</vt:lpstr>
      <vt:lpstr>Rammetto One</vt:lpstr>
      <vt:lpstr>Lexend Deca Light</vt:lpstr>
      <vt:lpstr>Roboto Condensed Light</vt:lpstr>
      <vt:lpstr>Wide Latin</vt:lpstr>
      <vt:lpstr>Rammetto One</vt:lpstr>
      <vt:lpstr>Lexend Deca Light</vt:lpstr>
      <vt:lpstr>Microsoft YaHei</vt:lpstr>
      <vt:lpstr>Arial Unicode MS</vt:lpstr>
      <vt:lpstr>Happy International Women's Day! by Slidesgo</vt:lpstr>
      <vt:lpstr>DROITS DES FEMMES</vt:lpstr>
      <vt:lpstr>TABLE DES MATIÈRES</vt:lpstr>
      <vt:lpstr>Women’s rights</vt:lpstr>
      <vt:lpstr>Today’s famous saying</vt:lpstr>
      <vt:lpstr>History of women’s rights</vt:lpstr>
      <vt:lpstr>New Zealand</vt:lpstr>
      <vt:lpstr>Deutschland</vt:lpstr>
      <vt:lpstr>La France</vt:lpstr>
      <vt:lpstr>Journée internationale  des femmes</vt:lpstr>
      <vt:lpstr>La bibliographie</vt:lpstr>
      <vt:lpstr>Merci de votre attention!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DROITS DES FEMMES</dc:title>
  <dc:creator>Marta Horvat</dc:creator>
  <cp:lastModifiedBy>lsbutina</cp:lastModifiedBy>
  <cp:revision>7</cp:revision>
  <dcterms:created xsi:type="dcterms:W3CDTF">2025-06-21T15:14:00Z</dcterms:created>
  <dcterms:modified xsi:type="dcterms:W3CDTF">2025-06-21T15:26:42Z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0x010100133474F7FEB27047BFBA60F9FDE3E5FA</vt:lpwstr>
  </property>
  <property fmtid="{D5CDD505-2E9C-101B-9397-08002B2CF9AE}" pid="3" name="ICV">
    <vt:lpwstr>C171970D2E38449990B1F2292DAC7585_13</vt:lpwstr>
  </property>
  <property fmtid="{D5CDD505-2E9C-101B-9397-08002B2CF9AE}" pid="4" name="KSOProductBuildVer">
    <vt:lpwstr>1033-12.2.0.21546</vt:lpwstr>
  </property>
</Properties>
</file>