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Roboto Slab"/>
      <p:regular r:id="rId15"/>
    </p:embeddedFont>
    <p:embeddedFont>
      <p:font typeface="Roboto" panose="0200000000000000000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3679b437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3679b437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3679b437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03679b437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3679b437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03679b437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3679b437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3679b437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3679b437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3679b437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3679b437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3679b437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3679b437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03679b437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 panose="02000000000000000000"/>
              <a:buChar char="●"/>
              <a:defRPr sz="18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Afrique du Nord</a:t>
            </a:r>
            <a:endParaRPr lang="en-GB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Nina, Marta, Nuša, Gea &amp; Meri</a:t>
            </a:r>
            <a:endParaRPr lang="en-GB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Fennec fox - le renard fennec</a:t>
            </a:r>
            <a:endParaRPr lang="en-GB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724902" y="1330200"/>
            <a:ext cx="3694200" cy="357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Barbary lion - le lion de barbarie</a:t>
            </a:r>
            <a:endParaRPr lang="en-GB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020153" y="1307213"/>
            <a:ext cx="5103693" cy="34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Striped hyena - l’hyène rayée</a:t>
            </a:r>
            <a:endParaRPr lang="en-GB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266468" y="1575297"/>
            <a:ext cx="4611070" cy="31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North African ostrich - </a:t>
            </a:r>
            <a:r>
              <a:rPr lang="en-GB" dirty="0" err="1"/>
              <a:t>l’autruche</a:t>
            </a:r>
            <a:r>
              <a:rPr lang="en-GB" dirty="0"/>
              <a:t> </a:t>
            </a:r>
            <a:r>
              <a:rPr lang="en-GB" dirty="0" err="1"/>
              <a:t>d'afrique</a:t>
            </a:r>
            <a:r>
              <a:rPr lang="en-GB" dirty="0"/>
              <a:t> du </a:t>
            </a:r>
            <a:r>
              <a:rPr lang="hr-HR" dirty="0"/>
              <a:t>N</a:t>
            </a:r>
            <a:r>
              <a:rPr lang="en-GB" dirty="0" err="1"/>
              <a:t>ord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962475" y="794850"/>
            <a:ext cx="3111900" cy="414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North African elephant – </a:t>
            </a:r>
            <a:r>
              <a:rPr lang="hr-HR" dirty="0"/>
              <a:t>l’</a:t>
            </a:r>
            <a:r>
              <a:rPr lang="en-GB" dirty="0" err="1">
                <a:solidFill>
                  <a:srgbClr val="E8EAED"/>
                </a:solidFill>
              </a:rPr>
              <a:t>éléphant</a:t>
            </a:r>
            <a:r>
              <a:rPr lang="en-GB" dirty="0">
                <a:solidFill>
                  <a:srgbClr val="E8EAED"/>
                </a:solidFill>
              </a:rPr>
              <a:t> </a:t>
            </a:r>
            <a:r>
              <a:rPr lang="en-GB" dirty="0" err="1">
                <a:solidFill>
                  <a:srgbClr val="E8EAED"/>
                </a:solidFill>
              </a:rPr>
              <a:t>d'afrique</a:t>
            </a:r>
            <a:r>
              <a:rPr lang="en-GB" dirty="0">
                <a:solidFill>
                  <a:srgbClr val="E8EAED"/>
                </a:solidFill>
              </a:rPr>
              <a:t> du </a:t>
            </a:r>
            <a:r>
              <a:rPr lang="hr-HR" dirty="0">
                <a:solidFill>
                  <a:srgbClr val="E8EAED"/>
                </a:solidFill>
              </a:rPr>
              <a:t>N</a:t>
            </a:r>
            <a:r>
              <a:rPr lang="en-GB" dirty="0" err="1">
                <a:solidFill>
                  <a:srgbClr val="E8EAED"/>
                </a:solidFill>
              </a:rPr>
              <a:t>ord</a:t>
            </a:r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796815" y="1442937"/>
            <a:ext cx="5550372" cy="31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Barbary leopard - le </a:t>
            </a:r>
            <a:r>
              <a:rPr lang="en-GB">
                <a:solidFill>
                  <a:srgbClr val="E8EAED"/>
                </a:solidFill>
              </a:rPr>
              <a:t>léopard de barbarie</a:t>
            </a:r>
            <a:endParaRPr lang="en-GB">
              <a:solidFill>
                <a:srgbClr val="E8EAED"/>
              </a:solidFill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220124" y="1618874"/>
            <a:ext cx="4703750" cy="31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-94975" y="-176075"/>
            <a:ext cx="9238975" cy="54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60950" y="211800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highlight>
                  <a:schemeClr val="dk1"/>
                </a:highlight>
              </a:rPr>
              <a:t>Merci </a:t>
            </a:r>
            <a:r>
              <a:rPr lang="hr-HR" altLang="en-GB" dirty="0">
                <a:solidFill>
                  <a:schemeClr val="lt1"/>
                </a:solidFill>
                <a:highlight>
                  <a:schemeClr val="dk1"/>
                </a:highlight>
              </a:rPr>
              <a:t>de</a:t>
            </a:r>
            <a:r>
              <a:rPr lang="en-GB" dirty="0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r>
              <a:rPr lang="en-GB" dirty="0" err="1">
                <a:solidFill>
                  <a:schemeClr val="lt1"/>
                </a:solidFill>
                <a:highlight>
                  <a:schemeClr val="dk1"/>
                </a:highlight>
              </a:rPr>
              <a:t>votre</a:t>
            </a:r>
            <a:r>
              <a:rPr lang="en-GB" dirty="0">
                <a:solidFill>
                  <a:schemeClr val="lt1"/>
                </a:solidFill>
                <a:highlight>
                  <a:schemeClr val="dk1"/>
                </a:highlight>
              </a:rPr>
              <a:t> attention</a:t>
            </a:r>
            <a:r>
              <a:rPr lang="hr-HR" altLang="en-GB" dirty="0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r>
              <a:rPr lang="en-GB" dirty="0">
                <a:solidFill>
                  <a:schemeClr val="lt1"/>
                </a:solidFill>
                <a:highlight>
                  <a:schemeClr val="dk1"/>
                </a:highlight>
              </a:rPr>
              <a:t>!</a:t>
            </a:r>
            <a:endParaRPr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WPS Presentation</Application>
  <PresentationFormat>Prikaz na zaslonu (16:9)</PresentationFormat>
  <Paragraphs>18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Arial</vt:lpstr>
      <vt:lpstr>Roboto Slab</vt:lpstr>
      <vt:lpstr>Roboto</vt:lpstr>
      <vt:lpstr>Microsoft YaHei</vt:lpstr>
      <vt:lpstr>Arial Unicode MS</vt:lpstr>
      <vt:lpstr>Marina</vt:lpstr>
      <vt:lpstr>Afrique du Nord</vt:lpstr>
      <vt:lpstr>Fennec fox - le renard fennec</vt:lpstr>
      <vt:lpstr>Barbary lion - le lion de barbarie</vt:lpstr>
      <vt:lpstr>Striped hyena - l’hyène rayée</vt:lpstr>
      <vt:lpstr>North African ostrich - l’autruche d'afrique du Nord</vt:lpstr>
      <vt:lpstr>North African elephant – l’éléphant d'afrique du Nord</vt:lpstr>
      <vt:lpstr>Barbary leopard - le léopard de barbarie</vt:lpstr>
      <vt:lpstr>Merci pour votre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Afrique du Nord</dc:title>
  <dc:creator>Marta Horvat</dc:creator>
  <cp:lastModifiedBy>lsbutina</cp:lastModifiedBy>
  <cp:revision>3</cp:revision>
  <dcterms:created xsi:type="dcterms:W3CDTF">2025-06-21T15:15:00Z</dcterms:created>
  <dcterms:modified xsi:type="dcterms:W3CDTF">2025-06-21T15:24:20Z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F279100CB6744B7B963DB6F9600B98C4_13</vt:lpwstr>
  </property>
  <property fmtid="{D5CDD505-2E9C-101B-9397-08002B2CF9AE}" pid="3" name="KSOProductBuildVer">
    <vt:lpwstr>1033-12.2.0.21546</vt:lpwstr>
  </property>
</Properties>
</file>