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BC6B-138F-6B45-809E-ACF6DEF51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1E655-2444-FD40-A68F-5BB44B8FD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90973-22B7-C642-84FB-FEC45BB1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6AA33-84F3-594B-A03D-D535BB86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540F7-B332-D141-8132-6F5CAA07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115F-AAFB-574F-A8A6-4980BA61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84799-DF48-A447-BBBD-55C693301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412D-6D2C-444D-A5DB-EBC3E99C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14A58-C067-364D-A632-1F79DF9B4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F13B0-5E6D-E340-A737-DE22CB91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9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0EFCA-241C-FC4D-94DC-C293B2DC6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EAD73-B959-CD42-8179-D7FD3F02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AD04A-4567-1849-8984-2425365A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E9D6D-17AE-8249-8863-C25BA7C1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5D5EA-76A6-BE4C-9540-5A9C8828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C950-B911-584F-8A69-C0293916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B283-822B-8846-9E0D-E9A1655AD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9BA6D-8DB4-C546-819E-C86D8B1E4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6FA80-033C-534E-89D2-3F5D0333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0E8B-1848-0746-88C3-B986C381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0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CBB7-B6E2-D645-A767-9FB4E871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C055B-2A42-3B4E-8E22-4A8152020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70F37-59F1-854E-A152-67B93DB6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3640C-FE99-C44D-8C95-9645DE187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2316A-6B41-F447-8EC5-F4F64FCB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5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B906-4775-5541-9F74-FBB32560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B27D-0DC4-C148-B2F5-5FB8C3DCF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0F416B-14D9-F446-BF55-ED6524054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EC0FC-7CC7-A347-A4F9-2E94D794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1C26B-03EA-BC4B-AAA9-E2099F64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EFFD9-EDD9-7B4E-8A54-284EBEC8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6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43C6-3B4D-5B40-895B-5CD421C9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31FC1-32D9-1141-A46F-B71C82F6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A07D0-1E85-3944-928D-D4724813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9DBDB-884D-204D-A1BA-A9DAB286B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B0F8E-DFB7-6442-A6CA-29F8A154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6C699A-6328-F447-856B-F7AF5C39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7578FB-C577-6A4F-9F6A-B5E78093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D19A23-86C4-AB44-B049-4EBB676D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0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EFF04-329A-4347-A3C3-4BF64647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8D1CC-725E-C742-802A-594A4A42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17612-5C12-F14B-8844-21E576E1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858BA-AA61-2F4F-8195-C119DA3F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3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6B804-42C1-5B47-BA93-E2BE2F25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136383-D140-9A43-84C5-45FDD92E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52EE4-38AA-AF4E-89B1-FDD9E667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4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0343-4724-2148-AA23-28121416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9B009-4775-3C41-9E2F-F527D1FEB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3B25A-716C-9F49-8368-3AD155D13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829-118C-3C47-A9C0-F575A2376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51239-C2AC-4445-87B1-6BDDA0BB1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33E3C-8439-9845-B72A-8A6CA7AC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28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6710-62B4-5A4C-9517-81AA7679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1D616-4612-8341-B01D-CA6A6C789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384112-E309-CD47-AA25-7DB41A727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01D93-19AA-2D4D-9EF6-FC280D33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A594D-4F0D-6B49-BA9A-32CB18E1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2F55A-F9B3-5B43-A2CB-ADF3AFAE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B9D1F-5331-0F49-9A1F-8ABE47CD8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FFE6A-D87B-6040-8131-3D046F6FD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0191D-57AD-5344-8B5F-E2A5066C4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10/12/2022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D5E7-7CA1-E043-A37A-7B832B48B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17FFE-2C8D-0E40-874F-E88AD1FD3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7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1A0DC70D-0C3E-2F45-B51B-B8240BA25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6597" r="519" b="1"/>
          <a:stretch/>
        </p:blipFill>
        <p:spPr>
          <a:xfrm>
            <a:off x="20" y="10"/>
            <a:ext cx="121913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A25A50-2419-AC47-9214-06BC6C3A9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HR" sz="6000" b="1" dirty="0">
                <a:solidFill>
                  <a:srgbClr val="00B0F0"/>
                </a:solidFill>
              </a:rPr>
              <a:t>Mary’s </a:t>
            </a:r>
            <a:r>
              <a:rPr lang="en-HR" b="1" dirty="0">
                <a:solidFill>
                  <a:srgbClr val="00B0F0"/>
                </a:solidFill>
              </a:rPr>
              <a:t>M</a:t>
            </a:r>
            <a:r>
              <a:rPr lang="en-HR" sz="6000" b="1" dirty="0">
                <a:solidFill>
                  <a:srgbClr val="00B0F0"/>
                </a:solidFill>
              </a:rPr>
              <a:t>eals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D48A8F-8F54-D647-81CA-5654D6ED3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n-HR" sz="2200" dirty="0">
                <a:solidFill>
                  <a:srgbClr val="FFFFFF"/>
                </a:solidFill>
              </a:rPr>
              <a:t>Lucija Glavičić Marović and Jan Veljača</a:t>
            </a:r>
          </a:p>
        </p:txBody>
      </p:sp>
    </p:spTree>
    <p:extLst>
      <p:ext uri="{BB962C8B-B14F-4D97-AF65-F5344CB8AC3E}">
        <p14:creationId xmlns:p14="http://schemas.microsoft.com/office/powerpoint/2010/main" val="95518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hildren eating&#10;&#10;Description automatically generated with low confidence">
            <a:extLst>
              <a:ext uri="{FF2B5EF4-FFF2-40B4-BE49-F238E27FC236}">
                <a16:creationId xmlns:a16="http://schemas.microsoft.com/office/drawing/2014/main" id="{DB94D521-9A00-8544-80BD-A2B93DFCB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21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D81A77-2D21-AA43-99C2-FAF98208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HR" sz="6000" b="1" dirty="0">
                <a:solidFill>
                  <a:srgbClr val="00B0F0"/>
                </a:solidFill>
              </a:rPr>
              <a:t>About</a:t>
            </a:r>
            <a:endParaRPr lang="en-HR" sz="4000" b="1" dirty="0">
              <a:solidFill>
                <a:srgbClr val="00B0F0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5CF5C-6AB7-D047-B0E6-AF5887311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901938" cy="4726276"/>
          </a:xfrm>
        </p:spPr>
        <p:txBody>
          <a:bodyPr anchor="ctr"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C</a:t>
            </a:r>
            <a:r>
              <a:rPr lang="en-HR" sz="3200" dirty="0">
                <a:solidFill>
                  <a:srgbClr val="FFFFFF"/>
                </a:solidFill>
              </a:rPr>
              <a:t>harity which sets up school feeding programmes in some of the world’s poorest places</a:t>
            </a:r>
          </a:p>
          <a:p>
            <a:r>
              <a:rPr lang="en-GB" sz="3200" dirty="0">
                <a:solidFill>
                  <a:srgbClr val="FFFFFF"/>
                </a:solidFill>
              </a:rPr>
              <a:t>N</a:t>
            </a:r>
            <a:r>
              <a:rPr lang="en-HR" sz="3200" dirty="0">
                <a:solidFill>
                  <a:srgbClr val="FFFFFF"/>
                </a:solidFill>
              </a:rPr>
              <a:t>amed after Mary, mother of Jesus</a:t>
            </a:r>
          </a:p>
          <a:p>
            <a:r>
              <a:rPr lang="en-GB" sz="3200" dirty="0">
                <a:solidFill>
                  <a:srgbClr val="FFFFFF"/>
                </a:solidFill>
              </a:rPr>
              <a:t>F</a:t>
            </a:r>
            <a:r>
              <a:rPr lang="en-HR" sz="3200" dirty="0">
                <a:solidFill>
                  <a:srgbClr val="FFFFFF"/>
                </a:solidFill>
              </a:rPr>
              <a:t>eed more than 1 million children daily</a:t>
            </a:r>
          </a:p>
          <a:p>
            <a:r>
              <a:rPr lang="en-GB" sz="3200" b="0" i="0" dirty="0">
                <a:solidFill>
                  <a:srgbClr val="FFFFFF"/>
                </a:solidFill>
                <a:effectLst/>
                <a:latin typeface="proxima-nova"/>
              </a:rPr>
              <a:t>Benin, Ecuador, Ethiopia, Haiti, Kenya</a:t>
            </a:r>
          </a:p>
        </p:txBody>
      </p:sp>
    </p:spTree>
    <p:extLst>
      <p:ext uri="{BB962C8B-B14F-4D97-AF65-F5344CB8AC3E}">
        <p14:creationId xmlns:p14="http://schemas.microsoft.com/office/powerpoint/2010/main" val="657937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ll, person, child, indoor&#10;&#10;Description automatically generated">
            <a:extLst>
              <a:ext uri="{FF2B5EF4-FFF2-40B4-BE49-F238E27FC236}">
                <a16:creationId xmlns:a16="http://schemas.microsoft.com/office/drawing/2014/main" id="{F1881900-47A6-3542-BB77-040653676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66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A5A6E-DBB4-7A41-91C8-855B6FEF4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811"/>
            <a:ext cx="10515600" cy="4351338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FFFFFF"/>
                </a:solidFill>
                <a:effectLst/>
                <a:latin typeface="proxima-nova"/>
              </a:rPr>
              <a:t>A child who has the energy to attend and concentrate during lessons can achieve the unthinkable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FFFFFF"/>
                </a:solidFill>
                <a:effectLst/>
                <a:latin typeface="proxima-nova"/>
              </a:rPr>
              <a:t>School feeding programmes are recognised as a cost-effective way to deal with poverty by addressing the immediate needs of hungry children and contributing to the long-term development of their communities</a:t>
            </a:r>
          </a:p>
          <a:p>
            <a:endParaRPr lang="en-H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26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EFC7BB-64AE-45E4-90F7-BA062F86E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FB5B51E-2110-4BFE-90CE-A5C01B48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person, group, crowd&#10;&#10;Description automatically generated">
            <a:extLst>
              <a:ext uri="{FF2B5EF4-FFF2-40B4-BE49-F238E27FC236}">
                <a16:creationId xmlns:a16="http://schemas.microsoft.com/office/drawing/2014/main" id="{8B05AC78-D9E1-E644-A2F1-0CAEE9911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</a:blip>
          <a:srcRect b="44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77720-4046-6D45-9869-25A6CA9A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7056"/>
            <a:ext cx="10666228" cy="25132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300" b="0" i="0" dirty="0">
                <a:solidFill>
                  <a:srgbClr val="FFFFFF"/>
                </a:solidFill>
                <a:effectLst/>
              </a:rPr>
              <a:t>“We firmly believe that every child in the world </a:t>
            </a:r>
            <a:r>
              <a:rPr lang="en-US" sz="3300" b="1" i="0" dirty="0">
                <a:solidFill>
                  <a:srgbClr val="FF0000"/>
                </a:solidFill>
                <a:effectLst/>
              </a:rPr>
              <a:t>deserves an education and enough to eat </a:t>
            </a:r>
            <a:r>
              <a:rPr lang="en-US" sz="3300" b="0" i="0" dirty="0">
                <a:solidFill>
                  <a:srgbClr val="FFFFFF"/>
                </a:solidFill>
                <a:effectLst/>
              </a:rPr>
              <a:t>and we have seen the difference that daily meals in a place of learning can make to vulnerable children and whole communities.”</a:t>
            </a:r>
            <a:br>
              <a:rPr lang="en-US" sz="3300" b="0" i="0" dirty="0">
                <a:solidFill>
                  <a:srgbClr val="FFFFFF"/>
                </a:solidFill>
                <a:effectLst/>
              </a:rPr>
            </a:br>
            <a:br>
              <a:rPr lang="en-US" sz="3300" b="0" i="0" dirty="0">
                <a:solidFill>
                  <a:srgbClr val="FFFFFF"/>
                </a:solidFill>
                <a:effectLst/>
              </a:rPr>
            </a:br>
            <a:r>
              <a:rPr lang="en-US" sz="3300" b="0" i="0" dirty="0">
                <a:solidFill>
                  <a:srgbClr val="FFFFFF"/>
                </a:solidFill>
                <a:effectLst/>
              </a:rPr>
              <a:t>Mary’s Meals, 2022.</a:t>
            </a:r>
            <a:endParaRPr lang="en-US" sz="3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3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39D94B4-EC46-5E48-9329-641A4258D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F42AC-B00E-304C-8360-C040EA8C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HR" sz="400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9DB4-3DEF-3442-8896-6B0B0E3BB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en-GB" sz="2200">
                <a:effectLst/>
              </a:rPr>
              <a:t>Juetten, Mary. “Dinner, Anyone? the Freshly Story.” </a:t>
            </a:r>
            <a:r>
              <a:rPr lang="en-GB" sz="2200" i="1">
                <a:effectLst/>
              </a:rPr>
              <a:t>Forbes</a:t>
            </a:r>
            <a:r>
              <a:rPr lang="en-GB" sz="2200">
                <a:effectLst/>
              </a:rPr>
              <a:t>, Forbes Magazine, 15 Oct. 2020, https://www.forbes.com/sites/maryjuetten/2020/10/15/dinner-anyone-the-freshly-story/. </a:t>
            </a:r>
          </a:p>
          <a:p>
            <a:r>
              <a:rPr lang="en-GB" sz="2200">
                <a:effectLst/>
              </a:rPr>
              <a:t>“Mary's Meals Provides Food for One Million Children.” </a:t>
            </a:r>
            <a:r>
              <a:rPr lang="en-GB" sz="2200" i="1">
                <a:effectLst/>
              </a:rPr>
              <a:t>BBC News</a:t>
            </a:r>
            <a:r>
              <a:rPr lang="en-GB" sz="2200">
                <a:effectLst/>
              </a:rPr>
              <a:t>, BBC, 19 May 2015, https://www.bbc.com/news/uk-scotland-32806247. </a:t>
            </a:r>
          </a:p>
          <a:p>
            <a:r>
              <a:rPr lang="en-GB" sz="2200">
                <a:effectLst/>
              </a:rPr>
              <a:t>“Our Impact.” </a:t>
            </a:r>
            <a:r>
              <a:rPr lang="en-GB" sz="2200" i="1">
                <a:effectLst/>
              </a:rPr>
              <a:t>Mary's Meals</a:t>
            </a:r>
            <a:r>
              <a:rPr lang="en-GB" sz="2200">
                <a:effectLst/>
              </a:rPr>
              <a:t>, https://www.marysmeals.org/what-we-do/our-impact. </a:t>
            </a:r>
          </a:p>
          <a:p>
            <a:endParaRPr lang="en-HR" sz="2200"/>
          </a:p>
        </p:txBody>
      </p:sp>
    </p:spTree>
    <p:extLst>
      <p:ext uri="{BB962C8B-B14F-4D97-AF65-F5344CB8AC3E}">
        <p14:creationId xmlns:p14="http://schemas.microsoft.com/office/powerpoint/2010/main" val="10257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225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proxima-nova</vt:lpstr>
      <vt:lpstr>Office Theme</vt:lpstr>
      <vt:lpstr>Mary’s Meals</vt:lpstr>
      <vt:lpstr>About</vt:lpstr>
      <vt:lpstr>PowerPoint Presentation</vt:lpstr>
      <vt:lpstr>“We firmly believe that every child in the world deserves an education and enough to eat and we have seen the difference that daily meals in a place of learning can make to vulnerable children and whole communities.”  Mary’s Meals, 2022.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Mary’s meals</dc:title>
  <dc:creator>Romina Veljaca</dc:creator>
  <cp:lastModifiedBy>Loreana Selišek Butina</cp:lastModifiedBy>
  <cp:revision>2</cp:revision>
  <dcterms:created xsi:type="dcterms:W3CDTF">2022-10-10T15:56:28Z</dcterms:created>
  <dcterms:modified xsi:type="dcterms:W3CDTF">2022-10-12T08:10:55Z</dcterms:modified>
</cp:coreProperties>
</file>