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Inder"/>
      <p:regular r:id="rId13"/>
    </p:embeddedFont>
    <p:embeddedFont>
      <p:font typeface="Bebas Neue"/>
      <p:regular r:id="rId14"/>
    </p:embeddedFont>
    <p:embeddedFont>
      <p:font typeface="PT Sans"/>
      <p:regular r:id="rId15"/>
      <p:bold r:id="rId16"/>
      <p:italic r:id="rId17"/>
      <p:boldItalic r:id="rId18"/>
    </p:embeddedFont>
    <p:embeddedFont>
      <p:font typeface="Alatsi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Inder-regular.fntdata"/><Relationship Id="rId12" Type="http://schemas.openxmlformats.org/officeDocument/2006/relationships/slide" Target="slides/slide8.xml"/><Relationship Id="rId15" Type="http://schemas.openxmlformats.org/officeDocument/2006/relationships/font" Target="fonts/PTSans-regular.fntdata"/><Relationship Id="rId14" Type="http://schemas.openxmlformats.org/officeDocument/2006/relationships/font" Target="fonts/BebasNeue-regular.fntdata"/><Relationship Id="rId17" Type="http://schemas.openxmlformats.org/officeDocument/2006/relationships/font" Target="fonts/PTSans-italic.fntdata"/><Relationship Id="rId16" Type="http://schemas.openxmlformats.org/officeDocument/2006/relationships/font" Target="fonts/PTSans-bold.fntdata"/><Relationship Id="rId19" Type="http://schemas.openxmlformats.org/officeDocument/2006/relationships/font" Target="fonts/Alatsi-regular.fntdata"/><Relationship Id="rId18" Type="http://schemas.openxmlformats.org/officeDocument/2006/relationships/font" Target="fonts/PTSans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bb286372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bb286372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bc49201dfd_2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bc49201dfd_2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19d0418bb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19d0418bb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bc49201dfd_2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bc49201dfd_2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b158907eb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b158907eb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4dda1946d_6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4dda1946d_6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19d0418bb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19d0418bb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19d0418bb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19d0418bb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7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Relationship Id="rId7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1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15.png"/><Relationship Id="rId7" Type="http://schemas.openxmlformats.org/officeDocument/2006/relationships/image" Target="../media/image1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12.png"/><Relationship Id="rId8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4.png"/><Relationship Id="rId7" Type="http://schemas.openxmlformats.org/officeDocument/2006/relationships/image" Target="../media/image12.png"/><Relationship Id="rId8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8" Type="http://schemas.openxmlformats.org/officeDocument/2006/relationships/image" Target="../media/image1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1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1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9.png"/><Relationship Id="rId6" Type="http://schemas.openxmlformats.org/officeDocument/2006/relationships/image" Target="../media/image1.png"/><Relationship Id="rId7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8.png"/><Relationship Id="rId7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1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4.png"/><Relationship Id="rId7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20089" l="15579" r="18575" t="11063"/>
          <a:stretch/>
        </p:blipFill>
        <p:spPr>
          <a:xfrm>
            <a:off x="8330250" y="1099931"/>
            <a:ext cx="813751" cy="6204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1524600" y="529375"/>
            <a:ext cx="6094800" cy="209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si"/>
              <a:buNone/>
              <a:defRPr sz="9600">
                <a:latin typeface="Alatsi"/>
                <a:ea typeface="Alatsi"/>
                <a:cs typeface="Alatsi"/>
                <a:sym typeface="Alats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si"/>
              <a:buNone/>
              <a:defRPr sz="5200">
                <a:solidFill>
                  <a:srgbClr val="191919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si"/>
              <a:buNone/>
              <a:defRPr sz="5200">
                <a:solidFill>
                  <a:srgbClr val="191919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si"/>
              <a:buNone/>
              <a:defRPr sz="5200">
                <a:solidFill>
                  <a:srgbClr val="191919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si"/>
              <a:buNone/>
              <a:defRPr sz="5200">
                <a:solidFill>
                  <a:srgbClr val="191919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si"/>
              <a:buNone/>
              <a:defRPr sz="5200">
                <a:solidFill>
                  <a:srgbClr val="191919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si"/>
              <a:buNone/>
              <a:defRPr sz="5200">
                <a:solidFill>
                  <a:srgbClr val="191919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si"/>
              <a:buNone/>
              <a:defRPr sz="5200">
                <a:solidFill>
                  <a:srgbClr val="191919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si"/>
              <a:buNone/>
              <a:defRPr sz="5200">
                <a:solidFill>
                  <a:srgbClr val="191919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2169150" y="3715700"/>
            <a:ext cx="4805700" cy="4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der"/>
              <a:buNone/>
              <a:defRPr b="1" sz="1700">
                <a:latin typeface="Inder"/>
                <a:ea typeface="Inder"/>
                <a:cs typeface="Inder"/>
                <a:sym typeface="Ind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er"/>
              <a:buNone/>
              <a:defRPr sz="1800">
                <a:latin typeface="Inder"/>
                <a:ea typeface="Inder"/>
                <a:cs typeface="Inder"/>
                <a:sym typeface="Ind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er"/>
              <a:buNone/>
              <a:defRPr sz="1800">
                <a:latin typeface="Inder"/>
                <a:ea typeface="Inder"/>
                <a:cs typeface="Inder"/>
                <a:sym typeface="Ind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er"/>
              <a:buNone/>
              <a:defRPr sz="1800">
                <a:latin typeface="Inder"/>
                <a:ea typeface="Inder"/>
                <a:cs typeface="Inder"/>
                <a:sym typeface="Ind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er"/>
              <a:buNone/>
              <a:defRPr sz="1800">
                <a:latin typeface="Inder"/>
                <a:ea typeface="Inder"/>
                <a:cs typeface="Inder"/>
                <a:sym typeface="Ind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er"/>
              <a:buNone/>
              <a:defRPr sz="1800">
                <a:latin typeface="Inder"/>
                <a:ea typeface="Inder"/>
                <a:cs typeface="Inder"/>
                <a:sym typeface="Ind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er"/>
              <a:buNone/>
              <a:defRPr sz="1800">
                <a:latin typeface="Inder"/>
                <a:ea typeface="Inder"/>
                <a:cs typeface="Inder"/>
                <a:sym typeface="Ind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er"/>
              <a:buNone/>
              <a:defRPr sz="1800">
                <a:latin typeface="Inder"/>
                <a:ea typeface="Inder"/>
                <a:cs typeface="Inder"/>
                <a:sym typeface="Ind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er"/>
              <a:buNone/>
              <a:defRPr sz="1800">
                <a:latin typeface="Inder"/>
                <a:ea typeface="Inder"/>
                <a:cs typeface="Inder"/>
                <a:sym typeface="Inder"/>
              </a:defRPr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 b="13591" l="18813" r="18682" t="0"/>
          <a:stretch/>
        </p:blipFill>
        <p:spPr>
          <a:xfrm>
            <a:off x="2252875" y="4364250"/>
            <a:ext cx="568664" cy="57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 b="4994" l="3482" r="5118" t="8597"/>
          <a:stretch/>
        </p:blipFill>
        <p:spPr>
          <a:xfrm rot="6465201">
            <a:off x="134791" y="1476410"/>
            <a:ext cx="783096" cy="53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6">
            <a:alphaModFix/>
          </a:blip>
          <a:srcRect b="21324" l="23439" r="23118" t="21627"/>
          <a:stretch/>
        </p:blipFill>
        <p:spPr>
          <a:xfrm rot="-608447">
            <a:off x="198945" y="2608662"/>
            <a:ext cx="808235" cy="62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1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1"/>
          <p:cNvSpPr txBox="1"/>
          <p:nvPr>
            <p:ph hasCustomPrompt="1" type="title"/>
          </p:nvPr>
        </p:nvSpPr>
        <p:spPr>
          <a:xfrm>
            <a:off x="1284000" y="1444458"/>
            <a:ext cx="6576000" cy="21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4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4" name="Google Shape;94;p11"/>
          <p:cNvSpPr txBox="1"/>
          <p:nvPr>
            <p:ph idx="1" type="subTitle"/>
          </p:nvPr>
        </p:nvSpPr>
        <p:spPr>
          <a:xfrm>
            <a:off x="1284000" y="3316242"/>
            <a:ext cx="6576000" cy="3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95" name="Google Shape;95;p11"/>
          <p:cNvPicPr preferRelativeResize="0"/>
          <p:nvPr/>
        </p:nvPicPr>
        <p:blipFill rotWithShape="1">
          <a:blip r:embed="rId3">
            <a:alphaModFix/>
          </a:blip>
          <a:srcRect b="13244" l="16969" r="13682" t="15392"/>
          <a:stretch/>
        </p:blipFill>
        <p:spPr>
          <a:xfrm rot="1113350">
            <a:off x="189724" y="54825"/>
            <a:ext cx="983076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 rotWithShape="1">
          <a:blip r:embed="rId4">
            <a:alphaModFix/>
          </a:blip>
          <a:srcRect b="32861" l="17318" r="36275" t="18519"/>
          <a:stretch/>
        </p:blipFill>
        <p:spPr>
          <a:xfrm>
            <a:off x="927250" y="-419700"/>
            <a:ext cx="820298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 rotWithShape="1">
          <a:blip r:embed="rId5">
            <a:alphaModFix/>
          </a:blip>
          <a:srcRect b="26918" l="19337" r="19660" t="15564"/>
          <a:stretch/>
        </p:blipFill>
        <p:spPr>
          <a:xfrm rot="-3599996">
            <a:off x="8489598" y="974925"/>
            <a:ext cx="1000650" cy="94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 rotWithShape="1">
          <a:blip r:embed="rId6">
            <a:alphaModFix/>
          </a:blip>
          <a:srcRect b="20089" l="15579" r="18575" t="11063"/>
          <a:stretch/>
        </p:blipFill>
        <p:spPr>
          <a:xfrm rot="-6300006">
            <a:off x="3718887" y="4614126"/>
            <a:ext cx="1127174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 rotWithShape="1">
          <a:blip r:embed="rId7">
            <a:alphaModFix/>
          </a:blip>
          <a:srcRect b="24538" l="16165" r="25135" t="21207"/>
          <a:stretch/>
        </p:blipFill>
        <p:spPr>
          <a:xfrm rot="2965285">
            <a:off x="7112526" y="-434374"/>
            <a:ext cx="1127174" cy="75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6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3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 txBox="1"/>
          <p:nvPr>
            <p:ph idx="1" type="subTitle"/>
          </p:nvPr>
        </p:nvSpPr>
        <p:spPr>
          <a:xfrm>
            <a:off x="720000" y="2322237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idx="2" type="subTitle"/>
          </p:nvPr>
        </p:nvSpPr>
        <p:spPr>
          <a:xfrm>
            <a:off x="3419269" y="2322237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3" type="subTitle"/>
          </p:nvPr>
        </p:nvSpPr>
        <p:spPr>
          <a:xfrm>
            <a:off x="720000" y="4032473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3"/>
          <p:cNvSpPr txBox="1"/>
          <p:nvPr>
            <p:ph idx="4" type="subTitle"/>
          </p:nvPr>
        </p:nvSpPr>
        <p:spPr>
          <a:xfrm>
            <a:off x="3419273" y="4032473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5" type="subTitle"/>
          </p:nvPr>
        </p:nvSpPr>
        <p:spPr>
          <a:xfrm>
            <a:off x="6118545" y="2322237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idx="6" type="subTitle"/>
          </p:nvPr>
        </p:nvSpPr>
        <p:spPr>
          <a:xfrm>
            <a:off x="6118545" y="4032473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3"/>
          <p:cNvSpPr txBox="1"/>
          <p:nvPr>
            <p:ph hasCustomPrompt="1" type="title"/>
          </p:nvPr>
        </p:nvSpPr>
        <p:spPr>
          <a:xfrm>
            <a:off x="1505400" y="1342046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/>
          <p:nvPr>
            <p:ph hasCustomPrompt="1" idx="7" type="title"/>
          </p:nvPr>
        </p:nvSpPr>
        <p:spPr>
          <a:xfrm>
            <a:off x="1505400" y="3058923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/>
          <p:nvPr>
            <p:ph hasCustomPrompt="1" idx="8" type="title"/>
          </p:nvPr>
        </p:nvSpPr>
        <p:spPr>
          <a:xfrm>
            <a:off x="4204669" y="1342046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/>
          <p:nvPr>
            <p:ph hasCustomPrompt="1" idx="9" type="title"/>
          </p:nvPr>
        </p:nvSpPr>
        <p:spPr>
          <a:xfrm>
            <a:off x="4204669" y="3058923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/>
          <p:nvPr>
            <p:ph hasCustomPrompt="1" idx="13" type="title"/>
          </p:nvPr>
        </p:nvSpPr>
        <p:spPr>
          <a:xfrm>
            <a:off x="6903945" y="1342046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4" name="Google Shape;114;p13"/>
          <p:cNvSpPr txBox="1"/>
          <p:nvPr>
            <p:ph hasCustomPrompt="1" idx="14" type="title"/>
          </p:nvPr>
        </p:nvSpPr>
        <p:spPr>
          <a:xfrm>
            <a:off x="6903945" y="3058923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/>
          <p:nvPr>
            <p:ph idx="15" type="subTitle"/>
          </p:nvPr>
        </p:nvSpPr>
        <p:spPr>
          <a:xfrm>
            <a:off x="720000" y="1936029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16" type="subTitle"/>
          </p:nvPr>
        </p:nvSpPr>
        <p:spPr>
          <a:xfrm>
            <a:off x="3419269" y="1936029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7" name="Google Shape;117;p13"/>
          <p:cNvSpPr txBox="1"/>
          <p:nvPr>
            <p:ph idx="17" type="subTitle"/>
          </p:nvPr>
        </p:nvSpPr>
        <p:spPr>
          <a:xfrm>
            <a:off x="720000" y="3651473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8" name="Google Shape;118;p13"/>
          <p:cNvSpPr txBox="1"/>
          <p:nvPr>
            <p:ph idx="18" type="subTitle"/>
          </p:nvPr>
        </p:nvSpPr>
        <p:spPr>
          <a:xfrm>
            <a:off x="3419269" y="3651473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9" name="Google Shape;119;p13"/>
          <p:cNvSpPr txBox="1"/>
          <p:nvPr>
            <p:ph idx="19" type="subTitle"/>
          </p:nvPr>
        </p:nvSpPr>
        <p:spPr>
          <a:xfrm>
            <a:off x="6118545" y="1936029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0" name="Google Shape;120;p13"/>
          <p:cNvSpPr txBox="1"/>
          <p:nvPr>
            <p:ph idx="20" type="subTitle"/>
          </p:nvPr>
        </p:nvSpPr>
        <p:spPr>
          <a:xfrm>
            <a:off x="6118545" y="3651473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1" name="Google Shape;121;p13"/>
          <p:cNvSpPr txBox="1"/>
          <p:nvPr>
            <p:ph idx="21"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122" name="Google Shape;122;p13"/>
          <p:cNvPicPr preferRelativeResize="0"/>
          <p:nvPr/>
        </p:nvPicPr>
        <p:blipFill rotWithShape="1">
          <a:blip r:embed="rId3">
            <a:alphaModFix/>
          </a:blip>
          <a:srcRect b="0" l="14751" r="6234" t="7766"/>
          <a:stretch/>
        </p:blipFill>
        <p:spPr>
          <a:xfrm rot="-2207768">
            <a:off x="8758925" y="113396"/>
            <a:ext cx="1014727" cy="305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29561">
            <a:off x="-838649" y="2781796"/>
            <a:ext cx="1297361" cy="3061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3"/>
          <p:cNvPicPr preferRelativeResize="0"/>
          <p:nvPr/>
        </p:nvPicPr>
        <p:blipFill rotWithShape="1">
          <a:blip r:embed="rId5">
            <a:alphaModFix/>
          </a:blip>
          <a:srcRect b="0" l="21801" r="13157" t="0"/>
          <a:stretch/>
        </p:blipFill>
        <p:spPr>
          <a:xfrm rot="-10168554">
            <a:off x="8501118" y="1594565"/>
            <a:ext cx="884565" cy="99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3"/>
          <p:cNvPicPr preferRelativeResize="0"/>
          <p:nvPr/>
        </p:nvPicPr>
        <p:blipFill rotWithShape="1">
          <a:blip r:embed="rId6">
            <a:alphaModFix/>
          </a:blip>
          <a:srcRect b="21845" l="20949" r="25168" t="15630"/>
          <a:stretch/>
        </p:blipFill>
        <p:spPr>
          <a:xfrm rot="-3351445">
            <a:off x="1315542" y="4799835"/>
            <a:ext cx="488890" cy="41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3"/>
          <p:cNvPicPr preferRelativeResize="0"/>
          <p:nvPr/>
        </p:nvPicPr>
        <p:blipFill rotWithShape="1">
          <a:blip r:embed="rId6">
            <a:alphaModFix/>
          </a:blip>
          <a:srcRect b="21845" l="20949" r="25168" t="15630"/>
          <a:stretch/>
        </p:blipFill>
        <p:spPr>
          <a:xfrm rot="7231128">
            <a:off x="7097380" y="-98431"/>
            <a:ext cx="544593" cy="46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/>
          <p:cNvPicPr preferRelativeResize="0"/>
          <p:nvPr/>
        </p:nvPicPr>
        <p:blipFill rotWithShape="1">
          <a:blip r:embed="rId7">
            <a:alphaModFix/>
          </a:blip>
          <a:srcRect b="13591" l="18813" r="18682" t="0"/>
          <a:stretch/>
        </p:blipFill>
        <p:spPr>
          <a:xfrm>
            <a:off x="314952" y="4683502"/>
            <a:ext cx="673551" cy="67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38647" y="-149623"/>
            <a:ext cx="799245" cy="6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149233">
            <a:off x="-34428" y="2149964"/>
            <a:ext cx="799246" cy="67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4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4"/>
          <p:cNvSpPr txBox="1"/>
          <p:nvPr>
            <p:ph type="title"/>
          </p:nvPr>
        </p:nvSpPr>
        <p:spPr>
          <a:xfrm>
            <a:off x="725975" y="3257563"/>
            <a:ext cx="55716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3" name="Google Shape;133;p14"/>
          <p:cNvSpPr txBox="1"/>
          <p:nvPr>
            <p:ph idx="1" type="subTitle"/>
          </p:nvPr>
        </p:nvSpPr>
        <p:spPr>
          <a:xfrm>
            <a:off x="725975" y="1354038"/>
            <a:ext cx="5571600" cy="170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3">
            <a:alphaModFix/>
          </a:blip>
          <a:srcRect b="20089" l="15579" r="18575" t="11063"/>
          <a:stretch/>
        </p:blipFill>
        <p:spPr>
          <a:xfrm>
            <a:off x="-12" y="164800"/>
            <a:ext cx="956276" cy="7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 rotWithShape="1">
          <a:blip r:embed="rId4">
            <a:alphaModFix/>
          </a:blip>
          <a:srcRect b="21324" l="23439" r="23118" t="21627"/>
          <a:stretch/>
        </p:blipFill>
        <p:spPr>
          <a:xfrm rot="-2228151">
            <a:off x="-305406" y="4260033"/>
            <a:ext cx="909862" cy="70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/>
          <p:cNvPicPr preferRelativeResize="0"/>
          <p:nvPr/>
        </p:nvPicPr>
        <p:blipFill rotWithShape="1">
          <a:blip r:embed="rId5">
            <a:alphaModFix/>
          </a:blip>
          <a:srcRect b="32861" l="17318" r="36275" t="18519"/>
          <a:stretch/>
        </p:blipFill>
        <p:spPr>
          <a:xfrm rot="2699950">
            <a:off x="1665630" y="-191519"/>
            <a:ext cx="577718" cy="60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2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5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5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140" name="Google Shape;14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25049" y="4011413"/>
            <a:ext cx="3599376" cy="120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 rotWithShape="1">
          <a:blip r:embed="rId4">
            <a:alphaModFix/>
          </a:blip>
          <a:srcRect b="20089" l="15579" r="18575" t="11063"/>
          <a:stretch/>
        </p:blipFill>
        <p:spPr>
          <a:xfrm>
            <a:off x="8542413" y="641525"/>
            <a:ext cx="956276" cy="7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 rotWithShape="1">
          <a:blip r:embed="rId5">
            <a:alphaModFix/>
          </a:blip>
          <a:srcRect b="32861" l="17318" r="36275" t="18519"/>
          <a:stretch/>
        </p:blipFill>
        <p:spPr>
          <a:xfrm rot="2699950">
            <a:off x="8212805" y="-181519"/>
            <a:ext cx="577718" cy="60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72" y="3379652"/>
            <a:ext cx="799245" cy="6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 rotWithShape="1">
          <a:blip r:embed="rId7">
            <a:alphaModFix/>
          </a:blip>
          <a:srcRect b="24538" l="16165" r="25135" t="21207"/>
          <a:stretch/>
        </p:blipFill>
        <p:spPr>
          <a:xfrm rot="8821620">
            <a:off x="8079343" y="4329490"/>
            <a:ext cx="844638" cy="56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 rotWithShape="1">
          <a:blip r:embed="rId8">
            <a:alphaModFix/>
          </a:blip>
          <a:srcRect b="18527" l="18871" r="21122" t="9213"/>
          <a:stretch/>
        </p:blipFill>
        <p:spPr>
          <a:xfrm>
            <a:off x="-314375" y="50474"/>
            <a:ext cx="915900" cy="9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 rotWithShape="1">
          <a:blip r:embed="rId4">
            <a:alphaModFix/>
          </a:blip>
          <a:srcRect b="20089" l="15579" r="18575" t="11063"/>
          <a:stretch/>
        </p:blipFill>
        <p:spPr>
          <a:xfrm>
            <a:off x="-370962" y="2650500"/>
            <a:ext cx="956276" cy="7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690426">
            <a:off x="8906950" y="1896221"/>
            <a:ext cx="1297360" cy="3061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3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6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6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151" name="Google Shape;151;p16"/>
          <p:cNvPicPr preferRelativeResize="0"/>
          <p:nvPr/>
        </p:nvPicPr>
        <p:blipFill rotWithShape="1">
          <a:blip r:embed="rId3">
            <a:alphaModFix/>
          </a:blip>
          <a:srcRect b="21845" l="20949" r="25168" t="15630"/>
          <a:stretch/>
        </p:blipFill>
        <p:spPr>
          <a:xfrm>
            <a:off x="54075" y="4024663"/>
            <a:ext cx="577949" cy="48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 rotWithShape="1">
          <a:blip r:embed="rId4">
            <a:alphaModFix/>
          </a:blip>
          <a:srcRect b="0" l="14751" r="6234" t="7766"/>
          <a:stretch/>
        </p:blipFill>
        <p:spPr>
          <a:xfrm rot="-1290438">
            <a:off x="8725826" y="3744179"/>
            <a:ext cx="718275" cy="2165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 rotWithShape="1">
          <a:blip r:embed="rId5">
            <a:alphaModFix/>
          </a:blip>
          <a:srcRect b="13591" l="18813" r="18682" t="0"/>
          <a:stretch/>
        </p:blipFill>
        <p:spPr>
          <a:xfrm>
            <a:off x="214500" y="4614127"/>
            <a:ext cx="787651" cy="7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 rotWithShape="1">
          <a:blip r:embed="rId6">
            <a:alphaModFix/>
          </a:blip>
          <a:srcRect b="24538" l="16165" r="25135" t="21207"/>
          <a:stretch/>
        </p:blipFill>
        <p:spPr>
          <a:xfrm rot="-1145372">
            <a:off x="8433149" y="621289"/>
            <a:ext cx="957398" cy="64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/>
          <p:cNvPicPr preferRelativeResize="0"/>
          <p:nvPr/>
        </p:nvPicPr>
        <p:blipFill rotWithShape="1">
          <a:blip r:embed="rId7">
            <a:alphaModFix/>
          </a:blip>
          <a:srcRect b="21324" l="23439" r="23118" t="21627"/>
          <a:stretch/>
        </p:blipFill>
        <p:spPr>
          <a:xfrm rot="-2228151">
            <a:off x="7963094" y="-239167"/>
            <a:ext cx="909862" cy="70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045940">
            <a:off x="33647" y="3316389"/>
            <a:ext cx="799246" cy="6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 rotWithShape="1">
          <a:blip r:embed="rId9">
            <a:alphaModFix/>
          </a:blip>
          <a:srcRect b="20089" l="15579" r="18575" t="11063"/>
          <a:stretch/>
        </p:blipFill>
        <p:spPr>
          <a:xfrm rot="-2298672">
            <a:off x="-247636" y="-442455"/>
            <a:ext cx="1462051" cy="1114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0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7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 txBox="1"/>
          <p:nvPr>
            <p:ph idx="1" type="body"/>
          </p:nvPr>
        </p:nvSpPr>
        <p:spPr>
          <a:xfrm>
            <a:off x="916475" y="2161238"/>
            <a:ext cx="3946800" cy="21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161" name="Google Shape;161;p17"/>
          <p:cNvSpPr txBox="1"/>
          <p:nvPr>
            <p:ph type="title"/>
          </p:nvPr>
        </p:nvSpPr>
        <p:spPr>
          <a:xfrm>
            <a:off x="916475" y="858563"/>
            <a:ext cx="3946800" cy="11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162" name="Google Shape;162;p17"/>
          <p:cNvPicPr preferRelativeResize="0"/>
          <p:nvPr/>
        </p:nvPicPr>
        <p:blipFill rotWithShape="1">
          <a:blip r:embed="rId3">
            <a:alphaModFix/>
          </a:blip>
          <a:srcRect b="0" l="21801" r="13157" t="0"/>
          <a:stretch/>
        </p:blipFill>
        <p:spPr>
          <a:xfrm rot="1231480">
            <a:off x="8439941" y="2108776"/>
            <a:ext cx="956397" cy="107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 rotWithShape="1">
          <a:blip r:embed="rId4">
            <a:alphaModFix/>
          </a:blip>
          <a:srcRect b="13591" l="18813" r="18682" t="0"/>
          <a:stretch/>
        </p:blipFill>
        <p:spPr>
          <a:xfrm>
            <a:off x="5209950" y="-118650"/>
            <a:ext cx="717976" cy="72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 rotWithShape="1">
          <a:blip r:embed="rId5">
            <a:alphaModFix/>
          </a:blip>
          <a:srcRect b="20089" l="15579" r="18575" t="11063"/>
          <a:stretch/>
        </p:blipFill>
        <p:spPr>
          <a:xfrm>
            <a:off x="-210700" y="-118650"/>
            <a:ext cx="1127175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60798">
            <a:off x="-603327" y="2564496"/>
            <a:ext cx="1294160" cy="305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7">
            <a:alphaModFix/>
          </a:blip>
          <a:srcRect b="18527" l="18871" r="21122" t="9213"/>
          <a:stretch/>
        </p:blipFill>
        <p:spPr>
          <a:xfrm>
            <a:off x="1086975" y="4716075"/>
            <a:ext cx="821858" cy="8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/>
          <p:nvPr>
            <p:ph idx="1" type="body"/>
          </p:nvPr>
        </p:nvSpPr>
        <p:spPr>
          <a:xfrm>
            <a:off x="720000" y="1215750"/>
            <a:ext cx="7704000" cy="6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0" name="Google Shape;170;p18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171" name="Google Shape;171;p18"/>
          <p:cNvPicPr preferRelativeResize="0"/>
          <p:nvPr/>
        </p:nvPicPr>
        <p:blipFill rotWithShape="1">
          <a:blip r:embed="rId3">
            <a:alphaModFix/>
          </a:blip>
          <a:srcRect b="0" l="21801" r="13157" t="0"/>
          <a:stretch/>
        </p:blipFill>
        <p:spPr>
          <a:xfrm rot="-2108439">
            <a:off x="7689167" y="-342911"/>
            <a:ext cx="956398" cy="107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 rotWithShape="1">
          <a:blip r:embed="rId4">
            <a:alphaModFix/>
          </a:blip>
          <a:srcRect b="13591" l="18813" r="18682" t="0"/>
          <a:stretch/>
        </p:blipFill>
        <p:spPr>
          <a:xfrm>
            <a:off x="149845" y="167497"/>
            <a:ext cx="568130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5">
            <a:alphaModFix/>
          </a:blip>
          <a:srcRect b="18527" l="18871" r="21122" t="9213"/>
          <a:stretch/>
        </p:blipFill>
        <p:spPr>
          <a:xfrm>
            <a:off x="8617250" y="396000"/>
            <a:ext cx="821858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6">
            <a:alphaModFix/>
          </a:blip>
          <a:srcRect b="32861" l="17318" r="36275" t="18519"/>
          <a:stretch/>
        </p:blipFill>
        <p:spPr>
          <a:xfrm>
            <a:off x="1879950" y="4732825"/>
            <a:ext cx="627250" cy="6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7">
            <a:alphaModFix/>
          </a:blip>
          <a:srcRect b="21324" l="23439" r="23118" t="21627"/>
          <a:stretch/>
        </p:blipFill>
        <p:spPr>
          <a:xfrm rot="-8626824">
            <a:off x="-383348" y="3079427"/>
            <a:ext cx="862300" cy="6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9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 txBox="1"/>
          <p:nvPr>
            <p:ph type="title"/>
          </p:nvPr>
        </p:nvSpPr>
        <p:spPr>
          <a:xfrm>
            <a:off x="3835250" y="2535029"/>
            <a:ext cx="45828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9" name="Google Shape;179;p19"/>
          <p:cNvSpPr txBox="1"/>
          <p:nvPr>
            <p:ph hasCustomPrompt="1" idx="2" type="title"/>
          </p:nvPr>
        </p:nvSpPr>
        <p:spPr>
          <a:xfrm>
            <a:off x="5462225" y="1511843"/>
            <a:ext cx="1436400" cy="841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9"/>
          <p:cNvSpPr txBox="1"/>
          <p:nvPr>
            <p:ph idx="1" type="subTitle"/>
          </p:nvPr>
        </p:nvSpPr>
        <p:spPr>
          <a:xfrm>
            <a:off x="3835250" y="3461616"/>
            <a:ext cx="45828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7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1" name="Google Shape;181;p19"/>
          <p:cNvPicPr preferRelativeResize="0"/>
          <p:nvPr/>
        </p:nvPicPr>
        <p:blipFill rotWithShape="1">
          <a:blip r:embed="rId3">
            <a:alphaModFix/>
          </a:blip>
          <a:srcRect b="21324" l="23439" r="23118" t="21627"/>
          <a:stretch/>
        </p:blipFill>
        <p:spPr>
          <a:xfrm>
            <a:off x="4008413" y="4614116"/>
            <a:ext cx="1127175" cy="87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 rotWithShape="1">
          <a:blip r:embed="rId4">
            <a:alphaModFix/>
          </a:blip>
          <a:srcRect b="32861" l="17318" r="36275" t="18519"/>
          <a:stretch/>
        </p:blipFill>
        <p:spPr>
          <a:xfrm>
            <a:off x="2757650" y="0"/>
            <a:ext cx="637726" cy="66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 rotWithShape="1">
          <a:blip r:embed="rId5">
            <a:alphaModFix/>
          </a:blip>
          <a:srcRect b="0" l="9780" r="7962" t="0"/>
          <a:stretch/>
        </p:blipFill>
        <p:spPr>
          <a:xfrm>
            <a:off x="8418050" y="1062893"/>
            <a:ext cx="1127176" cy="118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 rotWithShape="1">
          <a:blip r:embed="rId6">
            <a:alphaModFix/>
          </a:blip>
          <a:srcRect b="4994" l="3482" r="5118" t="8597"/>
          <a:stretch/>
        </p:blipFill>
        <p:spPr>
          <a:xfrm rot="9445956">
            <a:off x="8532824" y="4247951"/>
            <a:ext cx="1221068" cy="84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 txBox="1"/>
          <p:nvPr>
            <p:ph type="title"/>
          </p:nvPr>
        </p:nvSpPr>
        <p:spPr>
          <a:xfrm>
            <a:off x="2038200" y="2525275"/>
            <a:ext cx="5067600" cy="8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8" name="Google Shape;188;p20"/>
          <p:cNvSpPr txBox="1"/>
          <p:nvPr>
            <p:ph hasCustomPrompt="1" idx="2" type="title"/>
          </p:nvPr>
        </p:nvSpPr>
        <p:spPr>
          <a:xfrm>
            <a:off x="3838350" y="1471653"/>
            <a:ext cx="1467300" cy="841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0"/>
          <p:cNvSpPr txBox="1"/>
          <p:nvPr>
            <p:ph idx="1" type="subTitle"/>
          </p:nvPr>
        </p:nvSpPr>
        <p:spPr>
          <a:xfrm>
            <a:off x="2038200" y="3298447"/>
            <a:ext cx="5067600" cy="41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7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0" name="Google Shape;190;p20"/>
          <p:cNvPicPr preferRelativeResize="0"/>
          <p:nvPr/>
        </p:nvPicPr>
        <p:blipFill rotWithShape="1">
          <a:blip r:embed="rId3">
            <a:alphaModFix/>
          </a:blip>
          <a:srcRect b="21324" l="23439" r="23118" t="21627"/>
          <a:stretch/>
        </p:blipFill>
        <p:spPr>
          <a:xfrm rot="2355858">
            <a:off x="8729575" y="2298016"/>
            <a:ext cx="1127175" cy="87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4">
            <a:alphaModFix/>
          </a:blip>
          <a:srcRect b="25272" l="25784" r="23337" t="13725"/>
          <a:stretch/>
        </p:blipFill>
        <p:spPr>
          <a:xfrm>
            <a:off x="8342450" y="0"/>
            <a:ext cx="1041000" cy="124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 rotWithShape="1">
          <a:blip r:embed="rId3">
            <a:alphaModFix/>
          </a:blip>
          <a:srcRect b="21324" l="23439" r="23118" t="21627"/>
          <a:stretch/>
        </p:blipFill>
        <p:spPr>
          <a:xfrm rot="-4644311">
            <a:off x="3506325" y="-554984"/>
            <a:ext cx="1127173" cy="87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 rotWithShape="1">
          <a:blip r:embed="rId5">
            <a:alphaModFix/>
          </a:blip>
          <a:srcRect b="20089" l="15579" r="18575" t="11063"/>
          <a:stretch/>
        </p:blipFill>
        <p:spPr>
          <a:xfrm>
            <a:off x="243225" y="-242325"/>
            <a:ext cx="1127175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510416">
            <a:off x="7234347" y="-136677"/>
            <a:ext cx="1237358" cy="1051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941950" y="2367825"/>
            <a:ext cx="2966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2" type="title"/>
          </p:nvPr>
        </p:nvSpPr>
        <p:spPr>
          <a:xfrm>
            <a:off x="1691500" y="1113588"/>
            <a:ext cx="1467300" cy="841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941950" y="3120550"/>
            <a:ext cx="2966400" cy="6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7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b="4994" l="3482" r="5118" t="8597"/>
          <a:stretch/>
        </p:blipFill>
        <p:spPr>
          <a:xfrm rot="8310150">
            <a:off x="898100" y="4417402"/>
            <a:ext cx="969545" cy="6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4">
            <a:alphaModFix/>
          </a:blip>
          <a:srcRect b="20089" l="15579" r="18575" t="11063"/>
          <a:stretch/>
        </p:blipFill>
        <p:spPr>
          <a:xfrm>
            <a:off x="5177050" y="6"/>
            <a:ext cx="813751" cy="62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5">
            <a:alphaModFix/>
          </a:blip>
          <a:srcRect b="21324" l="23439" r="23118" t="21627"/>
          <a:stretch/>
        </p:blipFill>
        <p:spPr>
          <a:xfrm rot="7251488">
            <a:off x="-469376" y="3311325"/>
            <a:ext cx="1016461" cy="79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6">
            <a:alphaModFix/>
          </a:blip>
          <a:srcRect b="13591" l="18813" r="18682" t="0"/>
          <a:stretch/>
        </p:blipFill>
        <p:spPr>
          <a:xfrm>
            <a:off x="240594" y="180775"/>
            <a:ext cx="691605" cy="69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7">
            <a:alphaModFix/>
          </a:blip>
          <a:srcRect b="21845" l="20949" r="25168" t="15630"/>
          <a:stretch/>
        </p:blipFill>
        <p:spPr>
          <a:xfrm>
            <a:off x="-194225" y="931300"/>
            <a:ext cx="466152" cy="39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1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 txBox="1"/>
          <p:nvPr>
            <p:ph idx="1" type="subTitle"/>
          </p:nvPr>
        </p:nvSpPr>
        <p:spPr>
          <a:xfrm>
            <a:off x="5009878" y="2892951"/>
            <a:ext cx="2880000" cy="10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8" name="Google Shape;198;p21"/>
          <p:cNvSpPr txBox="1"/>
          <p:nvPr>
            <p:ph idx="2" type="subTitle"/>
          </p:nvPr>
        </p:nvSpPr>
        <p:spPr>
          <a:xfrm>
            <a:off x="1254122" y="2892951"/>
            <a:ext cx="2880000" cy="10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9" name="Google Shape;199;p21"/>
          <p:cNvSpPr txBox="1"/>
          <p:nvPr>
            <p:ph idx="3" type="subTitle"/>
          </p:nvPr>
        </p:nvSpPr>
        <p:spPr>
          <a:xfrm>
            <a:off x="5009878" y="2650075"/>
            <a:ext cx="2880000" cy="39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0" name="Google Shape;200;p21"/>
          <p:cNvSpPr txBox="1"/>
          <p:nvPr>
            <p:ph idx="4" type="subTitle"/>
          </p:nvPr>
        </p:nvSpPr>
        <p:spPr>
          <a:xfrm>
            <a:off x="1254122" y="2650075"/>
            <a:ext cx="2880000" cy="39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1" name="Google Shape;201;p21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202" name="Google Shape;202;p21"/>
          <p:cNvPicPr preferRelativeResize="0"/>
          <p:nvPr/>
        </p:nvPicPr>
        <p:blipFill rotWithShape="1">
          <a:blip r:embed="rId3">
            <a:alphaModFix/>
          </a:blip>
          <a:srcRect b="4994" l="3482" r="5118" t="8597"/>
          <a:stretch/>
        </p:blipFill>
        <p:spPr>
          <a:xfrm rot="3352220">
            <a:off x="8337849" y="2332150"/>
            <a:ext cx="1333049" cy="9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 rotWithShape="1">
          <a:blip r:embed="rId4">
            <a:alphaModFix/>
          </a:blip>
          <a:srcRect b="21845" l="20949" r="25168" t="15630"/>
          <a:stretch/>
        </p:blipFill>
        <p:spPr>
          <a:xfrm>
            <a:off x="208849" y="331238"/>
            <a:ext cx="468350" cy="3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523819">
            <a:off x="-175392" y="763519"/>
            <a:ext cx="1236833" cy="1050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 rotWithShape="1">
          <a:blip r:embed="rId6">
            <a:alphaModFix/>
          </a:blip>
          <a:srcRect b="26918" l="19337" r="19660" t="15564"/>
          <a:stretch/>
        </p:blipFill>
        <p:spPr>
          <a:xfrm rot="7150759">
            <a:off x="8204570" y="165208"/>
            <a:ext cx="772500" cy="7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371062">
            <a:off x="8333416" y="4047919"/>
            <a:ext cx="1215020" cy="1537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4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sp>
        <p:nvSpPr>
          <p:cNvPr id="209" name="Google Shape;209;p22"/>
          <p:cNvSpPr txBox="1"/>
          <p:nvPr>
            <p:ph idx="1" type="subTitle"/>
          </p:nvPr>
        </p:nvSpPr>
        <p:spPr>
          <a:xfrm>
            <a:off x="4644315" y="1378325"/>
            <a:ext cx="3656400" cy="31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800"/>
              <a:buFont typeface="Nunito Light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800"/>
              <a:buFont typeface="Nunito Light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800"/>
              <a:buFont typeface="Nunito Light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 Light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 Light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 Light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 Light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 Light"/>
              <a:buChar char="■"/>
              <a:defRPr sz="2800"/>
            </a:lvl9pPr>
          </a:lstStyle>
          <a:p/>
        </p:txBody>
      </p:sp>
      <p:sp>
        <p:nvSpPr>
          <p:cNvPr id="210" name="Google Shape;210;p22"/>
          <p:cNvSpPr txBox="1"/>
          <p:nvPr>
            <p:ph idx="2" type="subTitle"/>
          </p:nvPr>
        </p:nvSpPr>
        <p:spPr>
          <a:xfrm>
            <a:off x="843285" y="1378325"/>
            <a:ext cx="3656400" cy="31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800"/>
              <a:buFont typeface="Nunito Light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800"/>
              <a:buFont typeface="Nunito Light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800"/>
              <a:buFont typeface="Nunito Light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 Light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 Light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 Light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 Light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 Light"/>
              <a:buChar char="■"/>
              <a:defRPr sz="2800"/>
            </a:lvl9pPr>
          </a:lstStyle>
          <a:p/>
        </p:txBody>
      </p:sp>
      <p:pic>
        <p:nvPicPr>
          <p:cNvPr id="211" name="Google Shape;211;p22"/>
          <p:cNvPicPr preferRelativeResize="0"/>
          <p:nvPr/>
        </p:nvPicPr>
        <p:blipFill rotWithShape="1">
          <a:blip r:embed="rId2">
            <a:alphaModFix/>
          </a:blip>
          <a:srcRect b="25272" l="25784" r="23337" t="13725"/>
          <a:stretch/>
        </p:blipFill>
        <p:spPr>
          <a:xfrm rot="-4329748">
            <a:off x="-182921" y="2983693"/>
            <a:ext cx="810273" cy="97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10420">
            <a:off x="-59298" y="4000286"/>
            <a:ext cx="963110" cy="81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4">
            <a:alphaModFix/>
          </a:blip>
          <a:srcRect b="4994" l="3482" r="5118" t="8597"/>
          <a:stretch/>
        </p:blipFill>
        <p:spPr>
          <a:xfrm rot="9445956">
            <a:off x="8412524" y="16851"/>
            <a:ext cx="1221068" cy="84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5">
            <a:alphaModFix/>
          </a:blip>
          <a:srcRect b="21324" l="23439" r="23118" t="21627"/>
          <a:stretch/>
        </p:blipFill>
        <p:spPr>
          <a:xfrm rot="2355858">
            <a:off x="8448150" y="1205141"/>
            <a:ext cx="1127175" cy="87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 rotWithShape="1">
          <a:blip r:embed="rId6">
            <a:alphaModFix/>
          </a:blip>
          <a:srcRect b="20089" l="15579" r="18575" t="11063"/>
          <a:stretch/>
        </p:blipFill>
        <p:spPr>
          <a:xfrm>
            <a:off x="495349" y="4664401"/>
            <a:ext cx="1127175" cy="8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_2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3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>
            <p:ph idx="1" type="subTitle"/>
          </p:nvPr>
        </p:nvSpPr>
        <p:spPr>
          <a:xfrm>
            <a:off x="1072753" y="3067672"/>
            <a:ext cx="2013300" cy="9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3"/>
          <p:cNvSpPr txBox="1"/>
          <p:nvPr>
            <p:ph idx="2" type="subTitle"/>
          </p:nvPr>
        </p:nvSpPr>
        <p:spPr>
          <a:xfrm>
            <a:off x="3565359" y="3067672"/>
            <a:ext cx="2013300" cy="9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3"/>
          <p:cNvSpPr txBox="1"/>
          <p:nvPr>
            <p:ph idx="3" type="subTitle"/>
          </p:nvPr>
        </p:nvSpPr>
        <p:spPr>
          <a:xfrm>
            <a:off x="6057947" y="3067672"/>
            <a:ext cx="2013300" cy="9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3"/>
          <p:cNvSpPr txBox="1"/>
          <p:nvPr>
            <p:ph idx="4" type="subTitle"/>
          </p:nvPr>
        </p:nvSpPr>
        <p:spPr>
          <a:xfrm>
            <a:off x="1072753" y="2800696"/>
            <a:ext cx="2013300" cy="43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2" name="Google Shape;222;p23"/>
          <p:cNvSpPr txBox="1"/>
          <p:nvPr>
            <p:ph idx="5" type="subTitle"/>
          </p:nvPr>
        </p:nvSpPr>
        <p:spPr>
          <a:xfrm>
            <a:off x="3565359" y="2800696"/>
            <a:ext cx="2013300" cy="43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3" name="Google Shape;223;p23"/>
          <p:cNvSpPr txBox="1"/>
          <p:nvPr>
            <p:ph idx="6" type="subTitle"/>
          </p:nvPr>
        </p:nvSpPr>
        <p:spPr>
          <a:xfrm>
            <a:off x="6057947" y="2800696"/>
            <a:ext cx="2013300" cy="43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4" name="Google Shape;224;p23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225" name="Google Shape;225;p23"/>
          <p:cNvPicPr preferRelativeResize="0"/>
          <p:nvPr/>
        </p:nvPicPr>
        <p:blipFill rotWithShape="1">
          <a:blip r:embed="rId3">
            <a:alphaModFix/>
          </a:blip>
          <a:srcRect b="20089" l="15579" r="18575" t="11063"/>
          <a:stretch/>
        </p:blipFill>
        <p:spPr>
          <a:xfrm rot="-1583540">
            <a:off x="-482325" y="2244725"/>
            <a:ext cx="1214159" cy="9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 rotWithShape="1">
          <a:blip r:embed="rId4">
            <a:alphaModFix/>
          </a:blip>
          <a:srcRect b="21845" l="20949" r="25168" t="15630"/>
          <a:stretch/>
        </p:blipFill>
        <p:spPr>
          <a:xfrm rot="3603177">
            <a:off x="586274" y="-237400"/>
            <a:ext cx="718276" cy="60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 rotWithShape="1">
          <a:blip r:embed="rId5">
            <a:alphaModFix/>
          </a:blip>
          <a:srcRect b="24538" l="16165" r="25135" t="21207"/>
          <a:stretch/>
        </p:blipFill>
        <p:spPr>
          <a:xfrm rot="3663231">
            <a:off x="33263" y="225487"/>
            <a:ext cx="901761" cy="60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08518" y="-12242"/>
            <a:ext cx="1417600" cy="120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 rotWithShape="1">
          <a:blip r:embed="rId7">
            <a:alphaModFix/>
          </a:blip>
          <a:srcRect b="18527" l="18871" r="21122" t="9213"/>
          <a:stretch/>
        </p:blipFill>
        <p:spPr>
          <a:xfrm>
            <a:off x="725975" y="4524359"/>
            <a:ext cx="1023174" cy="106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4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/>
          <p:nvPr>
            <p:ph idx="1" type="subTitle"/>
          </p:nvPr>
        </p:nvSpPr>
        <p:spPr>
          <a:xfrm>
            <a:off x="2446107" y="2009741"/>
            <a:ext cx="1978200" cy="5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24"/>
          <p:cNvSpPr txBox="1"/>
          <p:nvPr>
            <p:ph idx="2" type="subTitle"/>
          </p:nvPr>
        </p:nvSpPr>
        <p:spPr>
          <a:xfrm>
            <a:off x="5597030" y="2009741"/>
            <a:ext cx="1978200" cy="5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24"/>
          <p:cNvSpPr txBox="1"/>
          <p:nvPr>
            <p:ph idx="3" type="subTitle"/>
          </p:nvPr>
        </p:nvSpPr>
        <p:spPr>
          <a:xfrm>
            <a:off x="2446107" y="3255903"/>
            <a:ext cx="1978200" cy="5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24"/>
          <p:cNvSpPr txBox="1"/>
          <p:nvPr>
            <p:ph idx="4" type="subTitle"/>
          </p:nvPr>
        </p:nvSpPr>
        <p:spPr>
          <a:xfrm>
            <a:off x="5597030" y="3255903"/>
            <a:ext cx="1978200" cy="5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24"/>
          <p:cNvSpPr txBox="1"/>
          <p:nvPr>
            <p:ph idx="5" type="subTitle"/>
          </p:nvPr>
        </p:nvSpPr>
        <p:spPr>
          <a:xfrm>
            <a:off x="2446107" y="1727488"/>
            <a:ext cx="1978200" cy="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7" name="Google Shape;237;p24"/>
          <p:cNvSpPr txBox="1"/>
          <p:nvPr>
            <p:ph idx="6" type="subTitle"/>
          </p:nvPr>
        </p:nvSpPr>
        <p:spPr>
          <a:xfrm>
            <a:off x="5597030" y="1727488"/>
            <a:ext cx="1978200" cy="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8" name="Google Shape;238;p24"/>
          <p:cNvSpPr txBox="1"/>
          <p:nvPr>
            <p:ph idx="7" type="subTitle"/>
          </p:nvPr>
        </p:nvSpPr>
        <p:spPr>
          <a:xfrm>
            <a:off x="2446107" y="2970800"/>
            <a:ext cx="1978200" cy="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9" name="Google Shape;239;p24"/>
          <p:cNvSpPr txBox="1"/>
          <p:nvPr>
            <p:ph idx="8" type="subTitle"/>
          </p:nvPr>
        </p:nvSpPr>
        <p:spPr>
          <a:xfrm>
            <a:off x="5597030" y="2970800"/>
            <a:ext cx="1978200" cy="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40" name="Google Shape;240;p24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241" name="Google Shape;241;p24"/>
          <p:cNvPicPr preferRelativeResize="0"/>
          <p:nvPr/>
        </p:nvPicPr>
        <p:blipFill rotWithShape="1">
          <a:blip r:embed="rId3">
            <a:alphaModFix/>
          </a:blip>
          <a:srcRect b="4994" l="3482" r="5118" t="8597"/>
          <a:stretch/>
        </p:blipFill>
        <p:spPr>
          <a:xfrm rot="-2118999">
            <a:off x="8494125" y="300749"/>
            <a:ext cx="1333050" cy="91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4"/>
          <p:cNvPicPr preferRelativeResize="0"/>
          <p:nvPr/>
        </p:nvPicPr>
        <p:blipFill rotWithShape="1">
          <a:blip r:embed="rId4">
            <a:alphaModFix/>
          </a:blip>
          <a:srcRect b="13591" l="18813" r="18682" t="0"/>
          <a:stretch/>
        </p:blipFill>
        <p:spPr>
          <a:xfrm>
            <a:off x="4311850" y="4753450"/>
            <a:ext cx="911648" cy="91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4"/>
          <p:cNvPicPr preferRelativeResize="0"/>
          <p:nvPr/>
        </p:nvPicPr>
        <p:blipFill rotWithShape="1">
          <a:blip r:embed="rId5">
            <a:alphaModFix/>
          </a:blip>
          <a:srcRect b="21324" l="23439" r="23118" t="21627"/>
          <a:stretch/>
        </p:blipFill>
        <p:spPr>
          <a:xfrm>
            <a:off x="-401200" y="-347984"/>
            <a:ext cx="1127175" cy="87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4"/>
          <p:cNvPicPr preferRelativeResize="0"/>
          <p:nvPr/>
        </p:nvPicPr>
        <p:blipFill rotWithShape="1">
          <a:blip r:embed="rId6">
            <a:alphaModFix/>
          </a:blip>
          <a:srcRect b="25272" l="25784" r="23337" t="13725"/>
          <a:stretch/>
        </p:blipFill>
        <p:spPr>
          <a:xfrm rot="-6134981">
            <a:off x="8171938" y="4243722"/>
            <a:ext cx="815526" cy="97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4"/>
          <p:cNvPicPr preferRelativeResize="0"/>
          <p:nvPr/>
        </p:nvPicPr>
        <p:blipFill rotWithShape="1">
          <a:blip r:embed="rId7">
            <a:alphaModFix/>
          </a:blip>
          <a:srcRect b="0" l="9780" r="7962" t="0"/>
          <a:stretch/>
        </p:blipFill>
        <p:spPr>
          <a:xfrm rot="1613973">
            <a:off x="101383" y="504652"/>
            <a:ext cx="598160" cy="631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5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5"/>
          <p:cNvSpPr txBox="1"/>
          <p:nvPr>
            <p:ph idx="1" type="subTitle"/>
          </p:nvPr>
        </p:nvSpPr>
        <p:spPr>
          <a:xfrm>
            <a:off x="1101225" y="2286184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25"/>
          <p:cNvSpPr txBox="1"/>
          <p:nvPr>
            <p:ph idx="2" type="subTitle"/>
          </p:nvPr>
        </p:nvSpPr>
        <p:spPr>
          <a:xfrm>
            <a:off x="3578997" y="2286184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25"/>
          <p:cNvSpPr txBox="1"/>
          <p:nvPr>
            <p:ph idx="3" type="subTitle"/>
          </p:nvPr>
        </p:nvSpPr>
        <p:spPr>
          <a:xfrm>
            <a:off x="1101225" y="4034469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25"/>
          <p:cNvSpPr txBox="1"/>
          <p:nvPr>
            <p:ph idx="4" type="subTitle"/>
          </p:nvPr>
        </p:nvSpPr>
        <p:spPr>
          <a:xfrm>
            <a:off x="3578997" y="4034469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25"/>
          <p:cNvSpPr txBox="1"/>
          <p:nvPr>
            <p:ph idx="5" type="subTitle"/>
          </p:nvPr>
        </p:nvSpPr>
        <p:spPr>
          <a:xfrm>
            <a:off x="6056775" y="2286184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25"/>
          <p:cNvSpPr txBox="1"/>
          <p:nvPr>
            <p:ph idx="6" type="subTitle"/>
          </p:nvPr>
        </p:nvSpPr>
        <p:spPr>
          <a:xfrm>
            <a:off x="6056775" y="4034469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25"/>
          <p:cNvSpPr txBox="1"/>
          <p:nvPr>
            <p:ph idx="7" type="subTitle"/>
          </p:nvPr>
        </p:nvSpPr>
        <p:spPr>
          <a:xfrm>
            <a:off x="1101225" y="2055727"/>
            <a:ext cx="1986000" cy="37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5" name="Google Shape;255;p25"/>
          <p:cNvSpPr txBox="1"/>
          <p:nvPr>
            <p:ph idx="8" type="subTitle"/>
          </p:nvPr>
        </p:nvSpPr>
        <p:spPr>
          <a:xfrm>
            <a:off x="3578997" y="2055727"/>
            <a:ext cx="1986000" cy="37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6" name="Google Shape;256;p25"/>
          <p:cNvSpPr txBox="1"/>
          <p:nvPr>
            <p:ph idx="9" type="subTitle"/>
          </p:nvPr>
        </p:nvSpPr>
        <p:spPr>
          <a:xfrm>
            <a:off x="1101225" y="3809615"/>
            <a:ext cx="1986000" cy="37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7" name="Google Shape;257;p25"/>
          <p:cNvSpPr txBox="1"/>
          <p:nvPr>
            <p:ph idx="13" type="subTitle"/>
          </p:nvPr>
        </p:nvSpPr>
        <p:spPr>
          <a:xfrm>
            <a:off x="3578997" y="3809615"/>
            <a:ext cx="1986000" cy="37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8" name="Google Shape;258;p25"/>
          <p:cNvSpPr txBox="1"/>
          <p:nvPr>
            <p:ph idx="14" type="subTitle"/>
          </p:nvPr>
        </p:nvSpPr>
        <p:spPr>
          <a:xfrm>
            <a:off x="6056775" y="2055727"/>
            <a:ext cx="1986000" cy="37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9" name="Google Shape;259;p25"/>
          <p:cNvSpPr txBox="1"/>
          <p:nvPr>
            <p:ph idx="15" type="subTitle"/>
          </p:nvPr>
        </p:nvSpPr>
        <p:spPr>
          <a:xfrm>
            <a:off x="6056775" y="3809615"/>
            <a:ext cx="1986000" cy="37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0" name="Google Shape;260;p25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261" name="Google Shape;261;p25"/>
          <p:cNvPicPr preferRelativeResize="0"/>
          <p:nvPr/>
        </p:nvPicPr>
        <p:blipFill rotWithShape="1">
          <a:blip r:embed="rId3">
            <a:alphaModFix/>
          </a:blip>
          <a:srcRect b="20089" l="15579" r="18575" t="11063"/>
          <a:stretch/>
        </p:blipFill>
        <p:spPr>
          <a:xfrm>
            <a:off x="-517725" y="2098850"/>
            <a:ext cx="1127175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5"/>
          <p:cNvPicPr preferRelativeResize="0"/>
          <p:nvPr/>
        </p:nvPicPr>
        <p:blipFill rotWithShape="1">
          <a:blip r:embed="rId4">
            <a:alphaModFix/>
          </a:blip>
          <a:srcRect b="21845" l="20949" r="25168" t="15630"/>
          <a:stretch/>
        </p:blipFill>
        <p:spPr>
          <a:xfrm>
            <a:off x="8723925" y="1112075"/>
            <a:ext cx="718276" cy="60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/>
          <p:cNvPicPr preferRelativeResize="0"/>
          <p:nvPr/>
        </p:nvPicPr>
        <p:blipFill rotWithShape="1">
          <a:blip r:embed="rId5">
            <a:alphaModFix/>
          </a:blip>
          <a:srcRect b="24538" l="16165" r="25135" t="21207"/>
          <a:stretch/>
        </p:blipFill>
        <p:spPr>
          <a:xfrm rot="1306578">
            <a:off x="-314525" y="41250"/>
            <a:ext cx="955176" cy="64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62200" y="4452024"/>
            <a:ext cx="2268446" cy="7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 rotWithShape="1">
          <a:blip r:embed="rId7">
            <a:alphaModFix/>
          </a:blip>
          <a:srcRect b="0" l="9780" r="7962" t="0"/>
          <a:stretch/>
        </p:blipFill>
        <p:spPr>
          <a:xfrm rot="-5400000">
            <a:off x="8375337" y="61288"/>
            <a:ext cx="841326" cy="8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 rotWithShape="1">
          <a:blip r:embed="rId8">
            <a:alphaModFix/>
          </a:blip>
          <a:srcRect b="21324" l="23439" r="23118" t="21627"/>
          <a:stretch/>
        </p:blipFill>
        <p:spPr>
          <a:xfrm rot="2349488">
            <a:off x="8519475" y="4602090"/>
            <a:ext cx="1127173" cy="87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 rotWithShape="1">
          <a:blip r:embed="rId5">
            <a:alphaModFix/>
          </a:blip>
          <a:srcRect b="24538" l="16165" r="25135" t="21207"/>
          <a:stretch/>
        </p:blipFill>
        <p:spPr>
          <a:xfrm rot="1306593">
            <a:off x="8442173" y="3835446"/>
            <a:ext cx="818524" cy="551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6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6"/>
          <p:cNvSpPr txBox="1"/>
          <p:nvPr>
            <p:ph hasCustomPrompt="1" type="title"/>
          </p:nvPr>
        </p:nvSpPr>
        <p:spPr>
          <a:xfrm>
            <a:off x="4614450" y="670225"/>
            <a:ext cx="35922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1" name="Google Shape;271;p26"/>
          <p:cNvSpPr txBox="1"/>
          <p:nvPr>
            <p:ph idx="1" type="subTitle"/>
          </p:nvPr>
        </p:nvSpPr>
        <p:spPr>
          <a:xfrm>
            <a:off x="4614450" y="1253627"/>
            <a:ext cx="35922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b="1"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72" name="Google Shape;272;p26"/>
          <p:cNvSpPr txBox="1"/>
          <p:nvPr>
            <p:ph hasCustomPrompt="1" idx="2" type="title"/>
          </p:nvPr>
        </p:nvSpPr>
        <p:spPr>
          <a:xfrm>
            <a:off x="4614450" y="1954315"/>
            <a:ext cx="35922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" name="Google Shape;273;p26"/>
          <p:cNvSpPr txBox="1"/>
          <p:nvPr>
            <p:ph idx="3" type="subTitle"/>
          </p:nvPr>
        </p:nvSpPr>
        <p:spPr>
          <a:xfrm>
            <a:off x="4614450" y="2554650"/>
            <a:ext cx="35922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b="1"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74" name="Google Shape;274;p26"/>
          <p:cNvSpPr txBox="1"/>
          <p:nvPr>
            <p:ph hasCustomPrompt="1" idx="4" type="title"/>
          </p:nvPr>
        </p:nvSpPr>
        <p:spPr>
          <a:xfrm>
            <a:off x="4614450" y="3265646"/>
            <a:ext cx="35922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5" name="Google Shape;275;p26"/>
          <p:cNvSpPr txBox="1"/>
          <p:nvPr>
            <p:ph idx="5" type="subTitle"/>
          </p:nvPr>
        </p:nvSpPr>
        <p:spPr>
          <a:xfrm>
            <a:off x="4614450" y="3874473"/>
            <a:ext cx="35922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b="1"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pic>
        <p:nvPicPr>
          <p:cNvPr id="276" name="Google Shape;276;p26"/>
          <p:cNvPicPr preferRelativeResize="0"/>
          <p:nvPr/>
        </p:nvPicPr>
        <p:blipFill rotWithShape="1">
          <a:blip r:embed="rId3">
            <a:alphaModFix/>
          </a:blip>
          <a:srcRect b="4994" l="3482" r="5118" t="8597"/>
          <a:stretch/>
        </p:blipFill>
        <p:spPr>
          <a:xfrm>
            <a:off x="7869750" y="4684650"/>
            <a:ext cx="1333048" cy="91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1768" y="-219717"/>
            <a:ext cx="1417600" cy="120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 rotWithShape="1">
          <a:blip r:embed="rId5">
            <a:alphaModFix/>
          </a:blip>
          <a:srcRect b="18527" l="18871" r="21122" t="9213"/>
          <a:stretch/>
        </p:blipFill>
        <p:spPr>
          <a:xfrm>
            <a:off x="7347425" y="-399741"/>
            <a:ext cx="1023174" cy="1069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 rotWithShape="1">
          <a:blip r:embed="rId6">
            <a:alphaModFix/>
          </a:blip>
          <a:srcRect b="24538" l="16165" r="25135" t="21207"/>
          <a:stretch/>
        </p:blipFill>
        <p:spPr>
          <a:xfrm rot="2390519">
            <a:off x="8196787" y="616850"/>
            <a:ext cx="1127175" cy="75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6"/>
          <p:cNvPicPr preferRelativeResize="0"/>
          <p:nvPr/>
        </p:nvPicPr>
        <p:blipFill rotWithShape="1">
          <a:blip r:embed="rId7">
            <a:alphaModFix/>
          </a:blip>
          <a:srcRect b="0" l="9780" r="7962" t="0"/>
          <a:stretch/>
        </p:blipFill>
        <p:spPr>
          <a:xfrm>
            <a:off x="8594925" y="3494743"/>
            <a:ext cx="1127176" cy="118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6"/>
          <p:cNvPicPr preferRelativeResize="0"/>
          <p:nvPr/>
        </p:nvPicPr>
        <p:blipFill rotWithShape="1">
          <a:blip r:embed="rId8">
            <a:alphaModFix/>
          </a:blip>
          <a:srcRect b="20089" l="15579" r="18575" t="11063"/>
          <a:stretch/>
        </p:blipFill>
        <p:spPr>
          <a:xfrm rot="-1404504">
            <a:off x="4008413" y="4714424"/>
            <a:ext cx="1127177" cy="85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6_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7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7"/>
          <p:cNvSpPr txBox="1"/>
          <p:nvPr>
            <p:ph idx="1" type="subTitle"/>
          </p:nvPr>
        </p:nvSpPr>
        <p:spPr>
          <a:xfrm>
            <a:off x="878300" y="3214785"/>
            <a:ext cx="20424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27"/>
          <p:cNvSpPr txBox="1"/>
          <p:nvPr>
            <p:ph idx="2" type="subTitle"/>
          </p:nvPr>
        </p:nvSpPr>
        <p:spPr>
          <a:xfrm>
            <a:off x="3573526" y="3214780"/>
            <a:ext cx="20424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27"/>
          <p:cNvSpPr txBox="1"/>
          <p:nvPr>
            <p:ph idx="3" type="subTitle"/>
          </p:nvPr>
        </p:nvSpPr>
        <p:spPr>
          <a:xfrm>
            <a:off x="6242800" y="3214780"/>
            <a:ext cx="20424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27"/>
          <p:cNvSpPr txBox="1"/>
          <p:nvPr>
            <p:ph hasCustomPrompt="1" type="title"/>
          </p:nvPr>
        </p:nvSpPr>
        <p:spPr>
          <a:xfrm>
            <a:off x="878300" y="1607050"/>
            <a:ext cx="2042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8" name="Google Shape;288;p27"/>
          <p:cNvSpPr txBox="1"/>
          <p:nvPr>
            <p:ph hasCustomPrompt="1" idx="4" type="title"/>
          </p:nvPr>
        </p:nvSpPr>
        <p:spPr>
          <a:xfrm>
            <a:off x="3573526" y="1607050"/>
            <a:ext cx="2042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9" name="Google Shape;289;p27"/>
          <p:cNvSpPr txBox="1"/>
          <p:nvPr>
            <p:ph hasCustomPrompt="1" idx="5" type="title"/>
          </p:nvPr>
        </p:nvSpPr>
        <p:spPr>
          <a:xfrm>
            <a:off x="6242800" y="1607050"/>
            <a:ext cx="2042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90" name="Google Shape;290;p27"/>
          <p:cNvSpPr txBox="1"/>
          <p:nvPr>
            <p:ph idx="6" type="subTitle"/>
          </p:nvPr>
        </p:nvSpPr>
        <p:spPr>
          <a:xfrm>
            <a:off x="878300" y="2902200"/>
            <a:ext cx="2042400" cy="39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1" name="Google Shape;291;p27"/>
          <p:cNvSpPr txBox="1"/>
          <p:nvPr>
            <p:ph idx="7" type="subTitle"/>
          </p:nvPr>
        </p:nvSpPr>
        <p:spPr>
          <a:xfrm>
            <a:off x="3573526" y="2902210"/>
            <a:ext cx="2042400" cy="39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2" name="Google Shape;292;p27"/>
          <p:cNvSpPr txBox="1"/>
          <p:nvPr>
            <p:ph idx="8" type="subTitle"/>
          </p:nvPr>
        </p:nvSpPr>
        <p:spPr>
          <a:xfrm>
            <a:off x="6242800" y="2902210"/>
            <a:ext cx="2042400" cy="39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3" name="Google Shape;293;p27"/>
          <p:cNvSpPr txBox="1"/>
          <p:nvPr>
            <p:ph idx="9"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294" name="Google Shape;294;p27"/>
          <p:cNvPicPr preferRelativeResize="0"/>
          <p:nvPr/>
        </p:nvPicPr>
        <p:blipFill rotWithShape="1">
          <a:blip r:embed="rId3">
            <a:alphaModFix/>
          </a:blip>
          <a:srcRect b="4994" l="3482" r="5118" t="8597"/>
          <a:stretch/>
        </p:blipFill>
        <p:spPr>
          <a:xfrm>
            <a:off x="8586900" y="4299837"/>
            <a:ext cx="1117751" cy="77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7"/>
          <p:cNvPicPr preferRelativeResize="0"/>
          <p:nvPr/>
        </p:nvPicPr>
        <p:blipFill rotWithShape="1">
          <a:blip r:embed="rId4">
            <a:alphaModFix/>
          </a:blip>
          <a:srcRect b="0" l="21801" r="13157" t="0"/>
          <a:stretch/>
        </p:blipFill>
        <p:spPr>
          <a:xfrm>
            <a:off x="8149350" y="25150"/>
            <a:ext cx="766601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/>
          <p:cNvPicPr preferRelativeResize="0"/>
          <p:nvPr/>
        </p:nvPicPr>
        <p:blipFill rotWithShape="1">
          <a:blip r:embed="rId5">
            <a:alphaModFix/>
          </a:blip>
          <a:srcRect b="20089" l="15579" r="18575" t="11063"/>
          <a:stretch/>
        </p:blipFill>
        <p:spPr>
          <a:xfrm>
            <a:off x="-367525" y="884612"/>
            <a:ext cx="1127175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 rotWithShape="1">
          <a:blip r:embed="rId6">
            <a:alphaModFix/>
          </a:blip>
          <a:srcRect b="21845" l="20949" r="25168" t="15630"/>
          <a:stretch/>
        </p:blipFill>
        <p:spPr>
          <a:xfrm>
            <a:off x="7855325" y="4447075"/>
            <a:ext cx="562659" cy="4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7"/>
          <p:cNvPicPr preferRelativeResize="0"/>
          <p:nvPr/>
        </p:nvPicPr>
        <p:blipFill rotWithShape="1">
          <a:blip r:embed="rId7">
            <a:alphaModFix/>
          </a:blip>
          <a:srcRect b="9278" l="19572" r="12418" t="10251"/>
          <a:stretch/>
        </p:blipFill>
        <p:spPr>
          <a:xfrm rot="-3546326">
            <a:off x="8562125" y="795525"/>
            <a:ext cx="766599" cy="7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7"/>
          <p:cNvPicPr preferRelativeResize="0"/>
          <p:nvPr/>
        </p:nvPicPr>
        <p:blipFill rotWithShape="1">
          <a:blip r:embed="rId8">
            <a:alphaModFix/>
          </a:blip>
          <a:srcRect b="32861" l="17318" r="36275" t="18519"/>
          <a:stretch/>
        </p:blipFill>
        <p:spPr>
          <a:xfrm>
            <a:off x="-238294" y="-136903"/>
            <a:ext cx="829794" cy="8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320775" y="4193550"/>
            <a:ext cx="3145733" cy="105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8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8"/>
          <p:cNvSpPr txBox="1"/>
          <p:nvPr>
            <p:ph type="title"/>
          </p:nvPr>
        </p:nvSpPr>
        <p:spPr>
          <a:xfrm>
            <a:off x="2347950" y="540000"/>
            <a:ext cx="4448100" cy="12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8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4" name="Google Shape;304;p28"/>
          <p:cNvSpPr txBox="1"/>
          <p:nvPr>
            <p:ph idx="1" type="subTitle"/>
          </p:nvPr>
        </p:nvSpPr>
        <p:spPr>
          <a:xfrm>
            <a:off x="2347900" y="1807355"/>
            <a:ext cx="4448100" cy="10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28"/>
          <p:cNvSpPr txBox="1"/>
          <p:nvPr/>
        </p:nvSpPr>
        <p:spPr>
          <a:xfrm>
            <a:off x="1946850" y="3611950"/>
            <a:ext cx="52503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der"/>
                <a:ea typeface="Inder"/>
                <a:cs typeface="Inder"/>
                <a:sym typeface="Inder"/>
              </a:rPr>
              <a:t>CREDITS:</a:t>
            </a:r>
            <a:r>
              <a:rPr lang="en" sz="1200">
                <a:solidFill>
                  <a:schemeClr val="dk1"/>
                </a:solidFill>
                <a:latin typeface="Inder"/>
                <a:ea typeface="Inder"/>
                <a:cs typeface="Inder"/>
                <a:sym typeface="Inder"/>
              </a:rPr>
              <a:t> This presentation template was created by </a:t>
            </a:r>
            <a:r>
              <a:rPr b="1" lang="en" sz="1200" u="sng">
                <a:solidFill>
                  <a:schemeClr val="hlink"/>
                </a:solidFill>
                <a:latin typeface="Inder"/>
                <a:ea typeface="Inder"/>
                <a:cs typeface="Inder"/>
                <a:sym typeface="Inder"/>
                <a:hlinkClick r:id="rId3"/>
              </a:rPr>
              <a:t>Slidesgo</a:t>
            </a:r>
            <a:r>
              <a:rPr lang="en" sz="1200">
                <a:solidFill>
                  <a:schemeClr val="dk1"/>
                </a:solidFill>
                <a:latin typeface="Inder"/>
                <a:ea typeface="Inder"/>
                <a:cs typeface="Inder"/>
                <a:sym typeface="Inder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Inder"/>
                <a:ea typeface="Inder"/>
                <a:cs typeface="Inder"/>
                <a:sym typeface="Ind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Inder"/>
                <a:ea typeface="Inder"/>
                <a:cs typeface="Inder"/>
                <a:sym typeface="Inder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Inder"/>
                <a:ea typeface="Inder"/>
                <a:cs typeface="Inder"/>
                <a:sym typeface="Ind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Inder"/>
                <a:ea typeface="Inder"/>
                <a:cs typeface="Inder"/>
                <a:sym typeface="Inder"/>
              </a:rPr>
              <a:t> </a:t>
            </a:r>
            <a:endParaRPr b="1" sz="1200" u="sng">
              <a:solidFill>
                <a:schemeClr val="dk1"/>
              </a:solidFill>
              <a:latin typeface="Inder"/>
              <a:ea typeface="Inder"/>
              <a:cs typeface="Inder"/>
              <a:sym typeface="Inder"/>
            </a:endParaRPr>
          </a:p>
        </p:txBody>
      </p:sp>
      <p:pic>
        <p:nvPicPr>
          <p:cNvPr id="306" name="Google Shape;306;p28"/>
          <p:cNvPicPr preferRelativeResize="0"/>
          <p:nvPr/>
        </p:nvPicPr>
        <p:blipFill rotWithShape="1">
          <a:blip r:embed="rId6">
            <a:alphaModFix/>
          </a:blip>
          <a:srcRect b="20089" l="15579" r="18575" t="11063"/>
          <a:stretch/>
        </p:blipFill>
        <p:spPr>
          <a:xfrm>
            <a:off x="8336725" y="2242525"/>
            <a:ext cx="1127175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6825" y="3831752"/>
            <a:ext cx="1127175" cy="142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8"/>
          <p:cNvPicPr preferRelativeResize="0"/>
          <p:nvPr/>
        </p:nvPicPr>
        <p:blipFill rotWithShape="1">
          <a:blip r:embed="rId8">
            <a:alphaModFix/>
          </a:blip>
          <a:srcRect b="18527" l="18871" r="21122" t="9213"/>
          <a:stretch/>
        </p:blipFill>
        <p:spPr>
          <a:xfrm>
            <a:off x="-198150" y="764699"/>
            <a:ext cx="915900" cy="9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9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9"/>
          <p:cNvPicPr preferRelativeResize="0"/>
          <p:nvPr/>
        </p:nvPicPr>
        <p:blipFill rotWithShape="1">
          <a:blip r:embed="rId3">
            <a:alphaModFix/>
          </a:blip>
          <a:srcRect b="21324" l="23439" r="23118" t="21627"/>
          <a:stretch/>
        </p:blipFill>
        <p:spPr>
          <a:xfrm rot="2355858">
            <a:off x="8408725" y="4313291"/>
            <a:ext cx="1127175" cy="87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9"/>
          <p:cNvPicPr preferRelativeResize="0"/>
          <p:nvPr/>
        </p:nvPicPr>
        <p:blipFill rotWithShape="1">
          <a:blip r:embed="rId4">
            <a:alphaModFix/>
          </a:blip>
          <a:srcRect b="25272" l="25784" r="23337" t="13725"/>
          <a:stretch/>
        </p:blipFill>
        <p:spPr>
          <a:xfrm rot="-3600012">
            <a:off x="-100215" y="4102888"/>
            <a:ext cx="885205" cy="106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9"/>
          <p:cNvPicPr preferRelativeResize="0"/>
          <p:nvPr/>
        </p:nvPicPr>
        <p:blipFill rotWithShape="1">
          <a:blip r:embed="rId3">
            <a:alphaModFix/>
          </a:blip>
          <a:srcRect b="21324" l="23439" r="23118" t="21627"/>
          <a:stretch/>
        </p:blipFill>
        <p:spPr>
          <a:xfrm rot="-4644311">
            <a:off x="228050" y="-113809"/>
            <a:ext cx="1127173" cy="87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9"/>
          <p:cNvPicPr preferRelativeResize="0"/>
          <p:nvPr/>
        </p:nvPicPr>
        <p:blipFill rotWithShape="1">
          <a:blip r:embed="rId5">
            <a:alphaModFix/>
          </a:blip>
          <a:srcRect b="20089" l="15579" r="18575" t="11063"/>
          <a:stretch/>
        </p:blipFill>
        <p:spPr>
          <a:xfrm>
            <a:off x="-401200" y="3281025"/>
            <a:ext cx="1127175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00017">
            <a:off x="8194921" y="3166167"/>
            <a:ext cx="957387" cy="813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9"/>
          <p:cNvPicPr preferRelativeResize="0"/>
          <p:nvPr/>
        </p:nvPicPr>
        <p:blipFill rotWithShape="1">
          <a:blip r:embed="rId7">
            <a:alphaModFix/>
          </a:blip>
          <a:srcRect b="32861" l="17318" r="36275" t="18519"/>
          <a:stretch/>
        </p:blipFill>
        <p:spPr>
          <a:xfrm>
            <a:off x="8731451" y="2469924"/>
            <a:ext cx="639350" cy="6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0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0"/>
          <p:cNvPicPr preferRelativeResize="0"/>
          <p:nvPr/>
        </p:nvPicPr>
        <p:blipFill rotWithShape="1">
          <a:blip r:embed="rId3">
            <a:alphaModFix/>
          </a:blip>
          <a:srcRect b="20089" l="15579" r="18575" t="11063"/>
          <a:stretch/>
        </p:blipFill>
        <p:spPr>
          <a:xfrm rot="1841255">
            <a:off x="-431275" y="25176"/>
            <a:ext cx="1127176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 rotWithShape="1">
          <a:blip r:embed="rId4">
            <a:alphaModFix/>
          </a:blip>
          <a:srcRect b="21845" l="20949" r="25168" t="15630"/>
          <a:stretch/>
        </p:blipFill>
        <p:spPr>
          <a:xfrm>
            <a:off x="1506250" y="4527988"/>
            <a:ext cx="718276" cy="60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62200" y="4452024"/>
            <a:ext cx="2268446" cy="7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523819">
            <a:off x="8266758" y="-259156"/>
            <a:ext cx="1236833" cy="1050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0"/>
          <p:cNvPicPr preferRelativeResize="0"/>
          <p:nvPr/>
        </p:nvPicPr>
        <p:blipFill rotWithShape="1">
          <a:blip r:embed="rId7">
            <a:alphaModFix/>
          </a:blip>
          <a:srcRect b="0" l="14751" r="6234" t="7766"/>
          <a:stretch/>
        </p:blipFill>
        <p:spPr>
          <a:xfrm>
            <a:off x="8540688" y="3575712"/>
            <a:ext cx="688975" cy="2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>
            <p:ph idx="1" type="body"/>
          </p:nvPr>
        </p:nvSpPr>
        <p:spPr>
          <a:xfrm>
            <a:off x="720000" y="1215751"/>
            <a:ext cx="7704000" cy="3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indent="-3048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indent="-3048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indent="-3048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indent="-3048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indent="-3048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indent="-3048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indent="-3048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 b="20089" l="15579" r="18575" t="11063"/>
          <a:stretch/>
        </p:blipFill>
        <p:spPr>
          <a:xfrm>
            <a:off x="3138500" y="4664931"/>
            <a:ext cx="813751" cy="62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4">
            <a:alphaModFix/>
          </a:blip>
          <a:srcRect b="21324" l="23439" r="23118" t="21627"/>
          <a:stretch/>
        </p:blipFill>
        <p:spPr>
          <a:xfrm rot="10058517">
            <a:off x="8563959" y="369658"/>
            <a:ext cx="965481" cy="751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5">
            <a:alphaModFix/>
          </a:blip>
          <a:srcRect b="24538" l="16165" r="25135" t="21207"/>
          <a:stretch/>
        </p:blipFill>
        <p:spPr>
          <a:xfrm rot="-10350026">
            <a:off x="8653759" y="4041658"/>
            <a:ext cx="647781" cy="43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6">
            <a:alphaModFix/>
          </a:blip>
          <a:srcRect b="0" l="17873" r="15335" t="10249"/>
          <a:stretch/>
        </p:blipFill>
        <p:spPr>
          <a:xfrm>
            <a:off x="8513025" y="1069612"/>
            <a:ext cx="543525" cy="62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6">
            <a:alphaModFix/>
          </a:blip>
          <a:srcRect b="0" l="17873" r="15335" t="10249"/>
          <a:stretch/>
        </p:blipFill>
        <p:spPr>
          <a:xfrm rot="4499998">
            <a:off x="8513025" y="-123650"/>
            <a:ext cx="543524" cy="62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 rotWithShape="1">
          <a:blip r:embed="rId7">
            <a:alphaModFix/>
          </a:blip>
          <a:srcRect b="4994" l="3482" r="5118" t="8597"/>
          <a:stretch/>
        </p:blipFill>
        <p:spPr>
          <a:xfrm rot="1800016">
            <a:off x="11794" y="123292"/>
            <a:ext cx="1024512" cy="70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 rotWithShape="1">
          <a:blip r:embed="rId5">
            <a:alphaModFix/>
          </a:blip>
          <a:srcRect b="24538" l="16165" r="25135" t="21207"/>
          <a:stretch/>
        </p:blipFill>
        <p:spPr>
          <a:xfrm rot="-286016">
            <a:off x="124559" y="1147002"/>
            <a:ext cx="690933" cy="465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 rotWithShape="1">
          <a:blip r:embed="rId7">
            <a:alphaModFix/>
          </a:blip>
          <a:srcRect b="4994" l="3482" r="5118" t="8597"/>
          <a:stretch/>
        </p:blipFill>
        <p:spPr>
          <a:xfrm rot="-1865430">
            <a:off x="8465381" y="3081167"/>
            <a:ext cx="1024511" cy="706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/>
          <p:nvPr>
            <p:ph idx="1" type="subTitle"/>
          </p:nvPr>
        </p:nvSpPr>
        <p:spPr>
          <a:xfrm>
            <a:off x="4032457" y="3582498"/>
            <a:ext cx="2438700" cy="6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2" type="subTitle"/>
          </p:nvPr>
        </p:nvSpPr>
        <p:spPr>
          <a:xfrm>
            <a:off x="4036112" y="1950998"/>
            <a:ext cx="2438700" cy="6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3" type="subTitle"/>
          </p:nvPr>
        </p:nvSpPr>
        <p:spPr>
          <a:xfrm>
            <a:off x="4032457" y="3343650"/>
            <a:ext cx="2438700" cy="3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4" type="subTitle"/>
          </p:nvPr>
        </p:nvSpPr>
        <p:spPr>
          <a:xfrm>
            <a:off x="4036112" y="1712150"/>
            <a:ext cx="2438700" cy="3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45163" l="0" r="0" t="0"/>
          <a:stretch/>
        </p:blipFill>
        <p:spPr>
          <a:xfrm rot="1975964">
            <a:off x="-694257" y="100034"/>
            <a:ext cx="1520909" cy="1968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 rotWithShape="1">
          <a:blip r:embed="rId4">
            <a:alphaModFix/>
          </a:blip>
          <a:srcRect b="4994" l="3482" r="5118" t="8597"/>
          <a:stretch/>
        </p:blipFill>
        <p:spPr>
          <a:xfrm>
            <a:off x="7175000" y="-389625"/>
            <a:ext cx="1333048" cy="91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5">
            <a:alphaModFix/>
          </a:blip>
          <a:srcRect b="20089" l="15579" r="18575" t="11063"/>
          <a:stretch/>
        </p:blipFill>
        <p:spPr>
          <a:xfrm>
            <a:off x="8417975" y="3216900"/>
            <a:ext cx="1127175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 rotWithShape="1">
          <a:blip r:embed="rId6">
            <a:alphaModFix/>
          </a:blip>
          <a:srcRect b="32861" l="17318" r="36275" t="18519"/>
          <a:stretch/>
        </p:blipFill>
        <p:spPr>
          <a:xfrm>
            <a:off x="963683" y="-155250"/>
            <a:ext cx="54661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"/>
          <p:cNvPicPr preferRelativeResize="0"/>
          <p:nvPr/>
        </p:nvPicPr>
        <p:blipFill rotWithShape="1">
          <a:blip r:embed="rId7">
            <a:alphaModFix/>
          </a:blip>
          <a:srcRect b="0" l="14751" r="6234" t="7766"/>
          <a:stretch/>
        </p:blipFill>
        <p:spPr>
          <a:xfrm rot="-1821750">
            <a:off x="8883306" y="615760"/>
            <a:ext cx="1137239" cy="3428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53" name="Google Shape;5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7975" y="3995686"/>
            <a:ext cx="977375" cy="123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4">
            <a:alphaModFix/>
          </a:blip>
          <a:srcRect b="13591" l="18813" r="18682" t="0"/>
          <a:stretch/>
        </p:blipFill>
        <p:spPr>
          <a:xfrm>
            <a:off x="-345275" y="4252988"/>
            <a:ext cx="911648" cy="91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 rotWithShape="1">
          <a:blip r:embed="rId5">
            <a:alphaModFix/>
          </a:blip>
          <a:srcRect b="21324" l="23439" r="23118" t="21627"/>
          <a:stretch/>
        </p:blipFill>
        <p:spPr>
          <a:xfrm>
            <a:off x="162398" y="-337976"/>
            <a:ext cx="977375" cy="76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3263">
            <a:off x="-141127" y="265199"/>
            <a:ext cx="977375" cy="8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35085">
            <a:off x="1091048" y="-182689"/>
            <a:ext cx="977375" cy="8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 rotWithShape="1">
          <a:blip r:embed="rId7">
            <a:alphaModFix/>
          </a:blip>
          <a:srcRect b="20089" l="15579" r="18575" t="11063"/>
          <a:stretch/>
        </p:blipFill>
        <p:spPr>
          <a:xfrm>
            <a:off x="8417975" y="250650"/>
            <a:ext cx="1127175" cy="8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7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/>
          <p:nvPr>
            <p:ph type="title"/>
          </p:nvPr>
        </p:nvSpPr>
        <p:spPr>
          <a:xfrm>
            <a:off x="4838075" y="1157725"/>
            <a:ext cx="3467100" cy="11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" type="subTitle"/>
          </p:nvPr>
        </p:nvSpPr>
        <p:spPr>
          <a:xfrm>
            <a:off x="4838075" y="2435375"/>
            <a:ext cx="3467100" cy="15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63" name="Google Shape;63;p7"/>
          <p:cNvSpPr/>
          <p:nvPr>
            <p:ph idx="2" type="pic"/>
          </p:nvPr>
        </p:nvSpPr>
        <p:spPr>
          <a:xfrm>
            <a:off x="838825" y="706200"/>
            <a:ext cx="3731100" cy="37311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64" name="Google Shape;64;p7"/>
          <p:cNvPicPr preferRelativeResize="0"/>
          <p:nvPr/>
        </p:nvPicPr>
        <p:blipFill rotWithShape="1">
          <a:blip r:embed="rId3">
            <a:alphaModFix/>
          </a:blip>
          <a:srcRect b="21845" l="20949" r="25168" t="15630"/>
          <a:stretch/>
        </p:blipFill>
        <p:spPr>
          <a:xfrm>
            <a:off x="214500" y="284863"/>
            <a:ext cx="577949" cy="48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4">
            <a:alphaModFix/>
          </a:blip>
          <a:srcRect b="0" l="14751" r="6234" t="7766"/>
          <a:stretch/>
        </p:blipFill>
        <p:spPr>
          <a:xfrm rot="1377198">
            <a:off x="-257749" y="3964754"/>
            <a:ext cx="718275" cy="2165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/>
          <p:cNvPicPr preferRelativeResize="0"/>
          <p:nvPr/>
        </p:nvPicPr>
        <p:blipFill rotWithShape="1">
          <a:blip r:embed="rId5">
            <a:alphaModFix/>
          </a:blip>
          <a:srcRect b="13591" l="18813" r="18682" t="0"/>
          <a:stretch/>
        </p:blipFill>
        <p:spPr>
          <a:xfrm>
            <a:off x="1120600" y="-311523"/>
            <a:ext cx="787651" cy="7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7"/>
          <p:cNvPicPr preferRelativeResize="0"/>
          <p:nvPr/>
        </p:nvPicPr>
        <p:blipFill rotWithShape="1">
          <a:blip r:embed="rId6">
            <a:alphaModFix/>
          </a:blip>
          <a:srcRect b="0" l="21801" r="13157" t="0"/>
          <a:stretch/>
        </p:blipFill>
        <p:spPr>
          <a:xfrm rot="-9568607">
            <a:off x="8242044" y="138303"/>
            <a:ext cx="870484" cy="97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 rotWithShape="1">
          <a:blip r:embed="rId7">
            <a:alphaModFix/>
          </a:blip>
          <a:srcRect b="24538" l="16165" r="25135" t="21207"/>
          <a:stretch/>
        </p:blipFill>
        <p:spPr>
          <a:xfrm rot="-1145372">
            <a:off x="871649" y="4412889"/>
            <a:ext cx="957398" cy="645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8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 txBox="1"/>
          <p:nvPr>
            <p:ph type="title"/>
          </p:nvPr>
        </p:nvSpPr>
        <p:spPr>
          <a:xfrm>
            <a:off x="1590750" y="1359600"/>
            <a:ext cx="5962500" cy="24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72" name="Google Shape;72;p8"/>
          <p:cNvPicPr preferRelativeResize="0"/>
          <p:nvPr/>
        </p:nvPicPr>
        <p:blipFill rotWithShape="1">
          <a:blip r:embed="rId3">
            <a:alphaModFix/>
          </a:blip>
          <a:srcRect b="4994" l="3482" r="5118" t="8597"/>
          <a:stretch/>
        </p:blipFill>
        <p:spPr>
          <a:xfrm>
            <a:off x="2423675" y="-241825"/>
            <a:ext cx="1264951" cy="87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4">
            <a:alphaModFix/>
          </a:blip>
          <a:srcRect b="13591" l="18813" r="18682" t="0"/>
          <a:stretch/>
        </p:blipFill>
        <p:spPr>
          <a:xfrm>
            <a:off x="8485261" y="1261175"/>
            <a:ext cx="852626" cy="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 rotWithShape="1">
          <a:blip r:embed="rId5">
            <a:alphaModFix/>
          </a:blip>
          <a:srcRect b="25272" l="25784" r="23337" t="13725"/>
          <a:stretch/>
        </p:blipFill>
        <p:spPr>
          <a:xfrm rot="-4515290">
            <a:off x="208057" y="4196449"/>
            <a:ext cx="766462" cy="9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6">
            <a:alphaModFix/>
          </a:blip>
          <a:srcRect b="0" l="9780" r="7962" t="0"/>
          <a:stretch/>
        </p:blipFill>
        <p:spPr>
          <a:xfrm rot="6337006">
            <a:off x="8404900" y="-280458"/>
            <a:ext cx="1127175" cy="118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 rotWithShape="1">
          <a:blip r:embed="rId7">
            <a:alphaModFix/>
          </a:blip>
          <a:srcRect b="18527" l="18871" r="21122" t="9213"/>
          <a:stretch/>
        </p:blipFill>
        <p:spPr>
          <a:xfrm>
            <a:off x="127075" y="2374099"/>
            <a:ext cx="718275" cy="75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 rotWithShape="1">
          <a:blip r:embed="rId3">
            <a:alphaModFix/>
          </a:blip>
          <a:srcRect b="4994" l="3482" r="5118" t="8597"/>
          <a:stretch/>
        </p:blipFill>
        <p:spPr>
          <a:xfrm rot="2700007">
            <a:off x="6426299" y="4579626"/>
            <a:ext cx="1264952" cy="87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04126" y="4011413"/>
            <a:ext cx="3599376" cy="120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9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9"/>
          <p:cNvSpPr txBox="1"/>
          <p:nvPr>
            <p:ph idx="1" type="body"/>
          </p:nvPr>
        </p:nvSpPr>
        <p:spPr>
          <a:xfrm>
            <a:off x="5162984" y="2410335"/>
            <a:ext cx="2871000" cy="10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82" name="Google Shape;82;p9"/>
          <p:cNvSpPr txBox="1"/>
          <p:nvPr>
            <p:ph type="title"/>
          </p:nvPr>
        </p:nvSpPr>
        <p:spPr>
          <a:xfrm>
            <a:off x="5162984" y="1299256"/>
            <a:ext cx="2871000" cy="114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pic>
        <p:nvPicPr>
          <p:cNvPr id="83" name="Google Shape;83;p9"/>
          <p:cNvPicPr preferRelativeResize="0"/>
          <p:nvPr/>
        </p:nvPicPr>
        <p:blipFill rotWithShape="1">
          <a:blip r:embed="rId3">
            <a:alphaModFix/>
          </a:blip>
          <a:srcRect b="0" l="14751" r="6234" t="7766"/>
          <a:stretch/>
        </p:blipFill>
        <p:spPr>
          <a:xfrm rot="-2207768">
            <a:off x="8768950" y="3402021"/>
            <a:ext cx="1014727" cy="305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 rotWithShape="1">
          <a:blip r:embed="rId4">
            <a:alphaModFix/>
          </a:blip>
          <a:srcRect b="21845" l="20949" r="25168" t="15630"/>
          <a:stretch/>
        </p:blipFill>
        <p:spPr>
          <a:xfrm rot="7231128">
            <a:off x="550180" y="-98431"/>
            <a:ext cx="544593" cy="46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 rotWithShape="1">
          <a:blip r:embed="rId5">
            <a:alphaModFix/>
          </a:blip>
          <a:srcRect b="25272" l="25784" r="23337" t="13725"/>
          <a:stretch/>
        </p:blipFill>
        <p:spPr>
          <a:xfrm rot="878675">
            <a:off x="7639132" y="4541067"/>
            <a:ext cx="567893" cy="68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 rotWithShape="1">
          <a:blip r:embed="rId6">
            <a:alphaModFix/>
          </a:blip>
          <a:srcRect b="18527" l="18871" r="21122" t="9213"/>
          <a:stretch/>
        </p:blipFill>
        <p:spPr>
          <a:xfrm>
            <a:off x="7380223" y="-243601"/>
            <a:ext cx="718275" cy="75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7">
            <a:alphaModFix/>
          </a:blip>
          <a:srcRect b="0" l="9780" r="7962" t="0"/>
          <a:stretch/>
        </p:blipFill>
        <p:spPr>
          <a:xfrm>
            <a:off x="-12" y="422208"/>
            <a:ext cx="673550" cy="711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0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/>
          <p:nvPr>
            <p:ph type="title"/>
          </p:nvPr>
        </p:nvSpPr>
        <p:spPr>
          <a:xfrm>
            <a:off x="5065050" y="529375"/>
            <a:ext cx="3353100" cy="22974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5975" y="1152475"/>
            <a:ext cx="7692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der"/>
              <a:buChar char="●"/>
              <a:defRPr>
                <a:solidFill>
                  <a:schemeClr val="dk2"/>
                </a:solidFill>
                <a:latin typeface="Inder"/>
                <a:ea typeface="Inder"/>
                <a:cs typeface="Inder"/>
                <a:sym typeface="Inder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der"/>
              <a:buChar char="○"/>
              <a:defRPr>
                <a:solidFill>
                  <a:schemeClr val="dk2"/>
                </a:solidFill>
                <a:latin typeface="Inder"/>
                <a:ea typeface="Inder"/>
                <a:cs typeface="Inder"/>
                <a:sym typeface="Inder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der"/>
              <a:buChar char="■"/>
              <a:defRPr>
                <a:solidFill>
                  <a:schemeClr val="dk2"/>
                </a:solidFill>
                <a:latin typeface="Inder"/>
                <a:ea typeface="Inder"/>
                <a:cs typeface="Inder"/>
                <a:sym typeface="Inder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der"/>
              <a:buChar char="●"/>
              <a:defRPr>
                <a:solidFill>
                  <a:schemeClr val="dk2"/>
                </a:solidFill>
                <a:latin typeface="Inder"/>
                <a:ea typeface="Inder"/>
                <a:cs typeface="Inder"/>
                <a:sym typeface="Inder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der"/>
              <a:buChar char="○"/>
              <a:defRPr>
                <a:solidFill>
                  <a:schemeClr val="dk2"/>
                </a:solidFill>
                <a:latin typeface="Inder"/>
                <a:ea typeface="Inder"/>
                <a:cs typeface="Inder"/>
                <a:sym typeface="Inder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der"/>
              <a:buChar char="■"/>
              <a:defRPr>
                <a:solidFill>
                  <a:schemeClr val="dk2"/>
                </a:solidFill>
                <a:latin typeface="Inder"/>
                <a:ea typeface="Inder"/>
                <a:cs typeface="Inder"/>
                <a:sym typeface="Inder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der"/>
              <a:buChar char="●"/>
              <a:defRPr>
                <a:solidFill>
                  <a:schemeClr val="dk2"/>
                </a:solidFill>
                <a:latin typeface="Inder"/>
                <a:ea typeface="Inder"/>
                <a:cs typeface="Inder"/>
                <a:sym typeface="Inder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der"/>
              <a:buChar char="○"/>
              <a:defRPr>
                <a:solidFill>
                  <a:schemeClr val="dk2"/>
                </a:solidFill>
                <a:latin typeface="Inder"/>
                <a:ea typeface="Inder"/>
                <a:cs typeface="Inder"/>
                <a:sym typeface="Inder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Inder"/>
              <a:buChar char="■"/>
              <a:defRPr>
                <a:solidFill>
                  <a:schemeClr val="dk2"/>
                </a:solidFill>
                <a:latin typeface="Inder"/>
                <a:ea typeface="Inder"/>
                <a:cs typeface="Inder"/>
                <a:sym typeface="Ind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stock.adobe.com/hr/search?k=tukul" TargetMode="External"/><Relationship Id="rId4" Type="http://schemas.openxmlformats.org/officeDocument/2006/relationships/hyperlink" Target="https://www.britannica.com/place/Addis-Ababa" TargetMode="External"/><Relationship Id="rId9" Type="http://schemas.openxmlformats.org/officeDocument/2006/relationships/hyperlink" Target="https://www.newwineskins.org/blog/2017/4/19/breaking-the-injera" TargetMode="External"/><Relationship Id="rId5" Type="http://schemas.openxmlformats.org/officeDocument/2006/relationships/hyperlink" Target="https://www.travel-intel.com/travel-to-addis-abeba/" TargetMode="External"/><Relationship Id="rId6" Type="http://schemas.openxmlformats.org/officeDocument/2006/relationships/hyperlink" Target="https://whc.unesco.org/en/list/18/" TargetMode="External"/><Relationship Id="rId7" Type="http://schemas.openxmlformats.org/officeDocument/2006/relationships/hyperlink" Target="https://rootsethiopia.org/2023/09/11/what-is-meskel-how-is-it-celbrated/" TargetMode="External"/><Relationship Id="rId8" Type="http://schemas.openxmlformats.org/officeDocument/2006/relationships/hyperlink" Target="https://afrolegends.com/tag/timkat-festival/" TargetMode="External"/><Relationship Id="rId11" Type="http://schemas.openxmlformats.org/officeDocument/2006/relationships/hyperlink" Target="https://en.wikipedia.org/wiki/Ethiopian_cuisine" TargetMode="External"/><Relationship Id="rId10" Type="http://schemas.openxmlformats.org/officeDocument/2006/relationships/hyperlink" Target="https://www.getyourguide.com/addis-ababa-l1085/addis-ababa-city-tour-t458946/" TargetMode="External"/><Relationship Id="rId13" Type="http://schemas.openxmlformats.org/officeDocument/2006/relationships/hyperlink" Target="https://www.evisa.gov.et/ethiopianfestival" TargetMode="External"/><Relationship Id="rId12" Type="http://schemas.openxmlformats.org/officeDocument/2006/relationships/hyperlink" Target="https://www.britannica.com/place/Ethiopia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327" y="3719102"/>
            <a:ext cx="911650" cy="115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14250" y="3918179"/>
            <a:ext cx="3658800" cy="122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1"/>
          <p:cNvPicPr preferRelativeResize="0"/>
          <p:nvPr/>
        </p:nvPicPr>
        <p:blipFill rotWithShape="1">
          <a:blip r:embed="rId5">
            <a:alphaModFix/>
          </a:blip>
          <a:srcRect b="0" l="2666" r="0" t="8424"/>
          <a:stretch/>
        </p:blipFill>
        <p:spPr>
          <a:xfrm>
            <a:off x="5283600" y="2185600"/>
            <a:ext cx="5610977" cy="29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1"/>
          <p:cNvSpPr/>
          <p:nvPr/>
        </p:nvSpPr>
        <p:spPr>
          <a:xfrm>
            <a:off x="717750" y="-3063200"/>
            <a:ext cx="7708500" cy="658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1"/>
          <p:cNvSpPr txBox="1"/>
          <p:nvPr>
            <p:ph type="ctrTitle"/>
          </p:nvPr>
        </p:nvSpPr>
        <p:spPr>
          <a:xfrm>
            <a:off x="1524600" y="529375"/>
            <a:ext cx="6094800" cy="209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>
                <a:solidFill>
                  <a:schemeClr val="lt1"/>
                </a:solidFill>
              </a:rPr>
              <a:t>L'ÉTHIOPIE</a:t>
            </a:r>
            <a:endParaRPr sz="67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33" name="Google Shape;333;p31"/>
          <p:cNvSpPr txBox="1"/>
          <p:nvPr>
            <p:ph idx="1" type="subTitle"/>
          </p:nvPr>
        </p:nvSpPr>
        <p:spPr>
          <a:xfrm>
            <a:off x="2169150" y="3715700"/>
            <a:ext cx="4805700" cy="4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Emmy Bogdanović</a:t>
            </a:r>
            <a:endParaRPr/>
          </a:p>
        </p:txBody>
      </p:sp>
      <p:pic>
        <p:nvPicPr>
          <p:cNvPr id="334" name="Google Shape;334;p31"/>
          <p:cNvPicPr preferRelativeResize="0"/>
          <p:nvPr/>
        </p:nvPicPr>
        <p:blipFill rotWithShape="1">
          <a:blip r:embed="rId6">
            <a:alphaModFix/>
          </a:blip>
          <a:srcRect b="21845" l="20949" r="25168" t="15630"/>
          <a:stretch/>
        </p:blipFill>
        <p:spPr>
          <a:xfrm>
            <a:off x="1398925" y="2976263"/>
            <a:ext cx="465100" cy="39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1"/>
          <p:cNvPicPr preferRelativeResize="0"/>
          <p:nvPr/>
        </p:nvPicPr>
        <p:blipFill rotWithShape="1">
          <a:blip r:embed="rId6">
            <a:alphaModFix/>
          </a:blip>
          <a:srcRect b="21845" l="20949" r="25168" t="15630"/>
          <a:stretch/>
        </p:blipFill>
        <p:spPr>
          <a:xfrm rot="-6626611">
            <a:off x="7319375" y="3137927"/>
            <a:ext cx="465100" cy="39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"/>
          <p:cNvSpPr txBox="1"/>
          <p:nvPr>
            <p:ph type="title"/>
          </p:nvPr>
        </p:nvSpPr>
        <p:spPr>
          <a:xfrm>
            <a:off x="725975" y="539370"/>
            <a:ext cx="7692000" cy="7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ntroduction</a:t>
            </a:r>
            <a:endParaRPr/>
          </a:p>
        </p:txBody>
      </p:sp>
      <p:grpSp>
        <p:nvGrpSpPr>
          <p:cNvPr id="341" name="Google Shape;341;p32"/>
          <p:cNvGrpSpPr/>
          <p:nvPr/>
        </p:nvGrpSpPr>
        <p:grpSpPr>
          <a:xfrm>
            <a:off x="338807" y="1686936"/>
            <a:ext cx="4261682" cy="2380620"/>
            <a:chOff x="233350" y="949250"/>
            <a:chExt cx="7137300" cy="3802300"/>
          </a:xfrm>
        </p:grpSpPr>
        <p:sp>
          <p:nvSpPr>
            <p:cNvPr id="342" name="Google Shape;342;p32"/>
            <p:cNvSpPr/>
            <p:nvPr/>
          </p:nvSpPr>
          <p:spPr>
            <a:xfrm>
              <a:off x="4428450" y="2808675"/>
              <a:ext cx="1478900" cy="330100"/>
            </a:xfrm>
            <a:custGeom>
              <a:rect b="b" l="l" r="r" t="t"/>
              <a:pathLst>
                <a:path extrusionOk="0" h="13204" w="59156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2909400" y="1076125"/>
              <a:ext cx="4118650" cy="3109225"/>
            </a:xfrm>
            <a:custGeom>
              <a:rect b="b" l="l" r="r" t="t"/>
              <a:pathLst>
                <a:path extrusionOk="0" h="124369" w="164746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5913800" y="3523050"/>
              <a:ext cx="1109075" cy="813875"/>
            </a:xfrm>
            <a:custGeom>
              <a:rect b="b" l="l" r="r" t="t"/>
              <a:pathLst>
                <a:path extrusionOk="0" h="32555" w="44363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6442175" y="3238700"/>
              <a:ext cx="571625" cy="311800"/>
            </a:xfrm>
            <a:custGeom>
              <a:rect b="b" l="l" r="r" t="t"/>
              <a:pathLst>
                <a:path extrusionOk="0" h="12472" w="22865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5898675" y="3029225"/>
              <a:ext cx="282150" cy="318450"/>
            </a:xfrm>
            <a:custGeom>
              <a:rect b="b" l="l" r="r" t="t"/>
              <a:pathLst>
                <a:path extrusionOk="0" h="12738" w="11286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5544400" y="3065225"/>
              <a:ext cx="541800" cy="430700"/>
            </a:xfrm>
            <a:custGeom>
              <a:rect b="b" l="l" r="r" t="t"/>
              <a:pathLst>
                <a:path extrusionOk="0" h="17228" w="21672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388700" y="3530600"/>
              <a:ext cx="227275" cy="395425"/>
            </a:xfrm>
            <a:custGeom>
              <a:rect b="b" l="l" r="r" t="t"/>
              <a:pathLst>
                <a:path extrusionOk="0" h="15817" w="9091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2"/>
            <p:cNvSpPr/>
            <p:nvPr/>
          </p:nvSpPr>
          <p:spPr>
            <a:xfrm>
              <a:off x="6438300" y="1893850"/>
              <a:ext cx="267450" cy="418275"/>
            </a:xfrm>
            <a:custGeom>
              <a:rect b="b" l="l" r="r" t="t"/>
              <a:pathLst>
                <a:path extrusionOk="0" h="16731" w="10698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2"/>
            <p:cNvSpPr/>
            <p:nvPr/>
          </p:nvSpPr>
          <p:spPr>
            <a:xfrm>
              <a:off x="6901875" y="4220725"/>
              <a:ext cx="468775" cy="354550"/>
            </a:xfrm>
            <a:custGeom>
              <a:rect b="b" l="l" r="r" t="t"/>
              <a:pathLst>
                <a:path extrusionOk="0" h="14182" w="18751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6306100" y="2654825"/>
              <a:ext cx="232875" cy="385425"/>
            </a:xfrm>
            <a:custGeom>
              <a:rect b="b" l="l" r="r" t="t"/>
              <a:pathLst>
                <a:path extrusionOk="0" h="15417" w="9315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6139750" y="3178550"/>
              <a:ext cx="185375" cy="227425"/>
            </a:xfrm>
            <a:custGeom>
              <a:rect b="b" l="l" r="r" t="t"/>
              <a:pathLst>
                <a:path extrusionOk="0" h="9097" w="7415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4320000" y="1079225"/>
              <a:ext cx="260125" cy="163000"/>
            </a:xfrm>
            <a:custGeom>
              <a:rect b="b" l="l" r="r" t="t"/>
              <a:pathLst>
                <a:path extrusionOk="0" h="6520" w="10405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3605850" y="1017225"/>
              <a:ext cx="246275" cy="88775"/>
            </a:xfrm>
            <a:custGeom>
              <a:rect b="b" l="l" r="r" t="t"/>
              <a:pathLst>
                <a:path extrusionOk="0" h="3551" w="9851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2"/>
            <p:cNvSpPr/>
            <p:nvPr/>
          </p:nvSpPr>
          <p:spPr>
            <a:xfrm>
              <a:off x="3161275" y="1612775"/>
              <a:ext cx="115825" cy="115825"/>
            </a:xfrm>
            <a:custGeom>
              <a:rect b="b" l="l" r="r" t="t"/>
              <a:pathLst>
                <a:path extrusionOk="0" h="4633" w="4633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2"/>
            <p:cNvSpPr/>
            <p:nvPr/>
          </p:nvSpPr>
          <p:spPr>
            <a:xfrm>
              <a:off x="6082850" y="3458350"/>
              <a:ext cx="215350" cy="82375"/>
            </a:xfrm>
            <a:custGeom>
              <a:rect b="b" l="l" r="r" t="t"/>
              <a:pathLst>
                <a:path extrusionOk="0" h="3295" w="8614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5726825" y="1103850"/>
              <a:ext cx="262175" cy="54825"/>
            </a:xfrm>
            <a:custGeom>
              <a:rect b="b" l="l" r="r" t="t"/>
              <a:pathLst>
                <a:path extrusionOk="0" h="2193" w="10487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6497925" y="4391525"/>
              <a:ext cx="125725" cy="97375"/>
            </a:xfrm>
            <a:custGeom>
              <a:rect b="b" l="l" r="r" t="t"/>
              <a:pathLst>
                <a:path extrusionOk="0" h="3895" w="5029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5334875" y="2906300"/>
              <a:ext cx="82100" cy="128050"/>
            </a:xfrm>
            <a:custGeom>
              <a:rect b="b" l="l" r="r" t="t"/>
              <a:pathLst>
                <a:path extrusionOk="0" h="5122" w="3284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4869125" y="997550"/>
              <a:ext cx="160750" cy="66150"/>
            </a:xfrm>
            <a:custGeom>
              <a:rect b="b" l="l" r="r" t="t"/>
              <a:pathLst>
                <a:path extrusionOk="0" h="2646" w="643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3763550" y="998475"/>
              <a:ext cx="117975" cy="55725"/>
            </a:xfrm>
            <a:custGeom>
              <a:rect b="b" l="l" r="r" t="t"/>
              <a:pathLst>
                <a:path extrusionOk="0" h="2229" w="4719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6244750" y="3463175"/>
              <a:ext cx="127900" cy="76650"/>
            </a:xfrm>
            <a:custGeom>
              <a:rect b="b" l="l" r="r" t="t"/>
              <a:pathLst>
                <a:path extrusionOk="0" h="3066" w="5116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6286725" y="2464325"/>
              <a:ext cx="67775" cy="93850"/>
            </a:xfrm>
            <a:custGeom>
              <a:rect b="b" l="l" r="r" t="t"/>
              <a:pathLst>
                <a:path extrusionOk="0" h="3754" w="2711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6279300" y="2861375"/>
              <a:ext cx="75625" cy="97275"/>
            </a:xfrm>
            <a:custGeom>
              <a:rect b="b" l="l" r="r" t="t"/>
              <a:pathLst>
                <a:path extrusionOk="0" h="3891" w="3025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4145025" y="994975"/>
              <a:ext cx="111500" cy="47325"/>
            </a:xfrm>
            <a:custGeom>
              <a:rect b="b" l="l" r="r" t="t"/>
              <a:pathLst>
                <a:path extrusionOk="0" h="1893" w="446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7213625" y="3803350"/>
              <a:ext cx="74075" cy="80050"/>
            </a:xfrm>
            <a:custGeom>
              <a:rect b="b" l="l" r="r" t="t"/>
              <a:pathLst>
                <a:path extrusionOk="0" h="3202" w="2963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6542025" y="3118350"/>
              <a:ext cx="66075" cy="79800"/>
            </a:xfrm>
            <a:custGeom>
              <a:rect b="b" l="l" r="r" t="t"/>
              <a:pathLst>
                <a:path extrusionOk="0" h="3192" w="2643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4278100" y="987200"/>
              <a:ext cx="87225" cy="50150"/>
            </a:xfrm>
            <a:custGeom>
              <a:rect b="b" l="l" r="r" t="t"/>
              <a:pathLst>
                <a:path extrusionOk="0" h="2006" w="3489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6595650" y="1204100"/>
              <a:ext cx="81075" cy="41800"/>
            </a:xfrm>
            <a:custGeom>
              <a:rect b="b" l="l" r="r" t="t"/>
              <a:pathLst>
                <a:path extrusionOk="0" h="1672" w="3243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5040350" y="1034625"/>
              <a:ext cx="81550" cy="46975"/>
            </a:xfrm>
            <a:custGeom>
              <a:rect b="b" l="l" r="r" t="t"/>
              <a:pathLst>
                <a:path extrusionOk="0" h="1879" w="3262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6380950" y="3302475"/>
              <a:ext cx="77800" cy="40225"/>
            </a:xfrm>
            <a:custGeom>
              <a:rect b="b" l="l" r="r" t="t"/>
              <a:pathLst>
                <a:path extrusionOk="0" h="1609" w="3112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4384825" y="996700"/>
              <a:ext cx="62025" cy="39775"/>
            </a:xfrm>
            <a:custGeom>
              <a:rect b="b" l="l" r="r" t="t"/>
              <a:pathLst>
                <a:path extrusionOk="0" h="1591" w="2481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2100625" y="1004500"/>
              <a:ext cx="520200" cy="95050"/>
            </a:xfrm>
            <a:custGeom>
              <a:rect b="b" l="l" r="r" t="t"/>
              <a:pathLst>
                <a:path extrusionOk="0" h="3802" w="20808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233350" y="949250"/>
              <a:ext cx="3232550" cy="3802300"/>
            </a:xfrm>
            <a:custGeom>
              <a:rect b="b" l="l" r="r" t="t"/>
              <a:pathLst>
                <a:path extrusionOk="0" h="152092" w="129302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1581325" y="1051125"/>
              <a:ext cx="283000" cy="91675"/>
            </a:xfrm>
            <a:custGeom>
              <a:rect b="b" l="l" r="r" t="t"/>
              <a:pathLst>
                <a:path extrusionOk="0" h="3667" w="1132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3144425" y="1319375"/>
              <a:ext cx="213450" cy="95575"/>
            </a:xfrm>
            <a:custGeom>
              <a:rect b="b" l="l" r="r" t="t"/>
              <a:pathLst>
                <a:path extrusionOk="0" h="3823" w="8538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1453000" y="2509000"/>
              <a:ext cx="263575" cy="113100"/>
            </a:xfrm>
            <a:custGeom>
              <a:rect b="b" l="l" r="r" t="t"/>
              <a:pathLst>
                <a:path extrusionOk="0" h="4524" w="10543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1880725" y="1020350"/>
              <a:ext cx="162025" cy="112025"/>
            </a:xfrm>
            <a:custGeom>
              <a:rect b="b" l="l" r="r" t="t"/>
              <a:pathLst>
                <a:path extrusionOk="0" h="4481" w="6481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1688900" y="2603450"/>
              <a:ext cx="165050" cy="73950"/>
            </a:xfrm>
            <a:custGeom>
              <a:rect b="b" l="l" r="r" t="t"/>
              <a:pathLst>
                <a:path extrusionOk="0" h="2958" w="6602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1922200" y="1344925"/>
              <a:ext cx="129625" cy="64525"/>
            </a:xfrm>
            <a:custGeom>
              <a:rect b="b" l="l" r="r" t="t"/>
              <a:pathLst>
                <a:path extrusionOk="0" h="2581" w="5185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1787825" y="1030550"/>
              <a:ext cx="94250" cy="44825"/>
            </a:xfrm>
            <a:custGeom>
              <a:rect b="b" l="l" r="r" t="t"/>
              <a:pathLst>
                <a:path extrusionOk="0" h="1793" w="377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1870350" y="2639275"/>
              <a:ext cx="59225" cy="44325"/>
            </a:xfrm>
            <a:custGeom>
              <a:rect b="b" l="l" r="r" t="t"/>
              <a:pathLst>
                <a:path extrusionOk="0" h="1773" w="2369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2264800" y="4630125"/>
              <a:ext cx="62675" cy="39225"/>
            </a:xfrm>
            <a:custGeom>
              <a:rect b="b" l="l" r="r" t="t"/>
              <a:pathLst>
                <a:path extrusionOk="0" h="1569" w="2507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1604225" y="2645350"/>
              <a:ext cx="56175" cy="38275"/>
            </a:xfrm>
            <a:custGeom>
              <a:rect b="b" l="l" r="r" t="t"/>
              <a:pathLst>
                <a:path extrusionOk="0" h="1531" w="2247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7045475" y="3384250"/>
              <a:ext cx="47375" cy="53550"/>
            </a:xfrm>
            <a:custGeom>
              <a:rect b="b" l="l" r="r" t="t"/>
              <a:pathLst>
                <a:path extrusionOk="0" h="2142" w="1895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4291500" y="1250400"/>
              <a:ext cx="54900" cy="37900"/>
            </a:xfrm>
            <a:custGeom>
              <a:rect b="b" l="l" r="r" t="t"/>
              <a:pathLst>
                <a:path extrusionOk="0" h="1516" w="2196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6323375" y="3314875"/>
              <a:ext cx="50125" cy="37325"/>
            </a:xfrm>
            <a:custGeom>
              <a:rect b="b" l="l" r="r" t="t"/>
              <a:pathLst>
                <a:path extrusionOk="0" h="1493" w="2005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6680225" y="1890750"/>
              <a:ext cx="46075" cy="42200"/>
            </a:xfrm>
            <a:custGeom>
              <a:rect b="b" l="l" r="r" t="t"/>
              <a:pathLst>
                <a:path extrusionOk="0" h="1688" w="1843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3550975" y="1955400"/>
              <a:ext cx="53600" cy="126175"/>
            </a:xfrm>
            <a:custGeom>
              <a:rect b="b" l="l" r="r" t="t"/>
              <a:pathLst>
                <a:path extrusionOk="0" h="5047" w="2144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3910000" y="2161475"/>
              <a:ext cx="93775" cy="45400"/>
            </a:xfrm>
            <a:custGeom>
              <a:rect b="b" l="l" r="r" t="t"/>
              <a:pathLst>
                <a:path extrusionOk="0" h="1816" w="3751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125600" y="2173875"/>
              <a:ext cx="50575" cy="37600"/>
            </a:xfrm>
            <a:custGeom>
              <a:rect b="b" l="l" r="r" t="t"/>
              <a:pathLst>
                <a:path extrusionOk="0" h="1504" w="2023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>
              <a:off x="3415775" y="2038325"/>
              <a:ext cx="44925" cy="38175"/>
            </a:xfrm>
            <a:custGeom>
              <a:rect b="b" l="l" r="r" t="t"/>
              <a:pathLst>
                <a:path extrusionOk="0" h="1527" w="1797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3" name="Google Shape;393;p32"/>
          <p:cNvSpPr txBox="1"/>
          <p:nvPr/>
        </p:nvSpPr>
        <p:spPr>
          <a:xfrm>
            <a:off x="4600500" y="1822125"/>
            <a:ext cx="4320000" cy="30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1304"/>
                </a:solidFill>
                <a:latin typeface="Inder"/>
                <a:ea typeface="Inder"/>
                <a:cs typeface="Inder"/>
                <a:sym typeface="Inder"/>
              </a:rPr>
              <a:t>- Située dans la Corne de l’Afrique et bordé par l’Érythrée au nord, Djibouti et la Somalie à l’est, le Soudan et le Soudan du Sud à l’ouest et le Kenya au sud.</a:t>
            </a:r>
            <a:endParaRPr>
              <a:solidFill>
                <a:srgbClr val="6D1304"/>
              </a:solidFill>
              <a:latin typeface="Inder"/>
              <a:ea typeface="Inder"/>
              <a:cs typeface="Inder"/>
              <a:sym typeface="Ind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D1304"/>
              </a:solidFill>
              <a:latin typeface="Inder"/>
              <a:ea typeface="Inder"/>
              <a:cs typeface="Inder"/>
              <a:sym typeface="Ind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1304"/>
                </a:solidFill>
                <a:latin typeface="Inder"/>
                <a:ea typeface="Inder"/>
                <a:cs typeface="Inder"/>
                <a:sym typeface="Inder"/>
              </a:rPr>
              <a:t>- Population approximative est 125 millions.</a:t>
            </a:r>
            <a:endParaRPr>
              <a:solidFill>
                <a:srgbClr val="6D1304"/>
              </a:solidFill>
              <a:latin typeface="Inder"/>
              <a:ea typeface="Inder"/>
              <a:cs typeface="Inder"/>
              <a:sym typeface="Ind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D1304"/>
              </a:solidFill>
              <a:latin typeface="Inder"/>
              <a:ea typeface="Inder"/>
              <a:cs typeface="Inder"/>
              <a:sym typeface="Ind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1304"/>
                </a:solidFill>
                <a:latin typeface="Inder"/>
                <a:ea typeface="Inder"/>
                <a:cs typeface="Inder"/>
                <a:sym typeface="Inder"/>
              </a:rPr>
              <a:t>- Capitale est Addis-Abeba, qui signifie “Nouvelle Fleur” en amharique.</a:t>
            </a:r>
            <a:endParaRPr>
              <a:solidFill>
                <a:srgbClr val="6D1304"/>
              </a:solidFill>
              <a:latin typeface="Inder"/>
              <a:ea typeface="Inder"/>
              <a:cs typeface="Inder"/>
              <a:sym typeface="Ind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D1304"/>
              </a:solidFill>
              <a:latin typeface="Inder"/>
              <a:ea typeface="Inder"/>
              <a:cs typeface="Inder"/>
              <a:sym typeface="Ind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1304"/>
                </a:solidFill>
                <a:latin typeface="Inder"/>
                <a:ea typeface="Inder"/>
                <a:cs typeface="Inder"/>
                <a:sym typeface="Inder"/>
              </a:rPr>
              <a:t>- Les paysages diversifiés comprennent des montagnes, des plateaux, des vallées du Rift et des déserts.</a:t>
            </a:r>
            <a:endParaRPr>
              <a:solidFill>
                <a:srgbClr val="6D1304"/>
              </a:solidFill>
              <a:latin typeface="Inder"/>
              <a:ea typeface="Inder"/>
              <a:cs typeface="Inder"/>
              <a:sym typeface="Inder"/>
            </a:endParaRPr>
          </a:p>
        </p:txBody>
      </p:sp>
      <p:sp>
        <p:nvSpPr>
          <p:cNvPr id="394" name="Google Shape;394;p32"/>
          <p:cNvSpPr txBox="1"/>
          <p:nvPr/>
        </p:nvSpPr>
        <p:spPr>
          <a:xfrm>
            <a:off x="4204592" y="1300816"/>
            <a:ext cx="18825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Alatsi"/>
                <a:ea typeface="Alatsi"/>
                <a:cs typeface="Alatsi"/>
                <a:sym typeface="Alatsi"/>
              </a:rPr>
              <a:t>L’Éthiopie</a:t>
            </a:r>
            <a:endParaRPr sz="230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</p:txBody>
      </p:sp>
      <p:cxnSp>
        <p:nvCxnSpPr>
          <p:cNvPr id="395" name="Google Shape;395;p32"/>
          <p:cNvCxnSpPr/>
          <p:nvPr/>
        </p:nvCxnSpPr>
        <p:spPr>
          <a:xfrm flipH="1">
            <a:off x="2836375" y="1597575"/>
            <a:ext cx="2052600" cy="13719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3"/>
          <p:cNvSpPr txBox="1"/>
          <p:nvPr>
            <p:ph idx="1" type="body"/>
          </p:nvPr>
        </p:nvSpPr>
        <p:spPr>
          <a:xfrm>
            <a:off x="927000" y="1136225"/>
            <a:ext cx="3288300" cy="21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C'est l'une des villes les plus hautes du monde, à 2 355 mètres d'altitude.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Fondée en 1886 par l'empereur Ménélik II.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est le centre politique et culturel de l’Éthiopie. C'est aussi le siège de l'Union africaine.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a une population de 5,5 millions d'habitants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3"/>
          <p:cNvSpPr txBox="1"/>
          <p:nvPr>
            <p:ph type="title"/>
          </p:nvPr>
        </p:nvSpPr>
        <p:spPr>
          <a:xfrm>
            <a:off x="2821150" y="96250"/>
            <a:ext cx="49443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ADDIS ABABA</a:t>
            </a:r>
            <a:endParaRPr/>
          </a:p>
        </p:txBody>
      </p:sp>
      <p:pic>
        <p:nvPicPr>
          <p:cNvPr id="402" name="Google Shape;4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550" y="1192900"/>
            <a:ext cx="3944101" cy="26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4"/>
          <p:cNvPicPr preferRelativeResize="0"/>
          <p:nvPr/>
        </p:nvPicPr>
        <p:blipFill rotWithShape="1">
          <a:blip r:embed="rId3">
            <a:alphaModFix/>
          </a:blip>
          <a:srcRect b="0" l="14751" r="6234" t="7766"/>
          <a:stretch/>
        </p:blipFill>
        <p:spPr>
          <a:xfrm>
            <a:off x="41599" y="2527875"/>
            <a:ext cx="772500" cy="23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4625" y="4258642"/>
            <a:ext cx="2498227" cy="102010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4"/>
          <p:cNvSpPr txBox="1"/>
          <p:nvPr>
            <p:ph idx="1" type="subTitle"/>
          </p:nvPr>
        </p:nvSpPr>
        <p:spPr>
          <a:xfrm>
            <a:off x="1327375" y="399975"/>
            <a:ext cx="6801600" cy="21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-Les grands festivals comme Timket (Épiphanie) et Meskel (Recherche de la croix vraie) sont célébrés avec de la musique, de la danse et des vêtements colorées.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-La musique traditionnelle utilise des instruments comme le krar (une petite harpe) et le masenqo (un instrument à une seule corde).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4"/>
          <p:cNvSpPr txBox="1"/>
          <p:nvPr>
            <p:ph type="title"/>
          </p:nvPr>
        </p:nvSpPr>
        <p:spPr>
          <a:xfrm>
            <a:off x="1969675" y="202975"/>
            <a:ext cx="499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CULTURE</a:t>
            </a:r>
            <a:endParaRPr/>
          </a:p>
        </p:txBody>
      </p:sp>
      <p:pic>
        <p:nvPicPr>
          <p:cNvPr id="411" name="Google Shape;41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1925" y="2815025"/>
            <a:ext cx="2631425" cy="175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4"/>
          <p:cNvPicPr preferRelativeResize="0"/>
          <p:nvPr/>
        </p:nvPicPr>
        <p:blipFill rotWithShape="1">
          <a:blip r:embed="rId6">
            <a:alphaModFix/>
          </a:blip>
          <a:srcRect b="-4629" l="0" r="0" t="4630"/>
          <a:stretch/>
        </p:blipFill>
        <p:spPr>
          <a:xfrm>
            <a:off x="4981175" y="2815025"/>
            <a:ext cx="2725974" cy="184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35"/>
          <p:cNvPicPr preferRelativeResize="0"/>
          <p:nvPr/>
        </p:nvPicPr>
        <p:blipFill rotWithShape="1">
          <a:blip r:embed="rId3">
            <a:alphaModFix/>
          </a:blip>
          <a:srcRect b="0" l="14751" r="6234" t="7766"/>
          <a:stretch/>
        </p:blipFill>
        <p:spPr>
          <a:xfrm>
            <a:off x="66788" y="2395929"/>
            <a:ext cx="718275" cy="2165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43625"/>
            <a:ext cx="4788024" cy="129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5"/>
          <p:cNvSpPr txBox="1"/>
          <p:nvPr>
            <p:ph idx="1" type="body"/>
          </p:nvPr>
        </p:nvSpPr>
        <p:spPr>
          <a:xfrm>
            <a:off x="781200" y="723925"/>
            <a:ext cx="7581600" cy="21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-L'Éthiopie et le seul pays africain qui n'a jamais été colonisé, battant l'Italie lors de la célèbre bataille d'Adwa en 1896.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-Le café a été découvert pour la première fois en Éthiopie et constitue un élément important de la vie là-bas.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-Le plat le plus célèbre d’Éthiopie est l’injera (un pain plat spongieux) servi avec du wat (ragoût épicé)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5"/>
          <p:cNvSpPr txBox="1"/>
          <p:nvPr>
            <p:ph type="title"/>
          </p:nvPr>
        </p:nvSpPr>
        <p:spPr>
          <a:xfrm>
            <a:off x="1602075" y="0"/>
            <a:ext cx="6259800" cy="85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L’HISTORIE ET GASTRONOMIE</a:t>
            </a:r>
            <a:endParaRPr/>
          </a:p>
        </p:txBody>
      </p:sp>
      <p:pic>
        <p:nvPicPr>
          <p:cNvPr id="421" name="Google Shape;42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9975" y="2760700"/>
            <a:ext cx="2248024" cy="160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4950" y="2723250"/>
            <a:ext cx="2408050" cy="16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750" y="3887525"/>
            <a:ext cx="4626350" cy="125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6"/>
          <p:cNvSpPr txBox="1"/>
          <p:nvPr>
            <p:ph type="title"/>
          </p:nvPr>
        </p:nvSpPr>
        <p:spPr>
          <a:xfrm>
            <a:off x="1014250" y="228050"/>
            <a:ext cx="727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BÂTIMENTS DANS LA VILLES ET LA VILLAGES</a:t>
            </a:r>
            <a:endParaRPr/>
          </a:p>
        </p:txBody>
      </p:sp>
      <p:sp>
        <p:nvSpPr>
          <p:cNvPr id="429" name="Google Shape;429;p36"/>
          <p:cNvSpPr txBox="1"/>
          <p:nvPr>
            <p:ph idx="1" type="subTitle"/>
          </p:nvPr>
        </p:nvSpPr>
        <p:spPr>
          <a:xfrm>
            <a:off x="3308516" y="1946426"/>
            <a:ext cx="28800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 nombreuses personnes vivent dans des “tukuls”, qui sont des huttes rondes en terre</a:t>
            </a:r>
            <a:endParaRPr/>
          </a:p>
        </p:txBody>
      </p:sp>
      <p:sp>
        <p:nvSpPr>
          <p:cNvPr id="430" name="Google Shape;430;p36"/>
          <p:cNvSpPr txBox="1"/>
          <p:nvPr>
            <p:ph idx="2" type="subTitle"/>
          </p:nvPr>
        </p:nvSpPr>
        <p:spPr>
          <a:xfrm>
            <a:off x="36175" y="2957125"/>
            <a:ext cx="33033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Addis-Abeba a des bâtiments modernes, des bâtiments plus anciens de style colonial et de belles églises comme la cathédrale Holy Trinity.</a:t>
            </a:r>
            <a:endParaRPr/>
          </a:p>
        </p:txBody>
      </p:sp>
      <p:sp>
        <p:nvSpPr>
          <p:cNvPr id="431" name="Google Shape;431;p36"/>
          <p:cNvSpPr txBox="1"/>
          <p:nvPr>
            <p:ph idx="3" type="subTitle"/>
          </p:nvPr>
        </p:nvSpPr>
        <p:spPr>
          <a:xfrm>
            <a:off x="3525725" y="1670100"/>
            <a:ext cx="2445600" cy="39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Dans les Villages</a:t>
            </a:r>
            <a:endParaRPr/>
          </a:p>
        </p:txBody>
      </p:sp>
      <p:sp>
        <p:nvSpPr>
          <p:cNvPr id="432" name="Google Shape;432;p36"/>
          <p:cNvSpPr txBox="1"/>
          <p:nvPr>
            <p:ph idx="4" type="subTitle"/>
          </p:nvPr>
        </p:nvSpPr>
        <p:spPr>
          <a:xfrm>
            <a:off x="247822" y="2650075"/>
            <a:ext cx="2880000" cy="39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Dans les villes</a:t>
            </a:r>
            <a:endParaRPr/>
          </a:p>
        </p:txBody>
      </p:sp>
      <p:sp>
        <p:nvSpPr>
          <p:cNvPr id="433" name="Google Shape;433;p36"/>
          <p:cNvSpPr txBox="1"/>
          <p:nvPr>
            <p:ph idx="3" type="subTitle"/>
          </p:nvPr>
        </p:nvSpPr>
        <p:spPr>
          <a:xfrm>
            <a:off x="6146850" y="2650075"/>
            <a:ext cx="2816400" cy="39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Sites spéciaux</a:t>
            </a:r>
            <a:endParaRPr/>
          </a:p>
        </p:txBody>
      </p:sp>
      <p:sp>
        <p:nvSpPr>
          <p:cNvPr id="434" name="Google Shape;434;p36"/>
          <p:cNvSpPr txBox="1"/>
          <p:nvPr>
            <p:ph idx="1" type="subTitle"/>
          </p:nvPr>
        </p:nvSpPr>
        <p:spPr>
          <a:xfrm>
            <a:off x="6018803" y="3046376"/>
            <a:ext cx="28800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 églises rupestres de Lalibela sont taillées dans la pierre et constituent un exemple célèbre de l’architecture ancienne de l’Éthiopie.</a:t>
            </a:r>
            <a:endParaRPr/>
          </a:p>
        </p:txBody>
      </p:sp>
      <p:pic>
        <p:nvPicPr>
          <p:cNvPr id="435" name="Google Shape;43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6925" y="2839776"/>
            <a:ext cx="2032475" cy="157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538" y="1106638"/>
            <a:ext cx="2032476" cy="13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6"/>
          <p:cNvPicPr preferRelativeResize="0"/>
          <p:nvPr/>
        </p:nvPicPr>
        <p:blipFill rotWithShape="1">
          <a:blip r:embed="rId6">
            <a:alphaModFix/>
          </a:blip>
          <a:srcRect b="11872" l="6793" r="1277" t="18290"/>
          <a:stretch/>
        </p:blipFill>
        <p:spPr>
          <a:xfrm>
            <a:off x="6686025" y="909475"/>
            <a:ext cx="1742251" cy="16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7"/>
          <p:cNvSpPr txBox="1"/>
          <p:nvPr>
            <p:ph type="title"/>
          </p:nvPr>
        </p:nvSpPr>
        <p:spPr>
          <a:xfrm>
            <a:off x="2752525" y="1833275"/>
            <a:ext cx="387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MERCI POUR VOTRE ATTENTION!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8"/>
          <p:cNvSpPr txBox="1"/>
          <p:nvPr>
            <p:ph idx="1" type="subTitle"/>
          </p:nvPr>
        </p:nvSpPr>
        <p:spPr>
          <a:xfrm>
            <a:off x="585575" y="1207775"/>
            <a:ext cx="7832400" cy="28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https://stock.adobe.com/hr/search?k=tukul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https://www.britannica.com/place/Addis-Ababa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https://www.travel-intel.com/travel-to-addis-abeba/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https://whc.unesco.org/en/list/18/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https://rootsethiopia.org/2023/09/11/what-is-meskel-how-is-it-celbrated/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https://afrolegends.com/tag/timkat-festival/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https://www.newwineskins.org/blog/2017/4/19/breaking-the-injera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0"/>
              </a:rPr>
              <a:t>https://www.getyourguide.com/addis-ababa-l1085/addis-ababa-city-tour-t458946/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1"/>
              </a:rPr>
              <a:t>https://en.wikipedia.org/wiki/Ethiopian_cuisine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2"/>
              </a:rPr>
              <a:t>https://www.britannica.com/place/Ethiopia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3"/>
              </a:rPr>
              <a:t>https://www.evisa.gov.et/ethiopianfestival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8"/>
          <p:cNvSpPr txBox="1"/>
          <p:nvPr>
            <p:ph type="title"/>
          </p:nvPr>
        </p:nvSpPr>
        <p:spPr>
          <a:xfrm>
            <a:off x="725975" y="539382"/>
            <a:ext cx="769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Bibliographie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ck History Month Template for Social Media by Slidesgo">
  <a:themeElements>
    <a:clrScheme name="Simple Light">
      <a:dk1>
        <a:srgbClr val="000000"/>
      </a:dk1>
      <a:lt1>
        <a:srgbClr val="E4E3B9"/>
      </a:lt1>
      <a:dk2>
        <a:srgbClr val="6D1304"/>
      </a:dk2>
      <a:lt2>
        <a:srgbClr val="281A11"/>
      </a:lt2>
      <a:accent1>
        <a:srgbClr val="BA371A"/>
      </a:accent1>
      <a:accent2>
        <a:srgbClr val="EAAA2E"/>
      </a:accent2>
      <a:accent3>
        <a:srgbClr val="009245"/>
      </a:accent3>
      <a:accent4>
        <a:srgbClr val="66BD8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