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60" r:id="rId5"/>
    <p:sldId id="262" r:id="rId6"/>
    <p:sldId id="265" r:id="rId7"/>
    <p:sldId id="261" r:id="rId8"/>
    <p:sldId id="263" r:id="rId9"/>
    <p:sldId id="342" r:id="rId10"/>
    <p:sldId id="264" r:id="rId11"/>
    <p:sldId id="343" r:id="rId12"/>
    <p:sldId id="344" r:id="rId13"/>
    <p:sldId id="308" r:id="rId14"/>
    <p:sldId id="322" r:id="rId15"/>
  </p:sldIdLst>
  <p:sldSz cx="9144000" cy="5143500" type="screen16x9"/>
  <p:notesSz cx="6858000" cy="9144000"/>
  <p:embeddedFontLst>
    <p:embeddedFont>
      <p:font typeface="Lexend Deca"/>
      <p:bold r:id="rId19"/>
    </p:embeddedFont>
    <p:embeddedFont>
      <p:font typeface="Courier Prime" panose="00000509000000000000"/>
      <p:regular r:id="rId20"/>
    </p:embeddedFont>
    <p:embeddedFont>
      <p:font typeface="Abadi" panose="020B0604020104020204" pitchFamily="3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font" Target="fonts/font7.fntdata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850">
              <a:solidFill>
                <a:srgbClr val="5F7D9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1254f724be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1254f724beb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11b51f659ec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11b51f659ec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3" name="Google Shape;4173;ge77270587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4" name="Google Shape;4174;ge77270587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1254f724be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1254f724be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e77270587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e77270587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1254f724be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1254f724beb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e945ea4ca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e945ea4ca7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e77270587f_0_1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e77270587f_0_1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e945ea4ca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e945ea4ca7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254f724be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254f724be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e945ea4ca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e945ea4ca7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963938"/>
            <a:ext cx="5435400" cy="24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465275"/>
            <a:ext cx="38292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-7" y="-14219"/>
            <a:ext cx="822769" cy="2016863"/>
          </a:xfrm>
          <a:custGeom>
            <a:avLst/>
            <a:gdLst/>
            <a:ahLst/>
            <a:cxnLst/>
            <a:rect l="l" t="t" r="r" b="b"/>
            <a:pathLst>
              <a:path w="5129" h="12572" extrusionOk="0">
                <a:moveTo>
                  <a:pt x="1" y="1"/>
                </a:moveTo>
                <a:lnTo>
                  <a:pt x="1" y="12572"/>
                </a:lnTo>
                <a:cubicBezTo>
                  <a:pt x="1" y="12572"/>
                  <a:pt x="1112" y="12562"/>
                  <a:pt x="1652" y="10340"/>
                </a:cubicBezTo>
                <a:cubicBezTo>
                  <a:pt x="2201" y="8108"/>
                  <a:pt x="1" y="5035"/>
                  <a:pt x="2565" y="3489"/>
                </a:cubicBezTo>
                <a:cubicBezTo>
                  <a:pt x="5129" y="1952"/>
                  <a:pt x="4434" y="21"/>
                  <a:pt x="4434" y="21"/>
                </a:cubicBez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Google Shape;12;p2"/>
          <p:cNvSpPr/>
          <p:nvPr/>
        </p:nvSpPr>
        <p:spPr>
          <a:xfrm rot="-5400000">
            <a:off x="2763718" y="-1156930"/>
            <a:ext cx="440699" cy="2754566"/>
          </a:xfrm>
          <a:custGeom>
            <a:avLst/>
            <a:gdLst/>
            <a:ahLst/>
            <a:cxnLst/>
            <a:rect l="l" t="t" r="r" b="b"/>
            <a:pathLst>
              <a:path w="2244" h="14026" extrusionOk="0">
                <a:moveTo>
                  <a:pt x="2243" y="1"/>
                </a:moveTo>
                <a:cubicBezTo>
                  <a:pt x="2243" y="1"/>
                  <a:pt x="1" y="541"/>
                  <a:pt x="469" y="3188"/>
                </a:cubicBezTo>
                <a:cubicBezTo>
                  <a:pt x="946" y="5835"/>
                  <a:pt x="2119" y="5970"/>
                  <a:pt x="1507" y="8649"/>
                </a:cubicBezTo>
                <a:cubicBezTo>
                  <a:pt x="905" y="11327"/>
                  <a:pt x="469" y="13548"/>
                  <a:pt x="2243" y="14026"/>
                </a:cubicBez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13;p2"/>
          <p:cNvSpPr/>
          <p:nvPr/>
        </p:nvSpPr>
        <p:spPr>
          <a:xfrm rot="10800000">
            <a:off x="25" y="3351404"/>
            <a:ext cx="1395473" cy="1792080"/>
          </a:xfrm>
          <a:custGeom>
            <a:avLst/>
            <a:gdLst/>
            <a:ahLst/>
            <a:cxnLst/>
            <a:rect l="l" t="t" r="r" b="b"/>
            <a:pathLst>
              <a:path w="6738" h="8653" extrusionOk="0">
                <a:moveTo>
                  <a:pt x="831" y="0"/>
                </a:moveTo>
                <a:cubicBezTo>
                  <a:pt x="831" y="0"/>
                  <a:pt x="1" y="2315"/>
                  <a:pt x="2315" y="2979"/>
                </a:cubicBezTo>
                <a:cubicBezTo>
                  <a:pt x="4630" y="3654"/>
                  <a:pt x="4723" y="4547"/>
                  <a:pt x="5170" y="6810"/>
                </a:cubicBezTo>
                <a:cubicBezTo>
                  <a:pt x="5490" y="8423"/>
                  <a:pt x="6156" y="8652"/>
                  <a:pt x="6508" y="8652"/>
                </a:cubicBezTo>
                <a:cubicBezTo>
                  <a:pt x="6647" y="8652"/>
                  <a:pt x="6737" y="8616"/>
                  <a:pt x="6737" y="8616"/>
                </a:cubicBezTo>
                <a:lnTo>
                  <a:pt x="673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" name="Google Shape;14;p2"/>
          <p:cNvSpPr/>
          <p:nvPr/>
        </p:nvSpPr>
        <p:spPr>
          <a:xfrm rot="5400000">
            <a:off x="3528018" y="3561508"/>
            <a:ext cx="440699" cy="2754566"/>
          </a:xfrm>
          <a:custGeom>
            <a:avLst/>
            <a:gdLst/>
            <a:ahLst/>
            <a:cxnLst/>
            <a:rect l="l" t="t" r="r" b="b"/>
            <a:pathLst>
              <a:path w="2244" h="14026" extrusionOk="0">
                <a:moveTo>
                  <a:pt x="2243" y="1"/>
                </a:moveTo>
                <a:cubicBezTo>
                  <a:pt x="2243" y="1"/>
                  <a:pt x="1" y="541"/>
                  <a:pt x="469" y="3188"/>
                </a:cubicBezTo>
                <a:cubicBezTo>
                  <a:pt x="946" y="5835"/>
                  <a:pt x="2119" y="5970"/>
                  <a:pt x="1507" y="8649"/>
                </a:cubicBezTo>
                <a:cubicBezTo>
                  <a:pt x="905" y="11327"/>
                  <a:pt x="469" y="13548"/>
                  <a:pt x="2243" y="14026"/>
                </a:cubicBez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ONE_COLUMN_TEXT_1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3"/>
          <p:cNvSpPr txBox="1">
            <a:spLocks noGrp="1"/>
          </p:cNvSpPr>
          <p:nvPr>
            <p:ph type="body" idx="1"/>
          </p:nvPr>
        </p:nvSpPr>
        <p:spPr>
          <a:xfrm>
            <a:off x="720000" y="1770600"/>
            <a:ext cx="4582800" cy="28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/>
        </p:txBody>
      </p:sp>
      <p:sp>
        <p:nvSpPr>
          <p:cNvPr id="413" name="Google Shape;413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047300" cy="10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14" name="Google Shape;414;p43"/>
          <p:cNvSpPr/>
          <p:nvPr/>
        </p:nvSpPr>
        <p:spPr>
          <a:xfrm flipH="1">
            <a:off x="-3" y="1"/>
            <a:ext cx="1138452" cy="1462033"/>
          </a:xfrm>
          <a:custGeom>
            <a:avLst/>
            <a:gdLst/>
            <a:ahLst/>
            <a:cxnLst/>
            <a:rect l="l" t="t" r="r" b="b"/>
            <a:pathLst>
              <a:path w="6738" h="8653" extrusionOk="0">
                <a:moveTo>
                  <a:pt x="831" y="0"/>
                </a:moveTo>
                <a:cubicBezTo>
                  <a:pt x="831" y="0"/>
                  <a:pt x="1" y="2315"/>
                  <a:pt x="2315" y="2979"/>
                </a:cubicBezTo>
                <a:cubicBezTo>
                  <a:pt x="4630" y="3654"/>
                  <a:pt x="4723" y="4547"/>
                  <a:pt x="5170" y="6810"/>
                </a:cubicBezTo>
                <a:cubicBezTo>
                  <a:pt x="5490" y="8423"/>
                  <a:pt x="6156" y="8652"/>
                  <a:pt x="6508" y="8652"/>
                </a:cubicBezTo>
                <a:cubicBezTo>
                  <a:pt x="6647" y="8652"/>
                  <a:pt x="6737" y="8616"/>
                  <a:pt x="6737" y="8616"/>
                </a:cubicBezTo>
                <a:lnTo>
                  <a:pt x="67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5" name="Google Shape;415;p43"/>
          <p:cNvSpPr/>
          <p:nvPr/>
        </p:nvSpPr>
        <p:spPr>
          <a:xfrm rot="-5400000" flipH="1">
            <a:off x="1552043" y="3546695"/>
            <a:ext cx="440699" cy="2754566"/>
          </a:xfrm>
          <a:custGeom>
            <a:avLst/>
            <a:gdLst/>
            <a:ahLst/>
            <a:cxnLst/>
            <a:rect l="l" t="t" r="r" b="b"/>
            <a:pathLst>
              <a:path w="2244" h="14026" extrusionOk="0">
                <a:moveTo>
                  <a:pt x="2243" y="1"/>
                </a:moveTo>
                <a:cubicBezTo>
                  <a:pt x="2243" y="1"/>
                  <a:pt x="1" y="541"/>
                  <a:pt x="469" y="3188"/>
                </a:cubicBezTo>
                <a:cubicBezTo>
                  <a:pt x="946" y="5835"/>
                  <a:pt x="2119" y="5970"/>
                  <a:pt x="1507" y="8649"/>
                </a:cubicBezTo>
                <a:cubicBezTo>
                  <a:pt x="905" y="11327"/>
                  <a:pt x="469" y="13548"/>
                  <a:pt x="2243" y="14026"/>
                </a:cubicBez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1"/>
          <p:cNvSpPr/>
          <p:nvPr/>
        </p:nvSpPr>
        <p:spPr>
          <a:xfrm rot="10800000">
            <a:off x="7094776" y="70195"/>
            <a:ext cx="2084323" cy="5109355"/>
          </a:xfrm>
          <a:custGeom>
            <a:avLst/>
            <a:gdLst/>
            <a:ahLst/>
            <a:cxnLst/>
            <a:rect l="l" t="t" r="r" b="b"/>
            <a:pathLst>
              <a:path w="5129" h="12572" extrusionOk="0">
                <a:moveTo>
                  <a:pt x="1" y="1"/>
                </a:moveTo>
                <a:lnTo>
                  <a:pt x="1" y="12572"/>
                </a:lnTo>
                <a:cubicBezTo>
                  <a:pt x="1" y="12572"/>
                  <a:pt x="1112" y="12562"/>
                  <a:pt x="1652" y="10340"/>
                </a:cubicBezTo>
                <a:cubicBezTo>
                  <a:pt x="2201" y="8108"/>
                  <a:pt x="1" y="5035"/>
                  <a:pt x="2565" y="3489"/>
                </a:cubicBezTo>
                <a:cubicBezTo>
                  <a:pt x="5129" y="1952"/>
                  <a:pt x="4434" y="21"/>
                  <a:pt x="4434" y="21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463" name="Google Shape;463;p51"/>
          <p:cNvSpPr/>
          <p:nvPr/>
        </p:nvSpPr>
        <p:spPr>
          <a:xfrm rot="-5400000" flipH="1">
            <a:off x="2860471" y="1398901"/>
            <a:ext cx="1038950" cy="6493898"/>
          </a:xfrm>
          <a:custGeom>
            <a:avLst/>
            <a:gdLst/>
            <a:ahLst/>
            <a:cxnLst/>
            <a:rect l="l" t="t" r="r" b="b"/>
            <a:pathLst>
              <a:path w="2244" h="14026" extrusionOk="0">
                <a:moveTo>
                  <a:pt x="2243" y="1"/>
                </a:moveTo>
                <a:cubicBezTo>
                  <a:pt x="2243" y="1"/>
                  <a:pt x="1" y="541"/>
                  <a:pt x="469" y="3188"/>
                </a:cubicBezTo>
                <a:cubicBezTo>
                  <a:pt x="946" y="5835"/>
                  <a:pt x="2119" y="5970"/>
                  <a:pt x="1507" y="8649"/>
                </a:cubicBezTo>
                <a:cubicBezTo>
                  <a:pt x="905" y="11327"/>
                  <a:pt x="469" y="13548"/>
                  <a:pt x="2243" y="14026"/>
                </a:cubicBezTo>
                <a:lnTo>
                  <a:pt x="224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4" name="Google Shape;464;p51"/>
          <p:cNvSpPr/>
          <p:nvPr/>
        </p:nvSpPr>
        <p:spPr>
          <a:xfrm rot="-5399986" flipH="1">
            <a:off x="2202321" y="-2251640"/>
            <a:ext cx="3083298" cy="7558129"/>
          </a:xfrm>
          <a:custGeom>
            <a:avLst/>
            <a:gdLst/>
            <a:ahLst/>
            <a:cxnLst/>
            <a:rect l="l" t="t" r="r" b="b"/>
            <a:pathLst>
              <a:path w="5129" h="12572" extrusionOk="0">
                <a:moveTo>
                  <a:pt x="1" y="1"/>
                </a:moveTo>
                <a:lnTo>
                  <a:pt x="1" y="12572"/>
                </a:lnTo>
                <a:cubicBezTo>
                  <a:pt x="1" y="12572"/>
                  <a:pt x="1112" y="12562"/>
                  <a:pt x="1652" y="10340"/>
                </a:cubicBezTo>
                <a:cubicBezTo>
                  <a:pt x="2201" y="8108"/>
                  <a:pt x="1" y="5035"/>
                  <a:pt x="2565" y="3489"/>
                </a:cubicBezTo>
                <a:cubicBezTo>
                  <a:pt x="5129" y="1952"/>
                  <a:pt x="4434" y="21"/>
                  <a:pt x="4434" y="21"/>
                </a:cubicBez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2"/>
          <p:cNvSpPr/>
          <p:nvPr/>
        </p:nvSpPr>
        <p:spPr>
          <a:xfrm rot="10800000">
            <a:off x="7622444" y="1413672"/>
            <a:ext cx="1521556" cy="3729830"/>
          </a:xfrm>
          <a:custGeom>
            <a:avLst/>
            <a:gdLst/>
            <a:ahLst/>
            <a:cxnLst/>
            <a:rect l="l" t="t" r="r" b="b"/>
            <a:pathLst>
              <a:path w="5129" h="12572" extrusionOk="0">
                <a:moveTo>
                  <a:pt x="1" y="1"/>
                </a:moveTo>
                <a:lnTo>
                  <a:pt x="1" y="12572"/>
                </a:lnTo>
                <a:cubicBezTo>
                  <a:pt x="1" y="12572"/>
                  <a:pt x="1112" y="12562"/>
                  <a:pt x="1652" y="10340"/>
                </a:cubicBezTo>
                <a:cubicBezTo>
                  <a:pt x="2201" y="8108"/>
                  <a:pt x="1" y="5035"/>
                  <a:pt x="2565" y="3489"/>
                </a:cubicBezTo>
                <a:cubicBezTo>
                  <a:pt x="5129" y="1952"/>
                  <a:pt x="4434" y="21"/>
                  <a:pt x="4434" y="21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467" name="Google Shape;467;p52"/>
          <p:cNvSpPr/>
          <p:nvPr/>
        </p:nvSpPr>
        <p:spPr>
          <a:xfrm rot="-5400000" flipH="1">
            <a:off x="2232680" y="1986569"/>
            <a:ext cx="870823" cy="5443035"/>
          </a:xfrm>
          <a:custGeom>
            <a:avLst/>
            <a:gdLst/>
            <a:ahLst/>
            <a:cxnLst/>
            <a:rect l="l" t="t" r="r" b="b"/>
            <a:pathLst>
              <a:path w="2244" h="14026" extrusionOk="0">
                <a:moveTo>
                  <a:pt x="2243" y="1"/>
                </a:moveTo>
                <a:cubicBezTo>
                  <a:pt x="2243" y="1"/>
                  <a:pt x="1" y="541"/>
                  <a:pt x="469" y="3188"/>
                </a:cubicBezTo>
                <a:cubicBezTo>
                  <a:pt x="946" y="5835"/>
                  <a:pt x="2119" y="5970"/>
                  <a:pt x="1507" y="8649"/>
                </a:cubicBezTo>
                <a:cubicBezTo>
                  <a:pt x="905" y="11327"/>
                  <a:pt x="469" y="13548"/>
                  <a:pt x="2243" y="14026"/>
                </a:cubicBezTo>
                <a:lnTo>
                  <a:pt x="22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8" name="Google Shape;468;p52"/>
          <p:cNvSpPr/>
          <p:nvPr/>
        </p:nvSpPr>
        <p:spPr>
          <a:xfrm>
            <a:off x="-3" y="-14222"/>
            <a:ext cx="1603325" cy="3930164"/>
          </a:xfrm>
          <a:custGeom>
            <a:avLst/>
            <a:gdLst/>
            <a:ahLst/>
            <a:cxnLst/>
            <a:rect l="l" t="t" r="r" b="b"/>
            <a:pathLst>
              <a:path w="5129" h="12572" extrusionOk="0">
                <a:moveTo>
                  <a:pt x="1" y="1"/>
                </a:moveTo>
                <a:lnTo>
                  <a:pt x="1" y="12572"/>
                </a:lnTo>
                <a:cubicBezTo>
                  <a:pt x="1" y="12572"/>
                  <a:pt x="1112" y="12562"/>
                  <a:pt x="1652" y="10340"/>
                </a:cubicBezTo>
                <a:cubicBezTo>
                  <a:pt x="2201" y="8108"/>
                  <a:pt x="1" y="5035"/>
                  <a:pt x="2565" y="3489"/>
                </a:cubicBezTo>
                <a:cubicBezTo>
                  <a:pt x="5129" y="1952"/>
                  <a:pt x="4434" y="21"/>
                  <a:pt x="4434" y="21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469" name="Google Shape;469;p52"/>
          <p:cNvSpPr/>
          <p:nvPr/>
        </p:nvSpPr>
        <p:spPr>
          <a:xfrm rot="5400000" flipH="1">
            <a:off x="6240142" y="-1957434"/>
            <a:ext cx="740200" cy="4626616"/>
          </a:xfrm>
          <a:custGeom>
            <a:avLst/>
            <a:gdLst/>
            <a:ahLst/>
            <a:cxnLst/>
            <a:rect l="l" t="t" r="r" b="b"/>
            <a:pathLst>
              <a:path w="2244" h="14026" extrusionOk="0">
                <a:moveTo>
                  <a:pt x="2243" y="1"/>
                </a:moveTo>
                <a:cubicBezTo>
                  <a:pt x="2243" y="1"/>
                  <a:pt x="1" y="541"/>
                  <a:pt x="469" y="3188"/>
                </a:cubicBezTo>
                <a:cubicBezTo>
                  <a:pt x="946" y="5835"/>
                  <a:pt x="2119" y="5970"/>
                  <a:pt x="1507" y="8649"/>
                </a:cubicBezTo>
                <a:cubicBezTo>
                  <a:pt x="905" y="11327"/>
                  <a:pt x="469" y="13548"/>
                  <a:pt x="2243" y="14026"/>
                </a:cubicBezTo>
                <a:lnTo>
                  <a:pt x="224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8" y="-1"/>
            <a:ext cx="3129296" cy="4018713"/>
          </a:xfrm>
          <a:custGeom>
            <a:avLst/>
            <a:gdLst/>
            <a:ahLst/>
            <a:cxnLst/>
            <a:rect l="l" t="t" r="r" b="b"/>
            <a:pathLst>
              <a:path w="6738" h="8653" extrusionOk="0">
                <a:moveTo>
                  <a:pt x="831" y="0"/>
                </a:moveTo>
                <a:cubicBezTo>
                  <a:pt x="831" y="0"/>
                  <a:pt x="1" y="2315"/>
                  <a:pt x="2315" y="2979"/>
                </a:cubicBezTo>
                <a:cubicBezTo>
                  <a:pt x="4630" y="3654"/>
                  <a:pt x="4723" y="4547"/>
                  <a:pt x="5170" y="6810"/>
                </a:cubicBezTo>
                <a:cubicBezTo>
                  <a:pt x="5490" y="8423"/>
                  <a:pt x="6156" y="8652"/>
                  <a:pt x="6508" y="8652"/>
                </a:cubicBezTo>
                <a:cubicBezTo>
                  <a:pt x="6647" y="8652"/>
                  <a:pt x="6737" y="8616"/>
                  <a:pt x="6737" y="8616"/>
                </a:cubicBezTo>
                <a:lnTo>
                  <a:pt x="67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" name="Google Shape;17;p3"/>
          <p:cNvSpPr/>
          <p:nvPr/>
        </p:nvSpPr>
        <p:spPr>
          <a:xfrm rot="5400000">
            <a:off x="2170169" y="2573664"/>
            <a:ext cx="709098" cy="4432216"/>
          </a:xfrm>
          <a:custGeom>
            <a:avLst/>
            <a:gdLst/>
            <a:ahLst/>
            <a:cxnLst/>
            <a:rect l="l" t="t" r="r" b="b"/>
            <a:pathLst>
              <a:path w="2244" h="14026" extrusionOk="0">
                <a:moveTo>
                  <a:pt x="2243" y="1"/>
                </a:moveTo>
                <a:cubicBezTo>
                  <a:pt x="2243" y="1"/>
                  <a:pt x="1" y="541"/>
                  <a:pt x="469" y="3188"/>
                </a:cubicBezTo>
                <a:cubicBezTo>
                  <a:pt x="946" y="5835"/>
                  <a:pt x="2119" y="5970"/>
                  <a:pt x="1507" y="8649"/>
                </a:cubicBezTo>
                <a:cubicBezTo>
                  <a:pt x="905" y="11327"/>
                  <a:pt x="469" y="13548"/>
                  <a:pt x="2243" y="14026"/>
                </a:cubicBezTo>
                <a:lnTo>
                  <a:pt x="224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20000" y="2639100"/>
            <a:ext cx="454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720000" y="3617950"/>
            <a:ext cx="3129300" cy="6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903350"/>
            <a:ext cx="26532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20000" y="114693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05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9pPr>
          </a:lstStyle>
          <a:p/>
        </p:txBody>
      </p:sp>
      <p:sp>
        <p:nvSpPr>
          <p:cNvPr id="24" name="Google Shape;24;p4"/>
          <p:cNvSpPr/>
          <p:nvPr/>
        </p:nvSpPr>
        <p:spPr>
          <a:xfrm rot="10800000">
            <a:off x="8321243" y="3126631"/>
            <a:ext cx="822769" cy="2016863"/>
          </a:xfrm>
          <a:custGeom>
            <a:avLst/>
            <a:gdLst/>
            <a:ahLst/>
            <a:cxnLst/>
            <a:rect l="l" t="t" r="r" b="b"/>
            <a:pathLst>
              <a:path w="5129" h="12572" extrusionOk="0">
                <a:moveTo>
                  <a:pt x="1" y="1"/>
                </a:moveTo>
                <a:lnTo>
                  <a:pt x="1" y="12572"/>
                </a:lnTo>
                <a:cubicBezTo>
                  <a:pt x="1" y="12572"/>
                  <a:pt x="1112" y="12562"/>
                  <a:pt x="1652" y="10340"/>
                </a:cubicBezTo>
                <a:cubicBezTo>
                  <a:pt x="2201" y="8108"/>
                  <a:pt x="1" y="5035"/>
                  <a:pt x="2565" y="3489"/>
                </a:cubicBezTo>
                <a:cubicBezTo>
                  <a:pt x="5129" y="1952"/>
                  <a:pt x="4434" y="21"/>
                  <a:pt x="4434" y="21"/>
                </a:cubicBez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" name="Google Shape;25;p4"/>
          <p:cNvSpPr/>
          <p:nvPr/>
        </p:nvSpPr>
        <p:spPr>
          <a:xfrm rot="-5400000">
            <a:off x="6826368" y="-1156930"/>
            <a:ext cx="440699" cy="2754566"/>
          </a:xfrm>
          <a:custGeom>
            <a:avLst/>
            <a:gdLst/>
            <a:ahLst/>
            <a:cxnLst/>
            <a:rect l="l" t="t" r="r" b="b"/>
            <a:pathLst>
              <a:path w="2244" h="14026" extrusionOk="0">
                <a:moveTo>
                  <a:pt x="2243" y="1"/>
                </a:moveTo>
                <a:cubicBezTo>
                  <a:pt x="2243" y="1"/>
                  <a:pt x="1" y="541"/>
                  <a:pt x="469" y="3188"/>
                </a:cubicBezTo>
                <a:cubicBezTo>
                  <a:pt x="946" y="5835"/>
                  <a:pt x="2119" y="5970"/>
                  <a:pt x="1507" y="8649"/>
                </a:cubicBezTo>
                <a:cubicBezTo>
                  <a:pt x="905" y="11327"/>
                  <a:pt x="469" y="13548"/>
                  <a:pt x="2243" y="14026"/>
                </a:cubicBez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" name="Google Shape;26;p4"/>
          <p:cNvSpPr/>
          <p:nvPr/>
        </p:nvSpPr>
        <p:spPr>
          <a:xfrm flipH="1">
            <a:off x="-3" y="1"/>
            <a:ext cx="1138452" cy="1462033"/>
          </a:xfrm>
          <a:custGeom>
            <a:avLst/>
            <a:gdLst/>
            <a:ahLst/>
            <a:cxnLst/>
            <a:rect l="l" t="t" r="r" b="b"/>
            <a:pathLst>
              <a:path w="6738" h="8653" extrusionOk="0">
                <a:moveTo>
                  <a:pt x="831" y="0"/>
                </a:moveTo>
                <a:cubicBezTo>
                  <a:pt x="831" y="0"/>
                  <a:pt x="1" y="2315"/>
                  <a:pt x="2315" y="2979"/>
                </a:cubicBezTo>
                <a:cubicBezTo>
                  <a:pt x="4630" y="3654"/>
                  <a:pt x="4723" y="4547"/>
                  <a:pt x="5170" y="6810"/>
                </a:cubicBezTo>
                <a:cubicBezTo>
                  <a:pt x="5490" y="8423"/>
                  <a:pt x="6156" y="8652"/>
                  <a:pt x="6508" y="8652"/>
                </a:cubicBezTo>
                <a:cubicBezTo>
                  <a:pt x="6647" y="8652"/>
                  <a:pt x="6737" y="8616"/>
                  <a:pt x="6737" y="8616"/>
                </a:cubicBezTo>
                <a:lnTo>
                  <a:pt x="673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" name="Google Shape;27;p4"/>
          <p:cNvSpPr/>
          <p:nvPr/>
        </p:nvSpPr>
        <p:spPr>
          <a:xfrm rot="-5400000" flipH="1">
            <a:off x="1552043" y="3546695"/>
            <a:ext cx="440699" cy="2754566"/>
          </a:xfrm>
          <a:custGeom>
            <a:avLst/>
            <a:gdLst/>
            <a:ahLst/>
            <a:cxnLst/>
            <a:rect l="l" t="t" r="r" b="b"/>
            <a:pathLst>
              <a:path w="2244" h="14026" extrusionOk="0">
                <a:moveTo>
                  <a:pt x="2243" y="1"/>
                </a:moveTo>
                <a:cubicBezTo>
                  <a:pt x="2243" y="1"/>
                  <a:pt x="1" y="541"/>
                  <a:pt x="469" y="3188"/>
                </a:cubicBezTo>
                <a:cubicBezTo>
                  <a:pt x="946" y="5835"/>
                  <a:pt x="2119" y="5970"/>
                  <a:pt x="1507" y="8649"/>
                </a:cubicBezTo>
                <a:cubicBezTo>
                  <a:pt x="905" y="11327"/>
                  <a:pt x="469" y="13548"/>
                  <a:pt x="2243" y="14026"/>
                </a:cubicBez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6" y="-14230"/>
            <a:ext cx="1521556" cy="3729830"/>
          </a:xfrm>
          <a:custGeom>
            <a:avLst/>
            <a:gdLst/>
            <a:ahLst/>
            <a:cxnLst/>
            <a:rect l="l" t="t" r="r" b="b"/>
            <a:pathLst>
              <a:path w="5129" h="12572" extrusionOk="0">
                <a:moveTo>
                  <a:pt x="1" y="1"/>
                </a:moveTo>
                <a:lnTo>
                  <a:pt x="1" y="12572"/>
                </a:lnTo>
                <a:cubicBezTo>
                  <a:pt x="1" y="12572"/>
                  <a:pt x="1112" y="12562"/>
                  <a:pt x="1652" y="10340"/>
                </a:cubicBezTo>
                <a:cubicBezTo>
                  <a:pt x="2201" y="8108"/>
                  <a:pt x="1" y="5035"/>
                  <a:pt x="2565" y="3489"/>
                </a:cubicBezTo>
                <a:cubicBezTo>
                  <a:pt x="5129" y="1952"/>
                  <a:pt x="4434" y="21"/>
                  <a:pt x="4434" y="21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0" name="Google Shape;30;p5"/>
          <p:cNvSpPr/>
          <p:nvPr/>
        </p:nvSpPr>
        <p:spPr>
          <a:xfrm rot="5400000" flipH="1">
            <a:off x="5966373" y="-2141455"/>
            <a:ext cx="815728" cy="5098626"/>
          </a:xfrm>
          <a:custGeom>
            <a:avLst/>
            <a:gdLst/>
            <a:ahLst/>
            <a:cxnLst/>
            <a:rect l="l" t="t" r="r" b="b"/>
            <a:pathLst>
              <a:path w="2244" h="14026" extrusionOk="0">
                <a:moveTo>
                  <a:pt x="2243" y="1"/>
                </a:moveTo>
                <a:cubicBezTo>
                  <a:pt x="2243" y="1"/>
                  <a:pt x="1" y="541"/>
                  <a:pt x="469" y="3188"/>
                </a:cubicBezTo>
                <a:cubicBezTo>
                  <a:pt x="946" y="5835"/>
                  <a:pt x="2119" y="5970"/>
                  <a:pt x="1507" y="8649"/>
                </a:cubicBezTo>
                <a:cubicBezTo>
                  <a:pt x="905" y="11327"/>
                  <a:pt x="469" y="13548"/>
                  <a:pt x="2243" y="14026"/>
                </a:cubicBezTo>
                <a:lnTo>
                  <a:pt x="22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" name="Google Shape;31;p5"/>
          <p:cNvSpPr/>
          <p:nvPr/>
        </p:nvSpPr>
        <p:spPr>
          <a:xfrm rot="10800000">
            <a:off x="8130445" y="2658991"/>
            <a:ext cx="1013555" cy="2484510"/>
          </a:xfrm>
          <a:custGeom>
            <a:avLst/>
            <a:gdLst/>
            <a:ahLst/>
            <a:cxnLst/>
            <a:rect l="l" t="t" r="r" b="b"/>
            <a:pathLst>
              <a:path w="5129" h="12572" extrusionOk="0">
                <a:moveTo>
                  <a:pt x="1" y="1"/>
                </a:moveTo>
                <a:lnTo>
                  <a:pt x="1" y="12572"/>
                </a:lnTo>
                <a:cubicBezTo>
                  <a:pt x="1" y="12572"/>
                  <a:pt x="1112" y="12562"/>
                  <a:pt x="1652" y="10340"/>
                </a:cubicBezTo>
                <a:cubicBezTo>
                  <a:pt x="2201" y="8108"/>
                  <a:pt x="1" y="5035"/>
                  <a:pt x="2565" y="3489"/>
                </a:cubicBezTo>
                <a:cubicBezTo>
                  <a:pt x="5129" y="1952"/>
                  <a:pt x="4434" y="21"/>
                  <a:pt x="4434" y="21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2" name="Google Shape;32;p5"/>
          <p:cNvSpPr/>
          <p:nvPr/>
        </p:nvSpPr>
        <p:spPr>
          <a:xfrm rot="-5400000" flipH="1">
            <a:off x="2426014" y="2097796"/>
            <a:ext cx="840148" cy="5251264"/>
          </a:xfrm>
          <a:custGeom>
            <a:avLst/>
            <a:gdLst/>
            <a:ahLst/>
            <a:cxnLst/>
            <a:rect l="l" t="t" r="r" b="b"/>
            <a:pathLst>
              <a:path w="2244" h="14026" extrusionOk="0">
                <a:moveTo>
                  <a:pt x="2243" y="1"/>
                </a:moveTo>
                <a:cubicBezTo>
                  <a:pt x="2243" y="1"/>
                  <a:pt x="1" y="541"/>
                  <a:pt x="469" y="3188"/>
                </a:cubicBezTo>
                <a:cubicBezTo>
                  <a:pt x="946" y="5835"/>
                  <a:pt x="2119" y="5970"/>
                  <a:pt x="1507" y="8649"/>
                </a:cubicBezTo>
                <a:cubicBezTo>
                  <a:pt x="905" y="11327"/>
                  <a:pt x="469" y="13548"/>
                  <a:pt x="2243" y="14026"/>
                </a:cubicBezTo>
                <a:lnTo>
                  <a:pt x="224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714050" y="2012600"/>
            <a:ext cx="4494300" cy="10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6202850" y="1479150"/>
            <a:ext cx="2215200" cy="11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5" name="Google Shape;35;p5"/>
          <p:cNvSpPr txBox="1">
            <a:spLocks noGrp="1"/>
          </p:cNvSpPr>
          <p:nvPr>
            <p:ph type="subTitle" idx="2"/>
          </p:nvPr>
        </p:nvSpPr>
        <p:spPr>
          <a:xfrm>
            <a:off x="6214750" y="3426000"/>
            <a:ext cx="2215200" cy="11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6" name="Google Shape;36;p5"/>
          <p:cNvSpPr txBox="1">
            <a:spLocks noGrp="1"/>
          </p:cNvSpPr>
          <p:nvPr>
            <p:ph type="subTitle" idx="3"/>
          </p:nvPr>
        </p:nvSpPr>
        <p:spPr>
          <a:xfrm>
            <a:off x="6202850" y="1031413"/>
            <a:ext cx="2215200" cy="4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37" name="Google Shape;37;p5"/>
          <p:cNvSpPr txBox="1">
            <a:spLocks noGrp="1"/>
          </p:cNvSpPr>
          <p:nvPr>
            <p:ph type="subTitle" idx="4"/>
          </p:nvPr>
        </p:nvSpPr>
        <p:spPr>
          <a:xfrm>
            <a:off x="6214750" y="2978263"/>
            <a:ext cx="2215200" cy="4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4090800" y="1770600"/>
            <a:ext cx="4582800" cy="28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/>
        </p:txBody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090800" y="445025"/>
            <a:ext cx="4047300" cy="9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7" name="Google Shape;47;p7"/>
          <p:cNvSpPr/>
          <p:nvPr/>
        </p:nvSpPr>
        <p:spPr>
          <a:xfrm>
            <a:off x="8005548" y="1"/>
            <a:ext cx="1138452" cy="1462033"/>
          </a:xfrm>
          <a:custGeom>
            <a:avLst/>
            <a:gdLst/>
            <a:ahLst/>
            <a:cxnLst/>
            <a:rect l="l" t="t" r="r" b="b"/>
            <a:pathLst>
              <a:path w="6738" h="8653" extrusionOk="0">
                <a:moveTo>
                  <a:pt x="831" y="0"/>
                </a:moveTo>
                <a:cubicBezTo>
                  <a:pt x="831" y="0"/>
                  <a:pt x="1" y="2315"/>
                  <a:pt x="2315" y="2979"/>
                </a:cubicBezTo>
                <a:cubicBezTo>
                  <a:pt x="4630" y="3654"/>
                  <a:pt x="4723" y="4547"/>
                  <a:pt x="5170" y="6810"/>
                </a:cubicBezTo>
                <a:cubicBezTo>
                  <a:pt x="5490" y="8423"/>
                  <a:pt x="6156" y="8652"/>
                  <a:pt x="6508" y="8652"/>
                </a:cubicBezTo>
                <a:cubicBezTo>
                  <a:pt x="6647" y="8652"/>
                  <a:pt x="6737" y="8616"/>
                  <a:pt x="6737" y="8616"/>
                </a:cubicBezTo>
                <a:lnTo>
                  <a:pt x="67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48;p7"/>
          <p:cNvSpPr/>
          <p:nvPr/>
        </p:nvSpPr>
        <p:spPr>
          <a:xfrm rot="5400000">
            <a:off x="7151256" y="3546695"/>
            <a:ext cx="440699" cy="2754566"/>
          </a:xfrm>
          <a:custGeom>
            <a:avLst/>
            <a:gdLst/>
            <a:ahLst/>
            <a:cxnLst/>
            <a:rect l="l" t="t" r="r" b="b"/>
            <a:pathLst>
              <a:path w="2244" h="14026" extrusionOk="0">
                <a:moveTo>
                  <a:pt x="2243" y="1"/>
                </a:moveTo>
                <a:cubicBezTo>
                  <a:pt x="2243" y="1"/>
                  <a:pt x="1" y="541"/>
                  <a:pt x="469" y="3188"/>
                </a:cubicBezTo>
                <a:cubicBezTo>
                  <a:pt x="946" y="5835"/>
                  <a:pt x="2119" y="5970"/>
                  <a:pt x="1507" y="8649"/>
                </a:cubicBezTo>
                <a:cubicBezTo>
                  <a:pt x="905" y="11327"/>
                  <a:pt x="469" y="13548"/>
                  <a:pt x="2243" y="14026"/>
                </a:cubicBezTo>
                <a:lnTo>
                  <a:pt x="224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FFFFFF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TITLE_AND_TWO_COLUMNS_1_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720000" y="5704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10" name="Google Shape;110;p15"/>
          <p:cNvSpPr txBox="1">
            <a:spLocks noGrp="1"/>
          </p:cNvSpPr>
          <p:nvPr>
            <p:ph type="subTitle" idx="1"/>
          </p:nvPr>
        </p:nvSpPr>
        <p:spPr>
          <a:xfrm>
            <a:off x="3454200" y="3847150"/>
            <a:ext cx="2235600" cy="7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1" name="Google Shape;111;p15"/>
          <p:cNvSpPr txBox="1">
            <a:spLocks noGrp="1"/>
          </p:cNvSpPr>
          <p:nvPr>
            <p:ph type="subTitle" idx="2"/>
          </p:nvPr>
        </p:nvSpPr>
        <p:spPr>
          <a:xfrm>
            <a:off x="3454200" y="3558292"/>
            <a:ext cx="2235600" cy="2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12" name="Google Shape;112;p15"/>
          <p:cNvSpPr txBox="1">
            <a:spLocks noGrp="1"/>
          </p:cNvSpPr>
          <p:nvPr>
            <p:ph type="title" idx="3" hasCustomPrompt="1"/>
          </p:nvPr>
        </p:nvSpPr>
        <p:spPr>
          <a:xfrm>
            <a:off x="3454200" y="3111671"/>
            <a:ext cx="593700" cy="2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subTitle" idx="4"/>
          </p:nvPr>
        </p:nvSpPr>
        <p:spPr>
          <a:xfrm>
            <a:off x="720000" y="3847150"/>
            <a:ext cx="2235600" cy="7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4" name="Google Shape;114;p15"/>
          <p:cNvSpPr txBox="1">
            <a:spLocks noGrp="1"/>
          </p:cNvSpPr>
          <p:nvPr>
            <p:ph type="subTitle" idx="5"/>
          </p:nvPr>
        </p:nvSpPr>
        <p:spPr>
          <a:xfrm>
            <a:off x="720000" y="3558292"/>
            <a:ext cx="2235600" cy="2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15" name="Google Shape;115;p15"/>
          <p:cNvSpPr txBox="1">
            <a:spLocks noGrp="1"/>
          </p:cNvSpPr>
          <p:nvPr>
            <p:ph type="title" idx="6" hasCustomPrompt="1"/>
          </p:nvPr>
        </p:nvSpPr>
        <p:spPr>
          <a:xfrm>
            <a:off x="720000" y="3111671"/>
            <a:ext cx="593700" cy="2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7"/>
          </p:nvPr>
        </p:nvSpPr>
        <p:spPr>
          <a:xfrm>
            <a:off x="6188400" y="3847150"/>
            <a:ext cx="2235600" cy="7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7" name="Google Shape;117;p15"/>
          <p:cNvSpPr txBox="1">
            <a:spLocks noGrp="1"/>
          </p:cNvSpPr>
          <p:nvPr>
            <p:ph type="subTitle" idx="8"/>
          </p:nvPr>
        </p:nvSpPr>
        <p:spPr>
          <a:xfrm>
            <a:off x="6188400" y="3558292"/>
            <a:ext cx="2235600" cy="2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18" name="Google Shape;118;p15"/>
          <p:cNvSpPr txBox="1">
            <a:spLocks noGrp="1"/>
          </p:cNvSpPr>
          <p:nvPr>
            <p:ph type="title" idx="9" hasCustomPrompt="1"/>
          </p:nvPr>
        </p:nvSpPr>
        <p:spPr>
          <a:xfrm>
            <a:off x="6188400" y="3111671"/>
            <a:ext cx="593700" cy="2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9" name="Google Shape;119;p15"/>
          <p:cNvSpPr txBox="1">
            <a:spLocks noGrp="1"/>
          </p:cNvSpPr>
          <p:nvPr>
            <p:ph type="subTitle" idx="13"/>
          </p:nvPr>
        </p:nvSpPr>
        <p:spPr>
          <a:xfrm>
            <a:off x="3454200" y="2183528"/>
            <a:ext cx="2235600" cy="7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0" name="Google Shape;120;p15"/>
          <p:cNvSpPr txBox="1">
            <a:spLocks noGrp="1"/>
          </p:cNvSpPr>
          <p:nvPr>
            <p:ph type="subTitle" idx="14"/>
          </p:nvPr>
        </p:nvSpPr>
        <p:spPr>
          <a:xfrm>
            <a:off x="3454200" y="1894625"/>
            <a:ext cx="2235600" cy="2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21" name="Google Shape;121;p15"/>
          <p:cNvSpPr txBox="1">
            <a:spLocks noGrp="1"/>
          </p:cNvSpPr>
          <p:nvPr>
            <p:ph type="title" idx="15" hasCustomPrompt="1"/>
          </p:nvPr>
        </p:nvSpPr>
        <p:spPr>
          <a:xfrm>
            <a:off x="3454200" y="1447996"/>
            <a:ext cx="593700" cy="2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2" name="Google Shape;122;p15"/>
          <p:cNvSpPr txBox="1">
            <a:spLocks noGrp="1"/>
          </p:cNvSpPr>
          <p:nvPr>
            <p:ph type="subTitle" idx="16"/>
          </p:nvPr>
        </p:nvSpPr>
        <p:spPr>
          <a:xfrm>
            <a:off x="6188400" y="2183526"/>
            <a:ext cx="2235600" cy="7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3" name="Google Shape;123;p15"/>
          <p:cNvSpPr txBox="1">
            <a:spLocks noGrp="1"/>
          </p:cNvSpPr>
          <p:nvPr>
            <p:ph type="subTitle" idx="17"/>
          </p:nvPr>
        </p:nvSpPr>
        <p:spPr>
          <a:xfrm>
            <a:off x="6188400" y="1894625"/>
            <a:ext cx="2235600" cy="2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24" name="Google Shape;124;p15"/>
          <p:cNvSpPr txBox="1">
            <a:spLocks noGrp="1"/>
          </p:cNvSpPr>
          <p:nvPr>
            <p:ph type="title" idx="18" hasCustomPrompt="1"/>
          </p:nvPr>
        </p:nvSpPr>
        <p:spPr>
          <a:xfrm>
            <a:off x="6188400" y="1447996"/>
            <a:ext cx="593700" cy="2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5" name="Google Shape;125;p15"/>
          <p:cNvSpPr/>
          <p:nvPr/>
        </p:nvSpPr>
        <p:spPr>
          <a:xfrm rot="10800000" flipH="1">
            <a:off x="7519877" y="3057782"/>
            <a:ext cx="1624128" cy="2085719"/>
          </a:xfrm>
          <a:custGeom>
            <a:avLst/>
            <a:gdLst/>
            <a:ahLst/>
            <a:cxnLst/>
            <a:rect l="l" t="t" r="r" b="b"/>
            <a:pathLst>
              <a:path w="6738" h="8653" extrusionOk="0">
                <a:moveTo>
                  <a:pt x="831" y="0"/>
                </a:moveTo>
                <a:cubicBezTo>
                  <a:pt x="831" y="0"/>
                  <a:pt x="1" y="2315"/>
                  <a:pt x="2315" y="2979"/>
                </a:cubicBezTo>
                <a:cubicBezTo>
                  <a:pt x="4630" y="3654"/>
                  <a:pt x="4723" y="4547"/>
                  <a:pt x="5170" y="6810"/>
                </a:cubicBezTo>
                <a:cubicBezTo>
                  <a:pt x="5490" y="8423"/>
                  <a:pt x="6156" y="8652"/>
                  <a:pt x="6508" y="8652"/>
                </a:cubicBezTo>
                <a:cubicBezTo>
                  <a:pt x="6647" y="8652"/>
                  <a:pt x="6737" y="8616"/>
                  <a:pt x="6737" y="8616"/>
                </a:cubicBezTo>
                <a:lnTo>
                  <a:pt x="67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26;p15"/>
          <p:cNvSpPr/>
          <p:nvPr/>
        </p:nvSpPr>
        <p:spPr>
          <a:xfrm flipH="1">
            <a:off x="7" y="136907"/>
            <a:ext cx="779100" cy="4869687"/>
          </a:xfrm>
          <a:custGeom>
            <a:avLst/>
            <a:gdLst/>
            <a:ahLst/>
            <a:cxnLst/>
            <a:rect l="l" t="t" r="r" b="b"/>
            <a:pathLst>
              <a:path w="2244" h="14026" extrusionOk="0">
                <a:moveTo>
                  <a:pt x="2243" y="1"/>
                </a:moveTo>
                <a:cubicBezTo>
                  <a:pt x="2243" y="1"/>
                  <a:pt x="1" y="541"/>
                  <a:pt x="469" y="3188"/>
                </a:cubicBezTo>
                <a:cubicBezTo>
                  <a:pt x="946" y="5835"/>
                  <a:pt x="2119" y="5970"/>
                  <a:pt x="1507" y="8649"/>
                </a:cubicBezTo>
                <a:cubicBezTo>
                  <a:pt x="905" y="11327"/>
                  <a:pt x="469" y="13548"/>
                  <a:pt x="2243" y="14026"/>
                </a:cubicBezTo>
                <a:lnTo>
                  <a:pt x="224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27;p15"/>
          <p:cNvSpPr txBox="1">
            <a:spLocks noGrp="1"/>
          </p:cNvSpPr>
          <p:nvPr>
            <p:ph type="subTitle" idx="19"/>
          </p:nvPr>
        </p:nvSpPr>
        <p:spPr>
          <a:xfrm>
            <a:off x="720000" y="2183530"/>
            <a:ext cx="2235600" cy="7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8" name="Google Shape;128;p15"/>
          <p:cNvSpPr txBox="1">
            <a:spLocks noGrp="1"/>
          </p:cNvSpPr>
          <p:nvPr>
            <p:ph type="subTitle" idx="20"/>
          </p:nvPr>
        </p:nvSpPr>
        <p:spPr>
          <a:xfrm>
            <a:off x="720000" y="1894625"/>
            <a:ext cx="2235600" cy="2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29" name="Google Shape;129;p15"/>
          <p:cNvSpPr txBox="1">
            <a:spLocks noGrp="1"/>
          </p:cNvSpPr>
          <p:nvPr>
            <p:ph type="title" idx="21" hasCustomPrompt="1"/>
          </p:nvPr>
        </p:nvSpPr>
        <p:spPr>
          <a:xfrm>
            <a:off x="720000" y="1447996"/>
            <a:ext cx="593700" cy="2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3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/>
          <p:nvPr/>
        </p:nvSpPr>
        <p:spPr>
          <a:xfrm flipH="1">
            <a:off x="7941826" y="-14226"/>
            <a:ext cx="1202173" cy="2946908"/>
          </a:xfrm>
          <a:custGeom>
            <a:avLst/>
            <a:gdLst/>
            <a:ahLst/>
            <a:cxnLst/>
            <a:rect l="l" t="t" r="r" b="b"/>
            <a:pathLst>
              <a:path w="5129" h="12572" extrusionOk="0">
                <a:moveTo>
                  <a:pt x="1" y="1"/>
                </a:moveTo>
                <a:lnTo>
                  <a:pt x="1" y="12572"/>
                </a:lnTo>
                <a:cubicBezTo>
                  <a:pt x="1" y="12572"/>
                  <a:pt x="1112" y="12562"/>
                  <a:pt x="1652" y="10340"/>
                </a:cubicBezTo>
                <a:cubicBezTo>
                  <a:pt x="2201" y="8108"/>
                  <a:pt x="1" y="5035"/>
                  <a:pt x="2565" y="3489"/>
                </a:cubicBezTo>
                <a:cubicBezTo>
                  <a:pt x="5129" y="1952"/>
                  <a:pt x="4434" y="21"/>
                  <a:pt x="4434" y="21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85" name="Google Shape;185;p25"/>
          <p:cNvSpPr txBox="1">
            <a:spLocks noGrp="1"/>
          </p:cNvSpPr>
          <p:nvPr>
            <p:ph type="title"/>
          </p:nvPr>
        </p:nvSpPr>
        <p:spPr>
          <a:xfrm>
            <a:off x="3790475" y="440448"/>
            <a:ext cx="4494300" cy="10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86" name="Google Shape;186;p25"/>
          <p:cNvSpPr txBox="1">
            <a:spLocks noGrp="1"/>
          </p:cNvSpPr>
          <p:nvPr>
            <p:ph type="subTitle" idx="1"/>
          </p:nvPr>
        </p:nvSpPr>
        <p:spPr>
          <a:xfrm>
            <a:off x="4977450" y="2518663"/>
            <a:ext cx="3378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7" name="Google Shape;187;p25"/>
          <p:cNvSpPr txBox="1">
            <a:spLocks noGrp="1"/>
          </p:cNvSpPr>
          <p:nvPr>
            <p:ph type="subTitle" idx="2"/>
          </p:nvPr>
        </p:nvSpPr>
        <p:spPr>
          <a:xfrm>
            <a:off x="4977450" y="2147138"/>
            <a:ext cx="3378000" cy="3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88" name="Google Shape;188;p25"/>
          <p:cNvSpPr txBox="1">
            <a:spLocks noGrp="1"/>
          </p:cNvSpPr>
          <p:nvPr>
            <p:ph type="subTitle" idx="3"/>
          </p:nvPr>
        </p:nvSpPr>
        <p:spPr>
          <a:xfrm>
            <a:off x="4977450" y="3902176"/>
            <a:ext cx="3378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9" name="Google Shape;189;p25"/>
          <p:cNvSpPr txBox="1">
            <a:spLocks noGrp="1"/>
          </p:cNvSpPr>
          <p:nvPr>
            <p:ph type="subTitle" idx="4"/>
          </p:nvPr>
        </p:nvSpPr>
        <p:spPr>
          <a:xfrm>
            <a:off x="4977450" y="3530650"/>
            <a:ext cx="3378000" cy="3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90" name="Google Shape;190;p25"/>
          <p:cNvSpPr/>
          <p:nvPr/>
        </p:nvSpPr>
        <p:spPr>
          <a:xfrm rot="10800000" flipH="1">
            <a:off x="7870653" y="3508678"/>
            <a:ext cx="1273347" cy="1635222"/>
          </a:xfrm>
          <a:custGeom>
            <a:avLst/>
            <a:gdLst/>
            <a:ahLst/>
            <a:cxnLst/>
            <a:rect l="l" t="t" r="r" b="b"/>
            <a:pathLst>
              <a:path w="6738" h="8653" extrusionOk="0">
                <a:moveTo>
                  <a:pt x="831" y="0"/>
                </a:moveTo>
                <a:cubicBezTo>
                  <a:pt x="831" y="0"/>
                  <a:pt x="1" y="2315"/>
                  <a:pt x="2315" y="2979"/>
                </a:cubicBezTo>
                <a:cubicBezTo>
                  <a:pt x="4630" y="3654"/>
                  <a:pt x="4723" y="4547"/>
                  <a:pt x="5170" y="6810"/>
                </a:cubicBezTo>
                <a:cubicBezTo>
                  <a:pt x="5490" y="8423"/>
                  <a:pt x="6156" y="8652"/>
                  <a:pt x="6508" y="8652"/>
                </a:cubicBezTo>
                <a:cubicBezTo>
                  <a:pt x="6647" y="8652"/>
                  <a:pt x="6737" y="8616"/>
                  <a:pt x="6737" y="8616"/>
                </a:cubicBezTo>
                <a:lnTo>
                  <a:pt x="67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BIG_NUMBER_1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1"/>
          <p:cNvSpPr txBox="1">
            <a:spLocks noGrp="1"/>
          </p:cNvSpPr>
          <p:nvPr>
            <p:ph type="title" hasCustomPrompt="1"/>
          </p:nvPr>
        </p:nvSpPr>
        <p:spPr>
          <a:xfrm>
            <a:off x="2128200" y="1380288"/>
            <a:ext cx="60939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0" name="Google Shape;400;p41"/>
          <p:cNvSpPr txBox="1">
            <a:spLocks noGrp="1"/>
          </p:cNvSpPr>
          <p:nvPr>
            <p:ph type="subTitle" idx="1"/>
          </p:nvPr>
        </p:nvSpPr>
        <p:spPr>
          <a:xfrm>
            <a:off x="2128200" y="3343803"/>
            <a:ext cx="57195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01" name="Google Shape;401;p41"/>
          <p:cNvSpPr/>
          <p:nvPr/>
        </p:nvSpPr>
        <p:spPr>
          <a:xfrm>
            <a:off x="-35100" y="-14225"/>
            <a:ext cx="2084323" cy="5109355"/>
          </a:xfrm>
          <a:custGeom>
            <a:avLst/>
            <a:gdLst/>
            <a:ahLst/>
            <a:cxnLst/>
            <a:rect l="l" t="t" r="r" b="b"/>
            <a:pathLst>
              <a:path w="5129" h="12572" extrusionOk="0">
                <a:moveTo>
                  <a:pt x="1" y="1"/>
                </a:moveTo>
                <a:lnTo>
                  <a:pt x="1" y="12572"/>
                </a:lnTo>
                <a:cubicBezTo>
                  <a:pt x="1" y="12572"/>
                  <a:pt x="1112" y="12562"/>
                  <a:pt x="1652" y="10340"/>
                </a:cubicBezTo>
                <a:cubicBezTo>
                  <a:pt x="2201" y="8108"/>
                  <a:pt x="1" y="5035"/>
                  <a:pt x="2565" y="3489"/>
                </a:cubicBezTo>
                <a:cubicBezTo>
                  <a:pt x="5129" y="1952"/>
                  <a:pt x="4434" y="21"/>
                  <a:pt x="4434" y="21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402" name="Google Shape;402;p41"/>
          <p:cNvSpPr/>
          <p:nvPr/>
        </p:nvSpPr>
        <p:spPr>
          <a:xfrm rot="5400000" flipH="1">
            <a:off x="5244578" y="-2727474"/>
            <a:ext cx="1038950" cy="6493898"/>
          </a:xfrm>
          <a:custGeom>
            <a:avLst/>
            <a:gdLst/>
            <a:ahLst/>
            <a:cxnLst/>
            <a:rect l="l" t="t" r="r" b="b"/>
            <a:pathLst>
              <a:path w="2244" h="14026" extrusionOk="0">
                <a:moveTo>
                  <a:pt x="2243" y="1"/>
                </a:moveTo>
                <a:cubicBezTo>
                  <a:pt x="2243" y="1"/>
                  <a:pt x="1" y="541"/>
                  <a:pt x="469" y="3188"/>
                </a:cubicBezTo>
                <a:cubicBezTo>
                  <a:pt x="946" y="5835"/>
                  <a:pt x="2119" y="5970"/>
                  <a:pt x="1507" y="8649"/>
                </a:cubicBezTo>
                <a:cubicBezTo>
                  <a:pt x="905" y="11327"/>
                  <a:pt x="469" y="13548"/>
                  <a:pt x="2243" y="14026"/>
                </a:cubicBezTo>
                <a:lnTo>
                  <a:pt x="224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3" name="Google Shape;403;p41"/>
          <p:cNvSpPr/>
          <p:nvPr/>
        </p:nvSpPr>
        <p:spPr>
          <a:xfrm rot="5400019" flipH="1">
            <a:off x="5139732" y="1140186"/>
            <a:ext cx="2340773" cy="5737955"/>
          </a:xfrm>
          <a:custGeom>
            <a:avLst/>
            <a:gdLst/>
            <a:ahLst/>
            <a:cxnLst/>
            <a:rect l="l" t="t" r="r" b="b"/>
            <a:pathLst>
              <a:path w="5129" h="12572" extrusionOk="0">
                <a:moveTo>
                  <a:pt x="1" y="1"/>
                </a:moveTo>
                <a:lnTo>
                  <a:pt x="1" y="12572"/>
                </a:lnTo>
                <a:cubicBezTo>
                  <a:pt x="1" y="12572"/>
                  <a:pt x="1112" y="12562"/>
                  <a:pt x="1652" y="10340"/>
                </a:cubicBezTo>
                <a:cubicBezTo>
                  <a:pt x="2201" y="8108"/>
                  <a:pt x="1" y="5035"/>
                  <a:pt x="2565" y="3489"/>
                </a:cubicBezTo>
                <a:cubicBezTo>
                  <a:pt x="5129" y="1952"/>
                  <a:pt x="4434" y="21"/>
                  <a:pt x="4434" y="21"/>
                </a:cubicBez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 Deca"/>
              <a:buNone/>
              <a:defRPr sz="3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 Deca"/>
              <a:buNone/>
              <a:defRPr sz="3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 Deca"/>
              <a:buNone/>
              <a:defRPr sz="3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 Deca"/>
              <a:buNone/>
              <a:defRPr sz="3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 Deca"/>
              <a:buNone/>
              <a:defRPr sz="3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 Deca"/>
              <a:buNone/>
              <a:defRPr sz="3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 Deca"/>
              <a:buNone/>
              <a:defRPr sz="3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 Deca"/>
              <a:buNone/>
              <a:defRPr sz="3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 Deca"/>
              <a:buNone/>
              <a:defRPr sz="3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Char char="●"/>
              <a:defRPr sz="1600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Char char="○"/>
              <a:defRPr sz="1600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Char char="■"/>
              <a:defRPr sz="1600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Char char="●"/>
              <a:defRPr sz="1600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Char char="○"/>
              <a:defRPr sz="1600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Char char="■"/>
              <a:defRPr sz="1600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Char char="●"/>
              <a:defRPr sz="1600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Char char="○"/>
              <a:defRPr sz="1600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Char char="■"/>
              <a:defRPr sz="1600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slide" Target="slide5.xml"/><Relationship Id="rId1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8"/>
          <p:cNvSpPr txBox="1">
            <a:spLocks noGrp="1"/>
          </p:cNvSpPr>
          <p:nvPr>
            <p:ph type="ctrTitle"/>
          </p:nvPr>
        </p:nvSpPr>
        <p:spPr>
          <a:xfrm>
            <a:off x="720000" y="963938"/>
            <a:ext cx="4470806" cy="24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tx1"/>
                </a:solidFill>
              </a:rPr>
              <a:t>La mode </a:t>
            </a:r>
            <a:r>
              <a:rPr lang="hr-HR" dirty="0" err="1">
                <a:solidFill>
                  <a:schemeClr val="tx1"/>
                </a:solidFill>
              </a:rPr>
              <a:t>en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accent1"/>
                </a:solidFill>
              </a:rPr>
              <a:t>Éthiopie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485" name="Google Shape;485;p58"/>
          <p:cNvSpPr txBox="1">
            <a:spLocks noGrp="1"/>
          </p:cNvSpPr>
          <p:nvPr>
            <p:ph type="subTitle" idx="1"/>
          </p:nvPr>
        </p:nvSpPr>
        <p:spPr>
          <a:xfrm>
            <a:off x="720000" y="3465275"/>
            <a:ext cx="38292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latin typeface="Abadi" panose="020B0604020104020204" pitchFamily="34" charset="0"/>
              </a:rPr>
              <a:t>Marta H.</a:t>
            </a:r>
            <a:endParaRPr dirty="0">
              <a:latin typeface="Abadi" panose="020B0604020104020204" pitchFamily="34" charset="0"/>
            </a:endParaRPr>
          </a:p>
        </p:txBody>
      </p:sp>
      <p:sp>
        <p:nvSpPr>
          <p:cNvPr id="520" name="Google Shape;520;p58"/>
          <p:cNvSpPr/>
          <p:nvPr/>
        </p:nvSpPr>
        <p:spPr>
          <a:xfrm>
            <a:off x="837750" y="3369325"/>
            <a:ext cx="945000" cy="9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oogle Shape;1505;p87"/>
          <p:cNvGrpSpPr/>
          <p:nvPr/>
        </p:nvGrpSpPr>
        <p:grpSpPr>
          <a:xfrm>
            <a:off x="4808763" y="0"/>
            <a:ext cx="5004707" cy="5143500"/>
            <a:chOff x="999404" y="1241150"/>
            <a:chExt cx="3219700" cy="3362404"/>
          </a:xfrm>
        </p:grpSpPr>
        <p:sp>
          <p:nvSpPr>
            <p:cNvPr id="3" name="Google Shape;1506;p87"/>
            <p:cNvSpPr/>
            <p:nvPr/>
          </p:nvSpPr>
          <p:spPr>
            <a:xfrm>
              <a:off x="1408500" y="1241150"/>
              <a:ext cx="2400000" cy="3356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" name="Google Shape;1507;p87"/>
            <p:cNvSpPr/>
            <p:nvPr/>
          </p:nvSpPr>
          <p:spPr>
            <a:xfrm rot="10800000">
              <a:off x="3406404" y="2196650"/>
              <a:ext cx="812700" cy="812700"/>
            </a:xfrm>
            <a:prstGeom prst="arc">
              <a:avLst>
                <a:gd name="adj1" fmla="val 16234463"/>
                <a:gd name="adj2" fmla="val 537063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5" name="Google Shape;1508;p87"/>
            <p:cNvGrpSpPr/>
            <p:nvPr/>
          </p:nvGrpSpPr>
          <p:grpSpPr>
            <a:xfrm>
              <a:off x="1406518" y="1558940"/>
              <a:ext cx="2399913" cy="3044614"/>
              <a:chOff x="4806425" y="1329325"/>
              <a:chExt cx="379325" cy="481225"/>
            </a:xfrm>
          </p:grpSpPr>
          <p:sp>
            <p:nvSpPr>
              <p:cNvPr id="7" name="Google Shape;1509;p87"/>
              <p:cNvSpPr/>
              <p:nvPr/>
            </p:nvSpPr>
            <p:spPr>
              <a:xfrm>
                <a:off x="4855100" y="1620400"/>
                <a:ext cx="299650" cy="190075"/>
              </a:xfrm>
              <a:custGeom>
                <a:avLst/>
                <a:gdLst/>
                <a:ahLst/>
                <a:cxnLst/>
                <a:rect l="l" t="t" r="r" b="b"/>
                <a:pathLst>
                  <a:path w="11986" h="7603" extrusionOk="0">
                    <a:moveTo>
                      <a:pt x="3432" y="0"/>
                    </a:moveTo>
                    <a:cubicBezTo>
                      <a:pt x="3343" y="77"/>
                      <a:pt x="3365" y="188"/>
                      <a:pt x="3354" y="277"/>
                    </a:cubicBezTo>
                    <a:cubicBezTo>
                      <a:pt x="3332" y="620"/>
                      <a:pt x="3265" y="963"/>
                      <a:pt x="3154" y="1284"/>
                    </a:cubicBezTo>
                    <a:cubicBezTo>
                      <a:pt x="3044" y="1627"/>
                      <a:pt x="2768" y="1826"/>
                      <a:pt x="2458" y="1970"/>
                    </a:cubicBezTo>
                    <a:cubicBezTo>
                      <a:pt x="2148" y="2125"/>
                      <a:pt x="1804" y="2180"/>
                      <a:pt x="1472" y="2258"/>
                    </a:cubicBezTo>
                    <a:cubicBezTo>
                      <a:pt x="1340" y="2280"/>
                      <a:pt x="1207" y="2324"/>
                      <a:pt x="1063" y="2324"/>
                    </a:cubicBezTo>
                    <a:cubicBezTo>
                      <a:pt x="798" y="2401"/>
                      <a:pt x="532" y="2424"/>
                      <a:pt x="267" y="2424"/>
                    </a:cubicBezTo>
                    <a:cubicBezTo>
                      <a:pt x="239" y="2419"/>
                      <a:pt x="212" y="2417"/>
                      <a:pt x="185" y="2417"/>
                    </a:cubicBezTo>
                    <a:cubicBezTo>
                      <a:pt x="146" y="2417"/>
                      <a:pt x="107" y="2422"/>
                      <a:pt x="67" y="2435"/>
                    </a:cubicBezTo>
                    <a:cubicBezTo>
                      <a:pt x="34" y="2446"/>
                      <a:pt x="1" y="2457"/>
                      <a:pt x="1" y="2501"/>
                    </a:cubicBezTo>
                    <a:cubicBezTo>
                      <a:pt x="12" y="2546"/>
                      <a:pt x="56" y="2556"/>
                      <a:pt x="89" y="2556"/>
                    </a:cubicBezTo>
                    <a:cubicBezTo>
                      <a:pt x="444" y="2524"/>
                      <a:pt x="808" y="2534"/>
                      <a:pt x="1152" y="2457"/>
                    </a:cubicBezTo>
                    <a:cubicBezTo>
                      <a:pt x="1494" y="2379"/>
                      <a:pt x="1826" y="2324"/>
                      <a:pt x="2158" y="2224"/>
                    </a:cubicBezTo>
                    <a:cubicBezTo>
                      <a:pt x="2458" y="2147"/>
                      <a:pt x="2723" y="2003"/>
                      <a:pt x="2967" y="1815"/>
                    </a:cubicBezTo>
                    <a:cubicBezTo>
                      <a:pt x="2974" y="1807"/>
                      <a:pt x="2976" y="1794"/>
                      <a:pt x="2981" y="1794"/>
                    </a:cubicBezTo>
                    <a:cubicBezTo>
                      <a:pt x="2983" y="1794"/>
                      <a:pt x="2985" y="1797"/>
                      <a:pt x="2989" y="1804"/>
                    </a:cubicBezTo>
                    <a:cubicBezTo>
                      <a:pt x="3011" y="1815"/>
                      <a:pt x="3000" y="1826"/>
                      <a:pt x="2989" y="1837"/>
                    </a:cubicBezTo>
                    <a:cubicBezTo>
                      <a:pt x="2923" y="2025"/>
                      <a:pt x="2812" y="2147"/>
                      <a:pt x="2635" y="2247"/>
                    </a:cubicBezTo>
                    <a:cubicBezTo>
                      <a:pt x="2236" y="2457"/>
                      <a:pt x="1804" y="2546"/>
                      <a:pt x="1373" y="2656"/>
                    </a:cubicBezTo>
                    <a:cubicBezTo>
                      <a:pt x="1130" y="2711"/>
                      <a:pt x="886" y="2789"/>
                      <a:pt x="653" y="2888"/>
                    </a:cubicBezTo>
                    <a:cubicBezTo>
                      <a:pt x="532" y="2933"/>
                      <a:pt x="432" y="2999"/>
                      <a:pt x="344" y="3099"/>
                    </a:cubicBezTo>
                    <a:cubicBezTo>
                      <a:pt x="488" y="3343"/>
                      <a:pt x="621" y="3597"/>
                      <a:pt x="753" y="3862"/>
                    </a:cubicBezTo>
                    <a:cubicBezTo>
                      <a:pt x="1140" y="4671"/>
                      <a:pt x="1484" y="5490"/>
                      <a:pt x="1683" y="6363"/>
                    </a:cubicBezTo>
                    <a:cubicBezTo>
                      <a:pt x="1772" y="6773"/>
                      <a:pt x="1826" y="7182"/>
                      <a:pt x="1871" y="7603"/>
                    </a:cubicBezTo>
                    <a:lnTo>
                      <a:pt x="11986" y="7603"/>
                    </a:lnTo>
                    <a:cubicBezTo>
                      <a:pt x="11887" y="6784"/>
                      <a:pt x="11632" y="6009"/>
                      <a:pt x="11311" y="5257"/>
                    </a:cubicBezTo>
                    <a:cubicBezTo>
                      <a:pt x="11134" y="4836"/>
                      <a:pt x="10957" y="4416"/>
                      <a:pt x="10736" y="4017"/>
                    </a:cubicBezTo>
                    <a:cubicBezTo>
                      <a:pt x="10613" y="3796"/>
                      <a:pt x="10481" y="3586"/>
                      <a:pt x="10259" y="3431"/>
                    </a:cubicBezTo>
                    <a:cubicBezTo>
                      <a:pt x="10072" y="3309"/>
                      <a:pt x="9861" y="3254"/>
                      <a:pt x="9640" y="3243"/>
                    </a:cubicBezTo>
                    <a:cubicBezTo>
                      <a:pt x="9208" y="3198"/>
                      <a:pt x="8776" y="3198"/>
                      <a:pt x="8345" y="3188"/>
                    </a:cubicBezTo>
                    <a:cubicBezTo>
                      <a:pt x="8112" y="3188"/>
                      <a:pt x="7891" y="3121"/>
                      <a:pt x="7681" y="3043"/>
                    </a:cubicBezTo>
                    <a:cubicBezTo>
                      <a:pt x="7515" y="2988"/>
                      <a:pt x="7393" y="2878"/>
                      <a:pt x="7327" y="2711"/>
                    </a:cubicBezTo>
                    <a:cubicBezTo>
                      <a:pt x="7205" y="2413"/>
                      <a:pt x="7138" y="2103"/>
                      <a:pt x="7050" y="1793"/>
                    </a:cubicBezTo>
                    <a:cubicBezTo>
                      <a:pt x="6961" y="1528"/>
                      <a:pt x="6873" y="1262"/>
                      <a:pt x="6718" y="1029"/>
                    </a:cubicBezTo>
                    <a:cubicBezTo>
                      <a:pt x="6548" y="774"/>
                      <a:pt x="6317" y="642"/>
                      <a:pt x="6015" y="642"/>
                    </a:cubicBezTo>
                    <a:cubicBezTo>
                      <a:pt x="6002" y="642"/>
                      <a:pt x="5990" y="642"/>
                      <a:pt x="5977" y="642"/>
                    </a:cubicBezTo>
                    <a:cubicBezTo>
                      <a:pt x="5523" y="651"/>
                      <a:pt x="5077" y="692"/>
                      <a:pt x="4625" y="692"/>
                    </a:cubicBezTo>
                    <a:cubicBezTo>
                      <a:pt x="4538" y="692"/>
                      <a:pt x="4450" y="690"/>
                      <a:pt x="4361" y="687"/>
                    </a:cubicBezTo>
                    <a:cubicBezTo>
                      <a:pt x="4096" y="675"/>
                      <a:pt x="3830" y="642"/>
                      <a:pt x="3564" y="598"/>
                    </a:cubicBezTo>
                    <a:cubicBezTo>
                      <a:pt x="3486" y="587"/>
                      <a:pt x="3464" y="554"/>
                      <a:pt x="3476" y="487"/>
                    </a:cubicBezTo>
                    <a:cubicBezTo>
                      <a:pt x="3486" y="365"/>
                      <a:pt x="3509" y="244"/>
                      <a:pt x="3498" y="111"/>
                    </a:cubicBezTo>
                    <a:cubicBezTo>
                      <a:pt x="3498" y="67"/>
                      <a:pt x="3498" y="11"/>
                      <a:pt x="3432" y="0"/>
                    </a:cubicBezTo>
                    <a:close/>
                  </a:path>
                </a:pathLst>
              </a:custGeom>
              <a:solidFill>
                <a:srgbClr val="EAC9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" name="Google Shape;1510;p87"/>
              <p:cNvSpPr/>
              <p:nvPr/>
            </p:nvSpPr>
            <p:spPr>
              <a:xfrm>
                <a:off x="4806425" y="1681575"/>
                <a:ext cx="95450" cy="128900"/>
              </a:xfrm>
              <a:custGeom>
                <a:avLst/>
                <a:gdLst/>
                <a:ahLst/>
                <a:cxnLst/>
                <a:rect l="l" t="t" r="r" b="b"/>
                <a:pathLst>
                  <a:path w="3818" h="5156" extrusionOk="0">
                    <a:moveTo>
                      <a:pt x="1550" y="1"/>
                    </a:moveTo>
                    <a:cubicBezTo>
                      <a:pt x="1502" y="1"/>
                      <a:pt x="1450" y="10"/>
                      <a:pt x="1395" y="32"/>
                    </a:cubicBezTo>
                    <a:cubicBezTo>
                      <a:pt x="1295" y="65"/>
                      <a:pt x="1195" y="65"/>
                      <a:pt x="1107" y="87"/>
                    </a:cubicBezTo>
                    <a:cubicBezTo>
                      <a:pt x="697" y="165"/>
                      <a:pt x="321" y="286"/>
                      <a:pt x="11" y="574"/>
                    </a:cubicBezTo>
                    <a:lnTo>
                      <a:pt x="11" y="685"/>
                    </a:lnTo>
                    <a:cubicBezTo>
                      <a:pt x="11" y="2135"/>
                      <a:pt x="11" y="3574"/>
                      <a:pt x="0" y="5012"/>
                    </a:cubicBezTo>
                    <a:cubicBezTo>
                      <a:pt x="0" y="5145"/>
                      <a:pt x="44" y="5156"/>
                      <a:pt x="155" y="5156"/>
                    </a:cubicBezTo>
                    <a:lnTo>
                      <a:pt x="3818" y="5156"/>
                    </a:lnTo>
                    <a:cubicBezTo>
                      <a:pt x="3773" y="4735"/>
                      <a:pt x="3719" y="4326"/>
                      <a:pt x="3630" y="3916"/>
                    </a:cubicBezTo>
                    <a:cubicBezTo>
                      <a:pt x="3431" y="3043"/>
                      <a:pt x="3087" y="2224"/>
                      <a:pt x="2700" y="1415"/>
                    </a:cubicBezTo>
                    <a:cubicBezTo>
                      <a:pt x="2568" y="1150"/>
                      <a:pt x="2435" y="896"/>
                      <a:pt x="2291" y="652"/>
                    </a:cubicBezTo>
                    <a:cubicBezTo>
                      <a:pt x="2191" y="519"/>
                      <a:pt x="2091" y="375"/>
                      <a:pt x="1970" y="254"/>
                    </a:cubicBezTo>
                    <a:cubicBezTo>
                      <a:pt x="1849" y="124"/>
                      <a:pt x="1721" y="1"/>
                      <a:pt x="1550" y="1"/>
                    </a:cubicBezTo>
                    <a:close/>
                  </a:path>
                </a:pathLst>
              </a:custGeom>
              <a:solidFill>
                <a:srgbClr val="794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" name="Google Shape;1511;p87"/>
              <p:cNvSpPr/>
              <p:nvPr/>
            </p:nvSpPr>
            <p:spPr>
              <a:xfrm>
                <a:off x="5121275" y="1678200"/>
                <a:ext cx="64475" cy="132350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5294" extrusionOk="0">
                    <a:moveTo>
                      <a:pt x="1339" y="1"/>
                    </a:moveTo>
                    <a:cubicBezTo>
                      <a:pt x="930" y="12"/>
                      <a:pt x="531" y="123"/>
                      <a:pt x="133" y="178"/>
                    </a:cubicBezTo>
                    <a:cubicBezTo>
                      <a:pt x="0" y="200"/>
                      <a:pt x="0" y="212"/>
                      <a:pt x="89" y="322"/>
                    </a:cubicBezTo>
                    <a:cubicBezTo>
                      <a:pt x="365" y="676"/>
                      <a:pt x="620" y="1053"/>
                      <a:pt x="763" y="1495"/>
                    </a:cubicBezTo>
                    <a:cubicBezTo>
                      <a:pt x="1051" y="2369"/>
                      <a:pt x="1383" y="3232"/>
                      <a:pt x="1483" y="4162"/>
                    </a:cubicBezTo>
                    <a:cubicBezTo>
                      <a:pt x="1516" y="4538"/>
                      <a:pt x="1626" y="4904"/>
                      <a:pt x="1660" y="5280"/>
                    </a:cubicBezTo>
                    <a:cubicBezTo>
                      <a:pt x="1785" y="5291"/>
                      <a:pt x="1909" y="5294"/>
                      <a:pt x="2034" y="5294"/>
                    </a:cubicBezTo>
                    <a:cubicBezTo>
                      <a:pt x="2164" y="5294"/>
                      <a:pt x="2294" y="5291"/>
                      <a:pt x="2423" y="5291"/>
                    </a:cubicBezTo>
                    <a:cubicBezTo>
                      <a:pt x="2578" y="5291"/>
                      <a:pt x="2578" y="5291"/>
                      <a:pt x="2578" y="5136"/>
                    </a:cubicBezTo>
                    <a:lnTo>
                      <a:pt x="2578" y="599"/>
                    </a:lnTo>
                    <a:lnTo>
                      <a:pt x="2578" y="455"/>
                    </a:lnTo>
                    <a:cubicBezTo>
                      <a:pt x="2236" y="112"/>
                      <a:pt x="1815" y="1"/>
                      <a:pt x="1339" y="1"/>
                    </a:cubicBezTo>
                    <a:close/>
                  </a:path>
                </a:pathLst>
              </a:custGeom>
              <a:solidFill>
                <a:srgbClr val="794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" name="Google Shape;1512;p87"/>
              <p:cNvSpPr/>
              <p:nvPr/>
            </p:nvSpPr>
            <p:spPr>
              <a:xfrm>
                <a:off x="4929250" y="1665250"/>
                <a:ext cx="115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4" extrusionOk="0">
                    <a:moveTo>
                      <a:pt x="15" y="0"/>
                    </a:moveTo>
                    <a:cubicBezTo>
                      <a:pt x="10" y="0"/>
                      <a:pt x="8" y="13"/>
                      <a:pt x="1" y="21"/>
                    </a:cubicBezTo>
                    <a:cubicBezTo>
                      <a:pt x="1" y="32"/>
                      <a:pt x="11" y="32"/>
                      <a:pt x="23" y="43"/>
                    </a:cubicBezTo>
                    <a:cubicBezTo>
                      <a:pt x="34" y="32"/>
                      <a:pt x="45" y="21"/>
                      <a:pt x="23" y="10"/>
                    </a:cubicBezTo>
                    <a:cubicBezTo>
                      <a:pt x="19" y="3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E4D8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" name="Google Shape;1513;p87"/>
              <p:cNvSpPr/>
              <p:nvPr/>
            </p:nvSpPr>
            <p:spPr>
              <a:xfrm>
                <a:off x="4844050" y="1329325"/>
                <a:ext cx="329250" cy="272425"/>
              </a:xfrm>
              <a:custGeom>
                <a:avLst/>
                <a:gdLst/>
                <a:ahLst/>
                <a:cxnLst/>
                <a:rect l="l" t="t" r="r" b="b"/>
                <a:pathLst>
                  <a:path w="13170" h="10897" extrusionOk="0">
                    <a:moveTo>
                      <a:pt x="8543" y="2040"/>
                    </a:moveTo>
                    <a:cubicBezTo>
                      <a:pt x="8552" y="2040"/>
                      <a:pt x="8560" y="2043"/>
                      <a:pt x="8566" y="2048"/>
                    </a:cubicBezTo>
                    <a:cubicBezTo>
                      <a:pt x="8798" y="2092"/>
                      <a:pt x="8997" y="2215"/>
                      <a:pt x="9174" y="2358"/>
                    </a:cubicBezTo>
                    <a:cubicBezTo>
                      <a:pt x="9606" y="2746"/>
                      <a:pt x="9882" y="3221"/>
                      <a:pt x="9993" y="3797"/>
                    </a:cubicBezTo>
                    <a:cubicBezTo>
                      <a:pt x="9993" y="3808"/>
                      <a:pt x="9993" y="3808"/>
                      <a:pt x="9982" y="3830"/>
                    </a:cubicBezTo>
                    <a:cubicBezTo>
                      <a:pt x="9816" y="3698"/>
                      <a:pt x="9673" y="3543"/>
                      <a:pt x="9550" y="3376"/>
                    </a:cubicBezTo>
                    <a:cubicBezTo>
                      <a:pt x="9407" y="3177"/>
                      <a:pt x="9274" y="2967"/>
                      <a:pt x="9152" y="2756"/>
                    </a:cubicBezTo>
                    <a:cubicBezTo>
                      <a:pt x="8997" y="2480"/>
                      <a:pt x="8809" y="2237"/>
                      <a:pt x="8554" y="2060"/>
                    </a:cubicBezTo>
                    <a:cubicBezTo>
                      <a:pt x="8544" y="2060"/>
                      <a:pt x="8522" y="2060"/>
                      <a:pt x="8522" y="2048"/>
                    </a:cubicBezTo>
                    <a:cubicBezTo>
                      <a:pt x="8527" y="2043"/>
                      <a:pt x="8535" y="2040"/>
                      <a:pt x="8543" y="2040"/>
                    </a:cubicBezTo>
                    <a:close/>
                    <a:moveTo>
                      <a:pt x="4989" y="3471"/>
                    </a:moveTo>
                    <a:cubicBezTo>
                      <a:pt x="4990" y="3471"/>
                      <a:pt x="4991" y="3473"/>
                      <a:pt x="4991" y="3476"/>
                    </a:cubicBezTo>
                    <a:cubicBezTo>
                      <a:pt x="5002" y="3476"/>
                      <a:pt x="5002" y="3487"/>
                      <a:pt x="4991" y="3498"/>
                    </a:cubicBezTo>
                    <a:cubicBezTo>
                      <a:pt x="4870" y="3786"/>
                      <a:pt x="4715" y="4052"/>
                      <a:pt x="4493" y="4284"/>
                    </a:cubicBezTo>
                    <a:cubicBezTo>
                      <a:pt x="4371" y="4416"/>
                      <a:pt x="4228" y="4527"/>
                      <a:pt x="4106" y="4638"/>
                    </a:cubicBezTo>
                    <a:cubicBezTo>
                      <a:pt x="4128" y="4549"/>
                      <a:pt x="4150" y="4439"/>
                      <a:pt x="4228" y="4350"/>
                    </a:cubicBezTo>
                    <a:cubicBezTo>
                      <a:pt x="4460" y="4052"/>
                      <a:pt x="4715" y="3764"/>
                      <a:pt x="4980" y="3487"/>
                    </a:cubicBezTo>
                    <a:cubicBezTo>
                      <a:pt x="4980" y="3479"/>
                      <a:pt x="4986" y="3471"/>
                      <a:pt x="4989" y="3471"/>
                    </a:cubicBezTo>
                    <a:close/>
                    <a:moveTo>
                      <a:pt x="4139" y="5722"/>
                    </a:moveTo>
                    <a:cubicBezTo>
                      <a:pt x="4139" y="5734"/>
                      <a:pt x="4150" y="5734"/>
                      <a:pt x="4150" y="5734"/>
                    </a:cubicBezTo>
                    <a:cubicBezTo>
                      <a:pt x="4150" y="5744"/>
                      <a:pt x="4139" y="5744"/>
                      <a:pt x="4139" y="5756"/>
                    </a:cubicBezTo>
                    <a:lnTo>
                      <a:pt x="4128" y="5744"/>
                    </a:lnTo>
                    <a:cubicBezTo>
                      <a:pt x="4139" y="5744"/>
                      <a:pt x="4139" y="5734"/>
                      <a:pt x="4139" y="5722"/>
                    </a:cubicBezTo>
                    <a:close/>
                    <a:moveTo>
                      <a:pt x="4150" y="5811"/>
                    </a:moveTo>
                    <a:lnTo>
                      <a:pt x="4150" y="5811"/>
                    </a:lnTo>
                    <a:cubicBezTo>
                      <a:pt x="4272" y="6076"/>
                      <a:pt x="4172" y="6354"/>
                      <a:pt x="3906" y="6497"/>
                    </a:cubicBezTo>
                    <a:cubicBezTo>
                      <a:pt x="4095" y="6309"/>
                      <a:pt x="4206" y="6076"/>
                      <a:pt x="4150" y="5811"/>
                    </a:cubicBezTo>
                    <a:close/>
                    <a:moveTo>
                      <a:pt x="11476" y="3929"/>
                    </a:moveTo>
                    <a:cubicBezTo>
                      <a:pt x="12151" y="4516"/>
                      <a:pt x="12715" y="6376"/>
                      <a:pt x="12428" y="7072"/>
                    </a:cubicBezTo>
                    <a:cubicBezTo>
                      <a:pt x="12284" y="6763"/>
                      <a:pt x="12184" y="6442"/>
                      <a:pt x="12107" y="6110"/>
                    </a:cubicBezTo>
                    <a:cubicBezTo>
                      <a:pt x="11919" y="5402"/>
                      <a:pt x="11753" y="4682"/>
                      <a:pt x="11476" y="4007"/>
                    </a:cubicBezTo>
                    <a:cubicBezTo>
                      <a:pt x="11465" y="3985"/>
                      <a:pt x="11454" y="3963"/>
                      <a:pt x="11476" y="3929"/>
                    </a:cubicBezTo>
                    <a:close/>
                    <a:moveTo>
                      <a:pt x="3896" y="6531"/>
                    </a:moveTo>
                    <a:lnTo>
                      <a:pt x="3896" y="6531"/>
                    </a:lnTo>
                    <a:cubicBezTo>
                      <a:pt x="3719" y="6718"/>
                      <a:pt x="3530" y="6907"/>
                      <a:pt x="3530" y="7205"/>
                    </a:cubicBezTo>
                    <a:cubicBezTo>
                      <a:pt x="3419" y="7040"/>
                      <a:pt x="3619" y="6663"/>
                      <a:pt x="3896" y="6531"/>
                    </a:cubicBezTo>
                    <a:close/>
                    <a:moveTo>
                      <a:pt x="11078" y="3620"/>
                    </a:moveTo>
                    <a:lnTo>
                      <a:pt x="11078" y="3620"/>
                    </a:lnTo>
                    <a:cubicBezTo>
                      <a:pt x="11210" y="3841"/>
                      <a:pt x="11321" y="4062"/>
                      <a:pt x="11399" y="4306"/>
                    </a:cubicBezTo>
                    <a:cubicBezTo>
                      <a:pt x="11554" y="4671"/>
                      <a:pt x="11642" y="5058"/>
                      <a:pt x="11753" y="5446"/>
                    </a:cubicBezTo>
                    <a:cubicBezTo>
                      <a:pt x="11919" y="6099"/>
                      <a:pt x="12085" y="6763"/>
                      <a:pt x="12373" y="7382"/>
                    </a:cubicBezTo>
                    <a:cubicBezTo>
                      <a:pt x="12417" y="7504"/>
                      <a:pt x="12361" y="7615"/>
                      <a:pt x="12351" y="7726"/>
                    </a:cubicBezTo>
                    <a:cubicBezTo>
                      <a:pt x="12228" y="7438"/>
                      <a:pt x="12096" y="7150"/>
                      <a:pt x="12019" y="6840"/>
                    </a:cubicBezTo>
                    <a:cubicBezTo>
                      <a:pt x="11808" y="6022"/>
                      <a:pt x="11598" y="5203"/>
                      <a:pt x="11365" y="4394"/>
                    </a:cubicBezTo>
                    <a:cubicBezTo>
                      <a:pt x="11266" y="4129"/>
                      <a:pt x="11178" y="3875"/>
                      <a:pt x="11078" y="3620"/>
                    </a:cubicBezTo>
                    <a:close/>
                    <a:moveTo>
                      <a:pt x="3135" y="5126"/>
                    </a:moveTo>
                    <a:cubicBezTo>
                      <a:pt x="3238" y="5126"/>
                      <a:pt x="3342" y="5147"/>
                      <a:pt x="3442" y="5191"/>
                    </a:cubicBezTo>
                    <a:cubicBezTo>
                      <a:pt x="3475" y="5203"/>
                      <a:pt x="3508" y="5213"/>
                      <a:pt x="3519" y="5269"/>
                    </a:cubicBezTo>
                    <a:cubicBezTo>
                      <a:pt x="3564" y="5457"/>
                      <a:pt x="3674" y="5612"/>
                      <a:pt x="3785" y="5767"/>
                    </a:cubicBezTo>
                    <a:cubicBezTo>
                      <a:pt x="3906" y="5944"/>
                      <a:pt x="3906" y="6121"/>
                      <a:pt x="3774" y="6276"/>
                    </a:cubicBezTo>
                    <a:cubicBezTo>
                      <a:pt x="3630" y="6453"/>
                      <a:pt x="3497" y="6641"/>
                      <a:pt x="3397" y="6840"/>
                    </a:cubicBezTo>
                    <a:cubicBezTo>
                      <a:pt x="3397" y="6873"/>
                      <a:pt x="3397" y="6918"/>
                      <a:pt x="3365" y="6940"/>
                    </a:cubicBezTo>
                    <a:cubicBezTo>
                      <a:pt x="3342" y="7150"/>
                      <a:pt x="3397" y="7327"/>
                      <a:pt x="3574" y="7482"/>
                    </a:cubicBezTo>
                    <a:cubicBezTo>
                      <a:pt x="3685" y="7582"/>
                      <a:pt x="3697" y="7726"/>
                      <a:pt x="3674" y="7869"/>
                    </a:cubicBezTo>
                    <a:cubicBezTo>
                      <a:pt x="3707" y="8058"/>
                      <a:pt x="3586" y="8168"/>
                      <a:pt x="3442" y="8257"/>
                    </a:cubicBezTo>
                    <a:cubicBezTo>
                      <a:pt x="3353" y="8312"/>
                      <a:pt x="3309" y="8346"/>
                      <a:pt x="3409" y="8445"/>
                    </a:cubicBezTo>
                    <a:cubicBezTo>
                      <a:pt x="3508" y="8555"/>
                      <a:pt x="3486" y="8710"/>
                      <a:pt x="3442" y="8832"/>
                    </a:cubicBezTo>
                    <a:cubicBezTo>
                      <a:pt x="3387" y="8976"/>
                      <a:pt x="3342" y="9087"/>
                      <a:pt x="3453" y="9219"/>
                    </a:cubicBezTo>
                    <a:cubicBezTo>
                      <a:pt x="3519" y="9308"/>
                      <a:pt x="3464" y="9485"/>
                      <a:pt x="3375" y="9563"/>
                    </a:cubicBezTo>
                    <a:cubicBezTo>
                      <a:pt x="3359" y="9579"/>
                      <a:pt x="3337" y="9589"/>
                      <a:pt x="3313" y="9589"/>
                    </a:cubicBezTo>
                    <a:cubicBezTo>
                      <a:pt x="3304" y="9589"/>
                      <a:pt x="3296" y="9588"/>
                      <a:pt x="3287" y="9585"/>
                    </a:cubicBezTo>
                    <a:cubicBezTo>
                      <a:pt x="3254" y="9563"/>
                      <a:pt x="3254" y="9529"/>
                      <a:pt x="3254" y="9507"/>
                    </a:cubicBezTo>
                    <a:cubicBezTo>
                      <a:pt x="3264" y="9463"/>
                      <a:pt x="3264" y="9430"/>
                      <a:pt x="3276" y="9386"/>
                    </a:cubicBezTo>
                    <a:cubicBezTo>
                      <a:pt x="3298" y="9330"/>
                      <a:pt x="3298" y="9286"/>
                      <a:pt x="3264" y="9242"/>
                    </a:cubicBezTo>
                    <a:cubicBezTo>
                      <a:pt x="3176" y="9120"/>
                      <a:pt x="3187" y="8998"/>
                      <a:pt x="3242" y="8877"/>
                    </a:cubicBezTo>
                    <a:cubicBezTo>
                      <a:pt x="3264" y="8821"/>
                      <a:pt x="3287" y="8777"/>
                      <a:pt x="3309" y="8732"/>
                    </a:cubicBezTo>
                    <a:cubicBezTo>
                      <a:pt x="3353" y="8633"/>
                      <a:pt x="3342" y="8545"/>
                      <a:pt x="3232" y="8489"/>
                    </a:cubicBezTo>
                    <a:cubicBezTo>
                      <a:pt x="3021" y="8378"/>
                      <a:pt x="3055" y="8213"/>
                      <a:pt x="3220" y="8102"/>
                    </a:cubicBezTo>
                    <a:cubicBezTo>
                      <a:pt x="3287" y="8046"/>
                      <a:pt x="3375" y="8024"/>
                      <a:pt x="3419" y="7947"/>
                    </a:cubicBezTo>
                    <a:cubicBezTo>
                      <a:pt x="3065" y="7736"/>
                      <a:pt x="2800" y="7449"/>
                      <a:pt x="2590" y="7095"/>
                    </a:cubicBezTo>
                    <a:cubicBezTo>
                      <a:pt x="2563" y="7098"/>
                      <a:pt x="2535" y="7101"/>
                      <a:pt x="2508" y="7101"/>
                    </a:cubicBezTo>
                    <a:cubicBezTo>
                      <a:pt x="2446" y="7101"/>
                      <a:pt x="2388" y="7083"/>
                      <a:pt x="2357" y="7006"/>
                    </a:cubicBezTo>
                    <a:cubicBezTo>
                      <a:pt x="2291" y="6895"/>
                      <a:pt x="2357" y="6807"/>
                      <a:pt x="2423" y="6730"/>
                    </a:cubicBezTo>
                    <a:cubicBezTo>
                      <a:pt x="2423" y="6696"/>
                      <a:pt x="2413" y="6674"/>
                      <a:pt x="2401" y="6652"/>
                    </a:cubicBezTo>
                    <a:cubicBezTo>
                      <a:pt x="2382" y="6655"/>
                      <a:pt x="2362" y="6657"/>
                      <a:pt x="2343" y="6657"/>
                    </a:cubicBezTo>
                    <a:cubicBezTo>
                      <a:pt x="2287" y="6657"/>
                      <a:pt x="2235" y="6638"/>
                      <a:pt x="2202" y="6563"/>
                    </a:cubicBezTo>
                    <a:cubicBezTo>
                      <a:pt x="2169" y="6475"/>
                      <a:pt x="2224" y="6408"/>
                      <a:pt x="2268" y="6354"/>
                    </a:cubicBezTo>
                    <a:cubicBezTo>
                      <a:pt x="2291" y="6331"/>
                      <a:pt x="2313" y="6309"/>
                      <a:pt x="2335" y="6276"/>
                    </a:cubicBezTo>
                    <a:cubicBezTo>
                      <a:pt x="2313" y="6054"/>
                      <a:pt x="2324" y="5833"/>
                      <a:pt x="2413" y="5612"/>
                    </a:cubicBezTo>
                    <a:cubicBezTo>
                      <a:pt x="2529" y="5313"/>
                      <a:pt x="2825" y="5126"/>
                      <a:pt x="3135" y="5126"/>
                    </a:cubicBezTo>
                    <a:close/>
                    <a:moveTo>
                      <a:pt x="1206" y="7438"/>
                    </a:moveTo>
                    <a:lnTo>
                      <a:pt x="1206" y="7438"/>
                    </a:lnTo>
                    <a:cubicBezTo>
                      <a:pt x="963" y="8168"/>
                      <a:pt x="719" y="8865"/>
                      <a:pt x="709" y="9618"/>
                    </a:cubicBezTo>
                    <a:cubicBezTo>
                      <a:pt x="586" y="9374"/>
                      <a:pt x="576" y="9120"/>
                      <a:pt x="631" y="8855"/>
                    </a:cubicBezTo>
                    <a:cubicBezTo>
                      <a:pt x="731" y="8368"/>
                      <a:pt x="918" y="7914"/>
                      <a:pt x="1162" y="7471"/>
                    </a:cubicBezTo>
                    <a:cubicBezTo>
                      <a:pt x="1162" y="7471"/>
                      <a:pt x="1173" y="7460"/>
                      <a:pt x="1206" y="7438"/>
                    </a:cubicBezTo>
                    <a:close/>
                    <a:moveTo>
                      <a:pt x="9566" y="8928"/>
                    </a:moveTo>
                    <a:cubicBezTo>
                      <a:pt x="9586" y="8928"/>
                      <a:pt x="9605" y="8936"/>
                      <a:pt x="9617" y="8954"/>
                    </a:cubicBezTo>
                    <a:cubicBezTo>
                      <a:pt x="9705" y="9032"/>
                      <a:pt x="9783" y="9120"/>
                      <a:pt x="9761" y="9242"/>
                    </a:cubicBezTo>
                    <a:cubicBezTo>
                      <a:pt x="9772" y="9342"/>
                      <a:pt x="9727" y="9430"/>
                      <a:pt x="9673" y="9507"/>
                    </a:cubicBezTo>
                    <a:cubicBezTo>
                      <a:pt x="9639" y="9563"/>
                      <a:pt x="9639" y="9607"/>
                      <a:pt x="9695" y="9651"/>
                    </a:cubicBezTo>
                    <a:cubicBezTo>
                      <a:pt x="9794" y="9706"/>
                      <a:pt x="9794" y="9795"/>
                      <a:pt x="9772" y="9895"/>
                    </a:cubicBezTo>
                    <a:cubicBezTo>
                      <a:pt x="9750" y="10006"/>
                      <a:pt x="9705" y="10094"/>
                      <a:pt x="9717" y="10215"/>
                    </a:cubicBezTo>
                    <a:cubicBezTo>
                      <a:pt x="9717" y="10254"/>
                      <a:pt x="9702" y="10270"/>
                      <a:pt x="9680" y="10270"/>
                    </a:cubicBezTo>
                    <a:cubicBezTo>
                      <a:pt x="9665" y="10270"/>
                      <a:pt x="9647" y="10263"/>
                      <a:pt x="9628" y="10249"/>
                    </a:cubicBezTo>
                    <a:cubicBezTo>
                      <a:pt x="9584" y="10227"/>
                      <a:pt x="9572" y="10193"/>
                      <a:pt x="9572" y="10138"/>
                    </a:cubicBezTo>
                    <a:cubicBezTo>
                      <a:pt x="9562" y="10060"/>
                      <a:pt x="9584" y="9994"/>
                      <a:pt x="9617" y="9917"/>
                    </a:cubicBezTo>
                    <a:cubicBezTo>
                      <a:pt x="9661" y="9828"/>
                      <a:pt x="9650" y="9784"/>
                      <a:pt x="9550" y="9740"/>
                    </a:cubicBezTo>
                    <a:cubicBezTo>
                      <a:pt x="9407" y="9696"/>
                      <a:pt x="9373" y="9596"/>
                      <a:pt x="9440" y="9463"/>
                    </a:cubicBezTo>
                    <a:cubicBezTo>
                      <a:pt x="9462" y="9419"/>
                      <a:pt x="9484" y="9386"/>
                      <a:pt x="9518" y="9342"/>
                    </a:cubicBezTo>
                    <a:cubicBezTo>
                      <a:pt x="9562" y="9264"/>
                      <a:pt x="9572" y="9197"/>
                      <a:pt x="9518" y="9120"/>
                    </a:cubicBezTo>
                    <a:cubicBezTo>
                      <a:pt x="9506" y="9098"/>
                      <a:pt x="9484" y="9076"/>
                      <a:pt x="9484" y="9042"/>
                    </a:cubicBezTo>
                    <a:cubicBezTo>
                      <a:pt x="9473" y="9010"/>
                      <a:pt x="9473" y="8965"/>
                      <a:pt x="9518" y="8943"/>
                    </a:cubicBezTo>
                    <a:cubicBezTo>
                      <a:pt x="9532" y="8933"/>
                      <a:pt x="9549" y="8928"/>
                      <a:pt x="9566" y="8928"/>
                    </a:cubicBezTo>
                    <a:close/>
                    <a:moveTo>
                      <a:pt x="1095" y="10338"/>
                    </a:moveTo>
                    <a:cubicBezTo>
                      <a:pt x="1184" y="10448"/>
                      <a:pt x="1262" y="10559"/>
                      <a:pt x="1306" y="10692"/>
                    </a:cubicBezTo>
                    <a:cubicBezTo>
                      <a:pt x="1206" y="10592"/>
                      <a:pt x="1129" y="10481"/>
                      <a:pt x="1095" y="10338"/>
                    </a:cubicBezTo>
                    <a:close/>
                    <a:moveTo>
                      <a:pt x="6122" y="0"/>
                    </a:moveTo>
                    <a:cubicBezTo>
                      <a:pt x="5797" y="0"/>
                      <a:pt x="5479" y="73"/>
                      <a:pt x="5168" y="245"/>
                    </a:cubicBezTo>
                    <a:cubicBezTo>
                      <a:pt x="5091" y="277"/>
                      <a:pt x="5002" y="300"/>
                      <a:pt x="4924" y="322"/>
                    </a:cubicBezTo>
                    <a:cubicBezTo>
                      <a:pt x="4759" y="355"/>
                      <a:pt x="4582" y="378"/>
                      <a:pt x="4415" y="422"/>
                    </a:cubicBezTo>
                    <a:cubicBezTo>
                      <a:pt x="3729" y="565"/>
                      <a:pt x="3143" y="887"/>
                      <a:pt x="2689" y="1428"/>
                    </a:cubicBezTo>
                    <a:cubicBezTo>
                      <a:pt x="2280" y="1915"/>
                      <a:pt x="2047" y="2491"/>
                      <a:pt x="1882" y="3100"/>
                    </a:cubicBezTo>
                    <a:cubicBezTo>
                      <a:pt x="1782" y="3454"/>
                      <a:pt x="1737" y="3819"/>
                      <a:pt x="1627" y="4173"/>
                    </a:cubicBezTo>
                    <a:cubicBezTo>
                      <a:pt x="1306" y="5191"/>
                      <a:pt x="874" y="6187"/>
                      <a:pt x="465" y="7172"/>
                    </a:cubicBezTo>
                    <a:cubicBezTo>
                      <a:pt x="210" y="7814"/>
                      <a:pt x="0" y="8456"/>
                      <a:pt x="33" y="9153"/>
                    </a:cubicBezTo>
                    <a:cubicBezTo>
                      <a:pt x="55" y="9441"/>
                      <a:pt x="122" y="9728"/>
                      <a:pt x="277" y="9972"/>
                    </a:cubicBezTo>
                    <a:cubicBezTo>
                      <a:pt x="387" y="10149"/>
                      <a:pt x="542" y="10271"/>
                      <a:pt x="719" y="10360"/>
                    </a:cubicBezTo>
                    <a:cubicBezTo>
                      <a:pt x="736" y="10371"/>
                      <a:pt x="752" y="10379"/>
                      <a:pt x="769" y="10379"/>
                    </a:cubicBezTo>
                    <a:cubicBezTo>
                      <a:pt x="786" y="10379"/>
                      <a:pt x="802" y="10370"/>
                      <a:pt x="819" y="10348"/>
                    </a:cubicBezTo>
                    <a:cubicBezTo>
                      <a:pt x="841" y="10304"/>
                      <a:pt x="808" y="10293"/>
                      <a:pt x="786" y="10271"/>
                    </a:cubicBezTo>
                    <a:cubicBezTo>
                      <a:pt x="753" y="10249"/>
                      <a:pt x="731" y="10238"/>
                      <a:pt x="709" y="10215"/>
                    </a:cubicBezTo>
                    <a:cubicBezTo>
                      <a:pt x="542" y="10105"/>
                      <a:pt x="421" y="9972"/>
                      <a:pt x="332" y="9795"/>
                    </a:cubicBezTo>
                    <a:cubicBezTo>
                      <a:pt x="144" y="9396"/>
                      <a:pt x="144" y="8987"/>
                      <a:pt x="210" y="8567"/>
                    </a:cubicBezTo>
                    <a:lnTo>
                      <a:pt x="210" y="8567"/>
                    </a:lnTo>
                    <a:cubicBezTo>
                      <a:pt x="232" y="8722"/>
                      <a:pt x="222" y="8877"/>
                      <a:pt x="244" y="9032"/>
                    </a:cubicBezTo>
                    <a:cubicBezTo>
                      <a:pt x="310" y="9408"/>
                      <a:pt x="431" y="9762"/>
                      <a:pt x="719" y="10038"/>
                    </a:cubicBezTo>
                    <a:cubicBezTo>
                      <a:pt x="775" y="10094"/>
                      <a:pt x="819" y="10160"/>
                      <a:pt x="841" y="10238"/>
                    </a:cubicBezTo>
                    <a:cubicBezTo>
                      <a:pt x="908" y="10426"/>
                      <a:pt x="1007" y="10603"/>
                      <a:pt x="1151" y="10747"/>
                    </a:cubicBezTo>
                    <a:cubicBezTo>
                      <a:pt x="1180" y="10776"/>
                      <a:pt x="1200" y="10804"/>
                      <a:pt x="1242" y="10804"/>
                    </a:cubicBezTo>
                    <a:cubicBezTo>
                      <a:pt x="1248" y="10804"/>
                      <a:pt x="1255" y="10804"/>
                      <a:pt x="1262" y="10802"/>
                    </a:cubicBezTo>
                    <a:cubicBezTo>
                      <a:pt x="1627" y="10702"/>
                      <a:pt x="1992" y="10670"/>
                      <a:pt x="2379" y="10603"/>
                    </a:cubicBezTo>
                    <a:cubicBezTo>
                      <a:pt x="2114" y="10183"/>
                      <a:pt x="2125" y="9718"/>
                      <a:pt x="2147" y="9231"/>
                    </a:cubicBezTo>
                    <a:lnTo>
                      <a:pt x="2147" y="9231"/>
                    </a:lnTo>
                    <a:cubicBezTo>
                      <a:pt x="2169" y="9330"/>
                      <a:pt x="2180" y="9408"/>
                      <a:pt x="2191" y="9485"/>
                    </a:cubicBezTo>
                    <a:cubicBezTo>
                      <a:pt x="2214" y="9806"/>
                      <a:pt x="2258" y="10116"/>
                      <a:pt x="2391" y="10415"/>
                    </a:cubicBezTo>
                    <a:cubicBezTo>
                      <a:pt x="2449" y="10549"/>
                      <a:pt x="2463" y="10575"/>
                      <a:pt x="2548" y="10575"/>
                    </a:cubicBezTo>
                    <a:cubicBezTo>
                      <a:pt x="2576" y="10575"/>
                      <a:pt x="2610" y="10572"/>
                      <a:pt x="2656" y="10570"/>
                    </a:cubicBezTo>
                    <a:cubicBezTo>
                      <a:pt x="2723" y="10570"/>
                      <a:pt x="2745" y="10559"/>
                      <a:pt x="2711" y="10492"/>
                    </a:cubicBezTo>
                    <a:cubicBezTo>
                      <a:pt x="2578" y="10215"/>
                      <a:pt x="2568" y="9906"/>
                      <a:pt x="2523" y="9618"/>
                    </a:cubicBezTo>
                    <a:cubicBezTo>
                      <a:pt x="2512" y="9596"/>
                      <a:pt x="2501" y="9551"/>
                      <a:pt x="2546" y="9541"/>
                    </a:cubicBezTo>
                    <a:cubicBezTo>
                      <a:pt x="2568" y="9551"/>
                      <a:pt x="2568" y="9574"/>
                      <a:pt x="2568" y="9596"/>
                    </a:cubicBezTo>
                    <a:cubicBezTo>
                      <a:pt x="2634" y="9895"/>
                      <a:pt x="2711" y="10193"/>
                      <a:pt x="2866" y="10470"/>
                    </a:cubicBezTo>
                    <a:cubicBezTo>
                      <a:pt x="2888" y="10515"/>
                      <a:pt x="2910" y="10547"/>
                      <a:pt x="2977" y="10547"/>
                    </a:cubicBezTo>
                    <a:cubicBezTo>
                      <a:pt x="3181" y="10540"/>
                      <a:pt x="3390" y="10522"/>
                      <a:pt x="3601" y="10522"/>
                    </a:cubicBezTo>
                    <a:cubicBezTo>
                      <a:pt x="3699" y="10522"/>
                      <a:pt x="3797" y="10526"/>
                      <a:pt x="3896" y="10537"/>
                    </a:cubicBezTo>
                    <a:cubicBezTo>
                      <a:pt x="3851" y="9883"/>
                      <a:pt x="3874" y="9219"/>
                      <a:pt x="3874" y="8555"/>
                    </a:cubicBezTo>
                    <a:cubicBezTo>
                      <a:pt x="3874" y="8423"/>
                      <a:pt x="3884" y="8290"/>
                      <a:pt x="3874" y="8168"/>
                    </a:cubicBezTo>
                    <a:cubicBezTo>
                      <a:pt x="3862" y="8113"/>
                      <a:pt x="3896" y="8036"/>
                      <a:pt x="3807" y="8036"/>
                    </a:cubicBezTo>
                    <a:cubicBezTo>
                      <a:pt x="3774" y="8036"/>
                      <a:pt x="3785" y="8002"/>
                      <a:pt x="3785" y="7991"/>
                    </a:cubicBezTo>
                    <a:cubicBezTo>
                      <a:pt x="3796" y="7891"/>
                      <a:pt x="3796" y="7792"/>
                      <a:pt x="3807" y="7704"/>
                    </a:cubicBezTo>
                    <a:cubicBezTo>
                      <a:pt x="3829" y="7604"/>
                      <a:pt x="3796" y="7515"/>
                      <a:pt x="3763" y="7427"/>
                    </a:cubicBezTo>
                    <a:cubicBezTo>
                      <a:pt x="3619" y="7084"/>
                      <a:pt x="3685" y="6863"/>
                      <a:pt x="3995" y="6641"/>
                    </a:cubicBezTo>
                    <a:cubicBezTo>
                      <a:pt x="4061" y="6597"/>
                      <a:pt x="4139" y="6531"/>
                      <a:pt x="4194" y="6464"/>
                    </a:cubicBezTo>
                    <a:cubicBezTo>
                      <a:pt x="4427" y="6209"/>
                      <a:pt x="4438" y="5855"/>
                      <a:pt x="4228" y="5523"/>
                    </a:cubicBezTo>
                    <a:cubicBezTo>
                      <a:pt x="4106" y="5346"/>
                      <a:pt x="4051" y="5169"/>
                      <a:pt x="4061" y="4959"/>
                    </a:cubicBezTo>
                    <a:cubicBezTo>
                      <a:pt x="4061" y="4893"/>
                      <a:pt x="4083" y="4848"/>
                      <a:pt x="4128" y="4793"/>
                    </a:cubicBezTo>
                    <a:cubicBezTo>
                      <a:pt x="4294" y="4583"/>
                      <a:pt x="4515" y="4416"/>
                      <a:pt x="4681" y="4207"/>
                    </a:cubicBezTo>
                    <a:cubicBezTo>
                      <a:pt x="4858" y="3996"/>
                      <a:pt x="4991" y="3752"/>
                      <a:pt x="5091" y="3498"/>
                    </a:cubicBezTo>
                    <a:cubicBezTo>
                      <a:pt x="5334" y="2923"/>
                      <a:pt x="5755" y="2502"/>
                      <a:pt x="6286" y="2181"/>
                    </a:cubicBezTo>
                    <a:cubicBezTo>
                      <a:pt x="6441" y="2082"/>
                      <a:pt x="6629" y="2060"/>
                      <a:pt x="6806" y="2038"/>
                    </a:cubicBezTo>
                    <a:cubicBezTo>
                      <a:pt x="6874" y="2033"/>
                      <a:pt x="6942" y="2030"/>
                      <a:pt x="7010" y="2030"/>
                    </a:cubicBezTo>
                    <a:cubicBezTo>
                      <a:pt x="7266" y="2030"/>
                      <a:pt x="7522" y="2068"/>
                      <a:pt x="7758" y="2181"/>
                    </a:cubicBezTo>
                    <a:cubicBezTo>
                      <a:pt x="7783" y="2194"/>
                      <a:pt x="7809" y="2199"/>
                      <a:pt x="7832" y="2199"/>
                    </a:cubicBezTo>
                    <a:cubicBezTo>
                      <a:pt x="7890" y="2199"/>
                      <a:pt x="7940" y="2168"/>
                      <a:pt x="7979" y="2137"/>
                    </a:cubicBezTo>
                    <a:cubicBezTo>
                      <a:pt x="8047" y="2080"/>
                      <a:pt x="8115" y="2055"/>
                      <a:pt x="8187" y="2055"/>
                    </a:cubicBezTo>
                    <a:cubicBezTo>
                      <a:pt x="8254" y="2055"/>
                      <a:pt x="8324" y="2077"/>
                      <a:pt x="8399" y="2115"/>
                    </a:cubicBezTo>
                    <a:cubicBezTo>
                      <a:pt x="8621" y="2237"/>
                      <a:pt x="8787" y="2402"/>
                      <a:pt x="8920" y="2613"/>
                    </a:cubicBezTo>
                    <a:cubicBezTo>
                      <a:pt x="9097" y="2879"/>
                      <a:pt x="9240" y="3155"/>
                      <a:pt x="9429" y="3410"/>
                    </a:cubicBezTo>
                    <a:cubicBezTo>
                      <a:pt x="9584" y="3631"/>
                      <a:pt x="9761" y="3830"/>
                      <a:pt x="9982" y="3985"/>
                    </a:cubicBezTo>
                    <a:cubicBezTo>
                      <a:pt x="10005" y="4007"/>
                      <a:pt x="10037" y="4030"/>
                      <a:pt x="10049" y="4062"/>
                    </a:cubicBezTo>
                    <a:cubicBezTo>
                      <a:pt x="10115" y="4339"/>
                      <a:pt x="10159" y="4627"/>
                      <a:pt x="10214" y="4915"/>
                    </a:cubicBezTo>
                    <a:cubicBezTo>
                      <a:pt x="10038" y="4850"/>
                      <a:pt x="9867" y="4821"/>
                      <a:pt x="9699" y="4821"/>
                    </a:cubicBezTo>
                    <a:cubicBezTo>
                      <a:pt x="9383" y="4821"/>
                      <a:pt x="9079" y="4921"/>
                      <a:pt x="8776" y="5058"/>
                    </a:cubicBezTo>
                    <a:cubicBezTo>
                      <a:pt x="8765" y="5070"/>
                      <a:pt x="8754" y="5070"/>
                      <a:pt x="8743" y="5070"/>
                    </a:cubicBezTo>
                    <a:cubicBezTo>
                      <a:pt x="8566" y="5080"/>
                      <a:pt x="8455" y="5169"/>
                      <a:pt x="8422" y="5335"/>
                    </a:cubicBezTo>
                    <a:cubicBezTo>
                      <a:pt x="8411" y="5368"/>
                      <a:pt x="8389" y="5435"/>
                      <a:pt x="8433" y="5446"/>
                    </a:cubicBezTo>
                    <a:cubicBezTo>
                      <a:pt x="8464" y="5461"/>
                      <a:pt x="8495" y="5482"/>
                      <a:pt x="8533" y="5482"/>
                    </a:cubicBezTo>
                    <a:cubicBezTo>
                      <a:pt x="8550" y="5482"/>
                      <a:pt x="8568" y="5478"/>
                      <a:pt x="8588" y="5468"/>
                    </a:cubicBezTo>
                    <a:cubicBezTo>
                      <a:pt x="8809" y="5358"/>
                      <a:pt x="9041" y="5280"/>
                      <a:pt x="9285" y="5235"/>
                    </a:cubicBezTo>
                    <a:cubicBezTo>
                      <a:pt x="9454" y="5200"/>
                      <a:pt x="9628" y="5174"/>
                      <a:pt x="9801" y="5174"/>
                    </a:cubicBezTo>
                    <a:cubicBezTo>
                      <a:pt x="9899" y="5174"/>
                      <a:pt x="9997" y="5182"/>
                      <a:pt x="10093" y="5203"/>
                    </a:cubicBezTo>
                    <a:cubicBezTo>
                      <a:pt x="10281" y="5235"/>
                      <a:pt x="10292" y="5269"/>
                      <a:pt x="10259" y="5446"/>
                    </a:cubicBezTo>
                    <a:cubicBezTo>
                      <a:pt x="10170" y="5833"/>
                      <a:pt x="10059" y="6209"/>
                      <a:pt x="10005" y="6597"/>
                    </a:cubicBezTo>
                    <a:cubicBezTo>
                      <a:pt x="9993" y="6740"/>
                      <a:pt x="10005" y="6885"/>
                      <a:pt x="10027" y="7018"/>
                    </a:cubicBezTo>
                    <a:cubicBezTo>
                      <a:pt x="10104" y="7404"/>
                      <a:pt x="9993" y="7748"/>
                      <a:pt x="9850" y="8102"/>
                    </a:cubicBezTo>
                    <a:cubicBezTo>
                      <a:pt x="9673" y="8511"/>
                      <a:pt x="9429" y="8899"/>
                      <a:pt x="9230" y="9308"/>
                    </a:cubicBezTo>
                    <a:cubicBezTo>
                      <a:pt x="9041" y="9662"/>
                      <a:pt x="8898" y="10028"/>
                      <a:pt x="8709" y="10382"/>
                    </a:cubicBezTo>
                    <a:cubicBezTo>
                      <a:pt x="8610" y="10570"/>
                      <a:pt x="8510" y="10758"/>
                      <a:pt x="8345" y="10891"/>
                    </a:cubicBezTo>
                    <a:cubicBezTo>
                      <a:pt x="8411" y="10895"/>
                      <a:pt x="8478" y="10897"/>
                      <a:pt x="8544" y="10897"/>
                    </a:cubicBezTo>
                    <a:cubicBezTo>
                      <a:pt x="8817" y="10897"/>
                      <a:pt x="9086" y="10867"/>
                      <a:pt x="9363" y="10857"/>
                    </a:cubicBezTo>
                    <a:cubicBezTo>
                      <a:pt x="9418" y="10847"/>
                      <a:pt x="9440" y="10813"/>
                      <a:pt x="9473" y="10780"/>
                    </a:cubicBezTo>
                    <a:cubicBezTo>
                      <a:pt x="9518" y="10724"/>
                      <a:pt x="9562" y="10670"/>
                      <a:pt x="9617" y="10603"/>
                    </a:cubicBezTo>
                    <a:lnTo>
                      <a:pt x="9617" y="10603"/>
                    </a:lnTo>
                    <a:cubicBezTo>
                      <a:pt x="9606" y="10702"/>
                      <a:pt x="9550" y="10758"/>
                      <a:pt x="9528" y="10847"/>
                    </a:cubicBezTo>
                    <a:cubicBezTo>
                      <a:pt x="9572" y="10847"/>
                      <a:pt x="9606" y="10847"/>
                      <a:pt x="9639" y="10857"/>
                    </a:cubicBezTo>
                    <a:cubicBezTo>
                      <a:pt x="9816" y="10857"/>
                      <a:pt x="9949" y="10791"/>
                      <a:pt x="10059" y="10658"/>
                    </a:cubicBezTo>
                    <a:cubicBezTo>
                      <a:pt x="10148" y="10547"/>
                      <a:pt x="10248" y="10437"/>
                      <a:pt x="10347" y="10326"/>
                    </a:cubicBezTo>
                    <a:cubicBezTo>
                      <a:pt x="10347" y="10326"/>
                      <a:pt x="10359" y="10315"/>
                      <a:pt x="10369" y="10315"/>
                    </a:cubicBezTo>
                    <a:lnTo>
                      <a:pt x="10369" y="10348"/>
                    </a:lnTo>
                    <a:cubicBezTo>
                      <a:pt x="10303" y="10470"/>
                      <a:pt x="10226" y="10592"/>
                      <a:pt x="10137" y="10714"/>
                    </a:cubicBezTo>
                    <a:cubicBezTo>
                      <a:pt x="10115" y="10736"/>
                      <a:pt x="10071" y="10780"/>
                      <a:pt x="10115" y="10813"/>
                    </a:cubicBezTo>
                    <a:cubicBezTo>
                      <a:pt x="10130" y="10828"/>
                      <a:pt x="10147" y="10834"/>
                      <a:pt x="10165" y="10834"/>
                    </a:cubicBezTo>
                    <a:cubicBezTo>
                      <a:pt x="10188" y="10834"/>
                      <a:pt x="10212" y="10825"/>
                      <a:pt x="10236" y="10813"/>
                    </a:cubicBezTo>
                    <a:cubicBezTo>
                      <a:pt x="10303" y="10769"/>
                      <a:pt x="10347" y="10702"/>
                      <a:pt x="10403" y="10636"/>
                    </a:cubicBezTo>
                    <a:cubicBezTo>
                      <a:pt x="10591" y="10404"/>
                      <a:pt x="10713" y="10138"/>
                      <a:pt x="10823" y="9861"/>
                    </a:cubicBezTo>
                    <a:cubicBezTo>
                      <a:pt x="10823" y="9839"/>
                      <a:pt x="10834" y="9828"/>
                      <a:pt x="10834" y="9795"/>
                    </a:cubicBezTo>
                    <a:cubicBezTo>
                      <a:pt x="10856" y="9828"/>
                      <a:pt x="10846" y="9851"/>
                      <a:pt x="10846" y="9873"/>
                    </a:cubicBezTo>
                    <a:cubicBezTo>
                      <a:pt x="10790" y="10171"/>
                      <a:pt x="10691" y="10448"/>
                      <a:pt x="10524" y="10692"/>
                    </a:cubicBezTo>
                    <a:cubicBezTo>
                      <a:pt x="10502" y="10724"/>
                      <a:pt x="10480" y="10769"/>
                      <a:pt x="10502" y="10791"/>
                    </a:cubicBezTo>
                    <a:cubicBezTo>
                      <a:pt x="10516" y="10805"/>
                      <a:pt x="10534" y="10811"/>
                      <a:pt x="10552" y="10811"/>
                    </a:cubicBezTo>
                    <a:cubicBezTo>
                      <a:pt x="10578" y="10811"/>
                      <a:pt x="10605" y="10799"/>
                      <a:pt x="10624" y="10780"/>
                    </a:cubicBezTo>
                    <a:lnTo>
                      <a:pt x="10723" y="10680"/>
                    </a:lnTo>
                    <a:cubicBezTo>
                      <a:pt x="10812" y="10547"/>
                      <a:pt x="10890" y="10415"/>
                      <a:pt x="10945" y="10260"/>
                    </a:cubicBezTo>
                    <a:cubicBezTo>
                      <a:pt x="10978" y="10149"/>
                      <a:pt x="11011" y="10038"/>
                      <a:pt x="11055" y="9928"/>
                    </a:cubicBezTo>
                    <a:lnTo>
                      <a:pt x="11055" y="9928"/>
                    </a:lnTo>
                    <a:cubicBezTo>
                      <a:pt x="11067" y="10193"/>
                      <a:pt x="11001" y="10437"/>
                      <a:pt x="10890" y="10670"/>
                    </a:cubicBezTo>
                    <a:cubicBezTo>
                      <a:pt x="10878" y="10702"/>
                      <a:pt x="10856" y="10736"/>
                      <a:pt x="10900" y="10758"/>
                    </a:cubicBezTo>
                    <a:cubicBezTo>
                      <a:pt x="10913" y="10776"/>
                      <a:pt x="10931" y="10784"/>
                      <a:pt x="10950" y="10784"/>
                    </a:cubicBezTo>
                    <a:cubicBezTo>
                      <a:pt x="10965" y="10784"/>
                      <a:pt x="10979" y="10779"/>
                      <a:pt x="10989" y="10769"/>
                    </a:cubicBezTo>
                    <a:cubicBezTo>
                      <a:pt x="11045" y="10736"/>
                      <a:pt x="11100" y="10702"/>
                      <a:pt x="11144" y="10658"/>
                    </a:cubicBezTo>
                    <a:cubicBezTo>
                      <a:pt x="11498" y="10338"/>
                      <a:pt x="11709" y="9928"/>
                      <a:pt x="11797" y="9463"/>
                    </a:cubicBezTo>
                    <a:cubicBezTo>
                      <a:pt x="11819" y="9330"/>
                      <a:pt x="11842" y="9209"/>
                      <a:pt x="11864" y="9076"/>
                    </a:cubicBezTo>
                    <a:lnTo>
                      <a:pt x="11864" y="9076"/>
                    </a:lnTo>
                    <a:cubicBezTo>
                      <a:pt x="11886" y="9629"/>
                      <a:pt x="11952" y="10171"/>
                      <a:pt x="11587" y="10658"/>
                    </a:cubicBezTo>
                    <a:cubicBezTo>
                      <a:pt x="11603" y="10659"/>
                      <a:pt x="11618" y="10660"/>
                      <a:pt x="11633" y="10660"/>
                    </a:cubicBezTo>
                    <a:cubicBezTo>
                      <a:pt x="11738" y="10660"/>
                      <a:pt x="11804" y="10622"/>
                      <a:pt x="11852" y="10525"/>
                    </a:cubicBezTo>
                    <a:cubicBezTo>
                      <a:pt x="12019" y="10205"/>
                      <a:pt x="12162" y="9883"/>
                      <a:pt x="12196" y="9519"/>
                    </a:cubicBezTo>
                    <a:lnTo>
                      <a:pt x="12196" y="9519"/>
                    </a:lnTo>
                    <a:cubicBezTo>
                      <a:pt x="12240" y="9828"/>
                      <a:pt x="12218" y="10127"/>
                      <a:pt x="12063" y="10415"/>
                    </a:cubicBezTo>
                    <a:cubicBezTo>
                      <a:pt x="12041" y="10459"/>
                      <a:pt x="12007" y="10503"/>
                      <a:pt x="12063" y="10537"/>
                    </a:cubicBezTo>
                    <a:cubicBezTo>
                      <a:pt x="12077" y="10545"/>
                      <a:pt x="12089" y="10548"/>
                      <a:pt x="12100" y="10548"/>
                    </a:cubicBezTo>
                    <a:cubicBezTo>
                      <a:pt x="12134" y="10548"/>
                      <a:pt x="12160" y="10517"/>
                      <a:pt x="12184" y="10492"/>
                    </a:cubicBezTo>
                    <a:cubicBezTo>
                      <a:pt x="12262" y="10382"/>
                      <a:pt x="12295" y="10249"/>
                      <a:pt x="12317" y="10127"/>
                    </a:cubicBezTo>
                    <a:cubicBezTo>
                      <a:pt x="12339" y="10006"/>
                      <a:pt x="12329" y="9895"/>
                      <a:pt x="12361" y="9773"/>
                    </a:cubicBezTo>
                    <a:lnTo>
                      <a:pt x="12361" y="9773"/>
                    </a:lnTo>
                    <a:cubicBezTo>
                      <a:pt x="12417" y="9994"/>
                      <a:pt x="12406" y="10205"/>
                      <a:pt x="12339" y="10426"/>
                    </a:cubicBezTo>
                    <a:cubicBezTo>
                      <a:pt x="12329" y="10448"/>
                      <a:pt x="12295" y="10470"/>
                      <a:pt x="12329" y="10492"/>
                    </a:cubicBezTo>
                    <a:cubicBezTo>
                      <a:pt x="12340" y="10498"/>
                      <a:pt x="12353" y="10500"/>
                      <a:pt x="12367" y="10500"/>
                    </a:cubicBezTo>
                    <a:cubicBezTo>
                      <a:pt x="12381" y="10500"/>
                      <a:pt x="12394" y="10498"/>
                      <a:pt x="12406" y="10492"/>
                    </a:cubicBezTo>
                    <a:cubicBezTo>
                      <a:pt x="12450" y="10481"/>
                      <a:pt x="12483" y="10459"/>
                      <a:pt x="12506" y="10415"/>
                    </a:cubicBezTo>
                    <a:cubicBezTo>
                      <a:pt x="12638" y="10083"/>
                      <a:pt x="12738" y="9740"/>
                      <a:pt x="12738" y="9364"/>
                    </a:cubicBezTo>
                    <a:cubicBezTo>
                      <a:pt x="12715" y="8965"/>
                      <a:pt x="12649" y="8567"/>
                      <a:pt x="12506" y="8179"/>
                    </a:cubicBezTo>
                    <a:cubicBezTo>
                      <a:pt x="12461" y="8046"/>
                      <a:pt x="12516" y="7914"/>
                      <a:pt x="12538" y="7781"/>
                    </a:cubicBezTo>
                    <a:cubicBezTo>
                      <a:pt x="12605" y="7903"/>
                      <a:pt x="12661" y="8024"/>
                      <a:pt x="12705" y="8146"/>
                    </a:cubicBezTo>
                    <a:cubicBezTo>
                      <a:pt x="12860" y="8500"/>
                      <a:pt x="12970" y="8865"/>
                      <a:pt x="13003" y="9242"/>
                    </a:cubicBezTo>
                    <a:cubicBezTo>
                      <a:pt x="13025" y="9551"/>
                      <a:pt x="12948" y="9839"/>
                      <a:pt x="12793" y="10116"/>
                    </a:cubicBezTo>
                    <a:cubicBezTo>
                      <a:pt x="12771" y="10171"/>
                      <a:pt x="12693" y="10260"/>
                      <a:pt x="12771" y="10293"/>
                    </a:cubicBezTo>
                    <a:cubicBezTo>
                      <a:pt x="12782" y="10300"/>
                      <a:pt x="12792" y="10303"/>
                      <a:pt x="12801" y="10303"/>
                    </a:cubicBezTo>
                    <a:cubicBezTo>
                      <a:pt x="12851" y="10303"/>
                      <a:pt x="12887" y="10216"/>
                      <a:pt x="12915" y="10160"/>
                    </a:cubicBezTo>
                    <a:cubicBezTo>
                      <a:pt x="13170" y="9728"/>
                      <a:pt x="13158" y="9264"/>
                      <a:pt x="13059" y="8799"/>
                    </a:cubicBezTo>
                    <a:cubicBezTo>
                      <a:pt x="12970" y="8356"/>
                      <a:pt x="12793" y="7936"/>
                      <a:pt x="12616" y="7527"/>
                    </a:cubicBezTo>
                    <a:cubicBezTo>
                      <a:pt x="12594" y="7482"/>
                      <a:pt x="12572" y="7449"/>
                      <a:pt x="12583" y="7394"/>
                    </a:cubicBezTo>
                    <a:cubicBezTo>
                      <a:pt x="12594" y="7250"/>
                      <a:pt x="12616" y="7106"/>
                      <a:pt x="12638" y="6962"/>
                    </a:cubicBezTo>
                    <a:cubicBezTo>
                      <a:pt x="12661" y="6597"/>
                      <a:pt x="12671" y="6231"/>
                      <a:pt x="12616" y="5877"/>
                    </a:cubicBezTo>
                    <a:cubicBezTo>
                      <a:pt x="12528" y="5313"/>
                      <a:pt x="12295" y="4815"/>
                      <a:pt x="11985" y="4339"/>
                    </a:cubicBezTo>
                    <a:cubicBezTo>
                      <a:pt x="11842" y="4140"/>
                      <a:pt x="11697" y="3929"/>
                      <a:pt x="11554" y="3730"/>
                    </a:cubicBezTo>
                    <a:cubicBezTo>
                      <a:pt x="11532" y="3708"/>
                      <a:pt x="11510" y="3675"/>
                      <a:pt x="11487" y="3653"/>
                    </a:cubicBezTo>
                    <a:cubicBezTo>
                      <a:pt x="11001" y="2967"/>
                      <a:pt x="10480" y="2303"/>
                      <a:pt x="9894" y="1694"/>
                    </a:cubicBezTo>
                    <a:cubicBezTo>
                      <a:pt x="9451" y="1241"/>
                      <a:pt x="8942" y="875"/>
                      <a:pt x="8367" y="609"/>
                    </a:cubicBezTo>
                    <a:cubicBezTo>
                      <a:pt x="7890" y="388"/>
                      <a:pt x="7371" y="255"/>
                      <a:pt x="6862" y="112"/>
                    </a:cubicBezTo>
                    <a:cubicBezTo>
                      <a:pt x="6611" y="41"/>
                      <a:pt x="6364" y="0"/>
                      <a:pt x="6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" name="Google Shape;1514;p87"/>
              <p:cNvSpPr/>
              <p:nvPr/>
            </p:nvSpPr>
            <p:spPr>
              <a:xfrm>
                <a:off x="4934500" y="1380075"/>
                <a:ext cx="166875" cy="242825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9713" extrusionOk="0">
                    <a:moveTo>
                      <a:pt x="2549" y="2737"/>
                    </a:moveTo>
                    <a:cubicBezTo>
                      <a:pt x="2713" y="2737"/>
                      <a:pt x="2873" y="2763"/>
                      <a:pt x="3033" y="2785"/>
                    </a:cubicBezTo>
                    <a:cubicBezTo>
                      <a:pt x="3221" y="2807"/>
                      <a:pt x="3409" y="2841"/>
                      <a:pt x="3598" y="2863"/>
                    </a:cubicBezTo>
                    <a:cubicBezTo>
                      <a:pt x="3675" y="2873"/>
                      <a:pt x="3675" y="2940"/>
                      <a:pt x="3708" y="2984"/>
                    </a:cubicBezTo>
                    <a:cubicBezTo>
                      <a:pt x="3727" y="2965"/>
                      <a:pt x="3730" y="2913"/>
                      <a:pt x="3773" y="2913"/>
                    </a:cubicBezTo>
                    <a:cubicBezTo>
                      <a:pt x="3780" y="2913"/>
                      <a:pt x="3788" y="2915"/>
                      <a:pt x="3797" y="2918"/>
                    </a:cubicBezTo>
                    <a:cubicBezTo>
                      <a:pt x="3841" y="2929"/>
                      <a:pt x="3852" y="2962"/>
                      <a:pt x="3863" y="3006"/>
                    </a:cubicBezTo>
                    <a:cubicBezTo>
                      <a:pt x="3885" y="3084"/>
                      <a:pt x="3896" y="3173"/>
                      <a:pt x="3918" y="3250"/>
                    </a:cubicBezTo>
                    <a:cubicBezTo>
                      <a:pt x="3930" y="3338"/>
                      <a:pt x="3863" y="3360"/>
                      <a:pt x="3797" y="3360"/>
                    </a:cubicBezTo>
                    <a:cubicBezTo>
                      <a:pt x="3686" y="3350"/>
                      <a:pt x="3576" y="3316"/>
                      <a:pt x="3465" y="3294"/>
                    </a:cubicBezTo>
                    <a:cubicBezTo>
                      <a:pt x="3155" y="3239"/>
                      <a:pt x="2845" y="3150"/>
                      <a:pt x="2535" y="3150"/>
                    </a:cubicBezTo>
                    <a:cubicBezTo>
                      <a:pt x="2059" y="3161"/>
                      <a:pt x="1594" y="3205"/>
                      <a:pt x="1152" y="3416"/>
                    </a:cubicBezTo>
                    <a:cubicBezTo>
                      <a:pt x="1141" y="3416"/>
                      <a:pt x="1119" y="3427"/>
                      <a:pt x="1107" y="3427"/>
                    </a:cubicBezTo>
                    <a:cubicBezTo>
                      <a:pt x="1097" y="3427"/>
                      <a:pt x="1097" y="3416"/>
                      <a:pt x="1085" y="3416"/>
                    </a:cubicBezTo>
                    <a:cubicBezTo>
                      <a:pt x="1075" y="3382"/>
                      <a:pt x="1097" y="3372"/>
                      <a:pt x="1119" y="3360"/>
                    </a:cubicBezTo>
                    <a:cubicBezTo>
                      <a:pt x="1473" y="3095"/>
                      <a:pt x="1838" y="2851"/>
                      <a:pt x="2292" y="2763"/>
                    </a:cubicBezTo>
                    <a:cubicBezTo>
                      <a:pt x="2379" y="2744"/>
                      <a:pt x="2464" y="2737"/>
                      <a:pt x="2549" y="2737"/>
                    </a:cubicBezTo>
                    <a:close/>
                    <a:moveTo>
                      <a:pt x="3622" y="5798"/>
                    </a:moveTo>
                    <a:cubicBezTo>
                      <a:pt x="3632" y="5798"/>
                      <a:pt x="3642" y="5803"/>
                      <a:pt x="3653" y="5817"/>
                    </a:cubicBezTo>
                    <a:cubicBezTo>
                      <a:pt x="3697" y="5861"/>
                      <a:pt x="3642" y="5884"/>
                      <a:pt x="3620" y="5906"/>
                    </a:cubicBezTo>
                    <a:cubicBezTo>
                      <a:pt x="3576" y="5939"/>
                      <a:pt x="3553" y="5972"/>
                      <a:pt x="3576" y="6028"/>
                    </a:cubicBezTo>
                    <a:cubicBezTo>
                      <a:pt x="3598" y="6083"/>
                      <a:pt x="3642" y="6116"/>
                      <a:pt x="3697" y="6127"/>
                    </a:cubicBezTo>
                    <a:cubicBezTo>
                      <a:pt x="3797" y="6116"/>
                      <a:pt x="3852" y="6072"/>
                      <a:pt x="3896" y="5994"/>
                    </a:cubicBezTo>
                    <a:cubicBezTo>
                      <a:pt x="3934" y="5938"/>
                      <a:pt x="3979" y="5890"/>
                      <a:pt x="4039" y="5890"/>
                    </a:cubicBezTo>
                    <a:cubicBezTo>
                      <a:pt x="4050" y="5890"/>
                      <a:pt x="4061" y="5892"/>
                      <a:pt x="4073" y="5895"/>
                    </a:cubicBezTo>
                    <a:cubicBezTo>
                      <a:pt x="4151" y="5906"/>
                      <a:pt x="4184" y="5972"/>
                      <a:pt x="4206" y="6038"/>
                    </a:cubicBezTo>
                    <a:cubicBezTo>
                      <a:pt x="4217" y="6072"/>
                      <a:pt x="4228" y="6116"/>
                      <a:pt x="4195" y="6138"/>
                    </a:cubicBezTo>
                    <a:cubicBezTo>
                      <a:pt x="4185" y="6143"/>
                      <a:pt x="4177" y="6146"/>
                      <a:pt x="4169" y="6146"/>
                    </a:cubicBezTo>
                    <a:cubicBezTo>
                      <a:pt x="4141" y="6146"/>
                      <a:pt x="4124" y="6120"/>
                      <a:pt x="4107" y="6094"/>
                    </a:cubicBezTo>
                    <a:cubicBezTo>
                      <a:pt x="4084" y="6048"/>
                      <a:pt x="4061" y="6029"/>
                      <a:pt x="4035" y="6029"/>
                    </a:cubicBezTo>
                    <a:cubicBezTo>
                      <a:pt x="4011" y="6029"/>
                      <a:pt x="3984" y="6045"/>
                      <a:pt x="3952" y="6072"/>
                    </a:cubicBezTo>
                    <a:cubicBezTo>
                      <a:pt x="3896" y="6127"/>
                      <a:pt x="3830" y="6161"/>
                      <a:pt x="3763" y="6183"/>
                    </a:cubicBezTo>
                    <a:cubicBezTo>
                      <a:pt x="3742" y="6190"/>
                      <a:pt x="3721" y="6193"/>
                      <a:pt x="3701" y="6193"/>
                    </a:cubicBezTo>
                    <a:cubicBezTo>
                      <a:pt x="3627" y="6193"/>
                      <a:pt x="3561" y="6147"/>
                      <a:pt x="3509" y="6061"/>
                    </a:cubicBezTo>
                    <a:cubicBezTo>
                      <a:pt x="3453" y="5972"/>
                      <a:pt x="3487" y="5906"/>
                      <a:pt x="3553" y="5839"/>
                    </a:cubicBezTo>
                    <a:cubicBezTo>
                      <a:pt x="3576" y="5824"/>
                      <a:pt x="3599" y="5798"/>
                      <a:pt x="3622" y="5798"/>
                    </a:cubicBezTo>
                    <a:close/>
                    <a:moveTo>
                      <a:pt x="4660" y="3702"/>
                    </a:moveTo>
                    <a:cubicBezTo>
                      <a:pt x="4664" y="3702"/>
                      <a:pt x="4667" y="3703"/>
                      <a:pt x="4671" y="3704"/>
                    </a:cubicBezTo>
                    <a:cubicBezTo>
                      <a:pt x="4715" y="3714"/>
                      <a:pt x="4693" y="3759"/>
                      <a:pt x="4693" y="3781"/>
                    </a:cubicBezTo>
                    <a:cubicBezTo>
                      <a:pt x="4682" y="3914"/>
                      <a:pt x="4660" y="4036"/>
                      <a:pt x="4649" y="4157"/>
                    </a:cubicBezTo>
                    <a:cubicBezTo>
                      <a:pt x="4649" y="4589"/>
                      <a:pt x="4737" y="5010"/>
                      <a:pt x="4904" y="5397"/>
                    </a:cubicBezTo>
                    <a:cubicBezTo>
                      <a:pt x="5047" y="5751"/>
                      <a:pt x="4914" y="5994"/>
                      <a:pt x="4715" y="6249"/>
                    </a:cubicBezTo>
                    <a:cubicBezTo>
                      <a:pt x="4699" y="6265"/>
                      <a:pt x="4684" y="6280"/>
                      <a:pt x="4668" y="6280"/>
                    </a:cubicBezTo>
                    <a:cubicBezTo>
                      <a:pt x="4662" y="6280"/>
                      <a:pt x="4655" y="6278"/>
                      <a:pt x="4649" y="6271"/>
                    </a:cubicBezTo>
                    <a:cubicBezTo>
                      <a:pt x="4616" y="6249"/>
                      <a:pt x="4626" y="6216"/>
                      <a:pt x="4638" y="6183"/>
                    </a:cubicBezTo>
                    <a:cubicBezTo>
                      <a:pt x="4671" y="6127"/>
                      <a:pt x="4715" y="6083"/>
                      <a:pt x="4749" y="6028"/>
                    </a:cubicBezTo>
                    <a:cubicBezTo>
                      <a:pt x="4870" y="5839"/>
                      <a:pt x="4881" y="5662"/>
                      <a:pt x="4815" y="5452"/>
                    </a:cubicBezTo>
                    <a:cubicBezTo>
                      <a:pt x="4704" y="5120"/>
                      <a:pt x="4594" y="4788"/>
                      <a:pt x="4527" y="4434"/>
                    </a:cubicBezTo>
                    <a:cubicBezTo>
                      <a:pt x="4483" y="4201"/>
                      <a:pt x="4516" y="3980"/>
                      <a:pt x="4604" y="3770"/>
                    </a:cubicBezTo>
                    <a:cubicBezTo>
                      <a:pt x="4615" y="3740"/>
                      <a:pt x="4633" y="3702"/>
                      <a:pt x="4660" y="3702"/>
                    </a:cubicBezTo>
                    <a:close/>
                    <a:moveTo>
                      <a:pt x="3912" y="6599"/>
                    </a:moveTo>
                    <a:cubicBezTo>
                      <a:pt x="4009" y="6599"/>
                      <a:pt x="4101" y="6633"/>
                      <a:pt x="4184" y="6702"/>
                    </a:cubicBezTo>
                    <a:cubicBezTo>
                      <a:pt x="4226" y="6745"/>
                      <a:pt x="4269" y="6765"/>
                      <a:pt x="4317" y="6765"/>
                    </a:cubicBezTo>
                    <a:cubicBezTo>
                      <a:pt x="4344" y="6765"/>
                      <a:pt x="4373" y="6759"/>
                      <a:pt x="4405" y="6747"/>
                    </a:cubicBezTo>
                    <a:cubicBezTo>
                      <a:pt x="4499" y="6709"/>
                      <a:pt x="4569" y="6687"/>
                      <a:pt x="4625" y="6687"/>
                    </a:cubicBezTo>
                    <a:cubicBezTo>
                      <a:pt x="4732" y="6687"/>
                      <a:pt x="4786" y="6771"/>
                      <a:pt x="4859" y="6990"/>
                    </a:cubicBezTo>
                    <a:cubicBezTo>
                      <a:pt x="4870" y="7024"/>
                      <a:pt x="4870" y="7057"/>
                      <a:pt x="4881" y="7090"/>
                    </a:cubicBezTo>
                    <a:cubicBezTo>
                      <a:pt x="4848" y="7533"/>
                      <a:pt x="4572" y="7853"/>
                      <a:pt x="4129" y="7942"/>
                    </a:cubicBezTo>
                    <a:cubicBezTo>
                      <a:pt x="4099" y="7949"/>
                      <a:pt x="4069" y="7952"/>
                      <a:pt x="4040" y="7952"/>
                    </a:cubicBezTo>
                    <a:cubicBezTo>
                      <a:pt x="3926" y="7952"/>
                      <a:pt x="3816" y="7906"/>
                      <a:pt x="3719" y="7853"/>
                    </a:cubicBezTo>
                    <a:cubicBezTo>
                      <a:pt x="3487" y="7743"/>
                      <a:pt x="3266" y="7621"/>
                      <a:pt x="3155" y="7378"/>
                    </a:cubicBezTo>
                    <a:cubicBezTo>
                      <a:pt x="3089" y="7234"/>
                      <a:pt x="3111" y="7079"/>
                      <a:pt x="3221" y="6957"/>
                    </a:cubicBezTo>
                    <a:cubicBezTo>
                      <a:pt x="3365" y="6813"/>
                      <a:pt x="3542" y="6714"/>
                      <a:pt x="3731" y="6636"/>
                    </a:cubicBezTo>
                    <a:cubicBezTo>
                      <a:pt x="3793" y="6611"/>
                      <a:pt x="3853" y="6599"/>
                      <a:pt x="3912" y="6599"/>
                    </a:cubicBezTo>
                    <a:close/>
                    <a:moveTo>
                      <a:pt x="3392" y="0"/>
                    </a:moveTo>
                    <a:cubicBezTo>
                      <a:pt x="3324" y="0"/>
                      <a:pt x="3256" y="3"/>
                      <a:pt x="3188" y="8"/>
                    </a:cubicBezTo>
                    <a:cubicBezTo>
                      <a:pt x="3011" y="30"/>
                      <a:pt x="2823" y="52"/>
                      <a:pt x="2668" y="151"/>
                    </a:cubicBezTo>
                    <a:cubicBezTo>
                      <a:pt x="2137" y="472"/>
                      <a:pt x="1716" y="893"/>
                      <a:pt x="1473" y="1468"/>
                    </a:cubicBezTo>
                    <a:cubicBezTo>
                      <a:pt x="1373" y="1722"/>
                      <a:pt x="1240" y="1966"/>
                      <a:pt x="1063" y="2177"/>
                    </a:cubicBezTo>
                    <a:cubicBezTo>
                      <a:pt x="897" y="2386"/>
                      <a:pt x="676" y="2553"/>
                      <a:pt x="510" y="2763"/>
                    </a:cubicBezTo>
                    <a:cubicBezTo>
                      <a:pt x="465" y="2818"/>
                      <a:pt x="443" y="2863"/>
                      <a:pt x="443" y="2929"/>
                    </a:cubicBezTo>
                    <a:cubicBezTo>
                      <a:pt x="433" y="3139"/>
                      <a:pt x="488" y="3316"/>
                      <a:pt x="610" y="3493"/>
                    </a:cubicBezTo>
                    <a:cubicBezTo>
                      <a:pt x="820" y="3825"/>
                      <a:pt x="809" y="4179"/>
                      <a:pt x="576" y="4434"/>
                    </a:cubicBezTo>
                    <a:cubicBezTo>
                      <a:pt x="521" y="4501"/>
                      <a:pt x="443" y="4567"/>
                      <a:pt x="377" y="4611"/>
                    </a:cubicBezTo>
                    <a:cubicBezTo>
                      <a:pt x="67" y="4833"/>
                      <a:pt x="1" y="5054"/>
                      <a:pt x="145" y="5397"/>
                    </a:cubicBezTo>
                    <a:cubicBezTo>
                      <a:pt x="178" y="5485"/>
                      <a:pt x="211" y="5574"/>
                      <a:pt x="189" y="5674"/>
                    </a:cubicBezTo>
                    <a:cubicBezTo>
                      <a:pt x="178" y="5762"/>
                      <a:pt x="178" y="5861"/>
                      <a:pt x="167" y="5961"/>
                    </a:cubicBezTo>
                    <a:cubicBezTo>
                      <a:pt x="167" y="5972"/>
                      <a:pt x="156" y="6006"/>
                      <a:pt x="189" y="6006"/>
                    </a:cubicBezTo>
                    <a:cubicBezTo>
                      <a:pt x="278" y="6006"/>
                      <a:pt x="244" y="6083"/>
                      <a:pt x="256" y="6138"/>
                    </a:cubicBezTo>
                    <a:cubicBezTo>
                      <a:pt x="266" y="6260"/>
                      <a:pt x="256" y="6393"/>
                      <a:pt x="256" y="6525"/>
                    </a:cubicBezTo>
                    <a:cubicBezTo>
                      <a:pt x="256" y="7189"/>
                      <a:pt x="233" y="7853"/>
                      <a:pt x="278" y="8507"/>
                    </a:cubicBezTo>
                    <a:lnTo>
                      <a:pt x="278" y="9381"/>
                    </a:lnTo>
                    <a:cubicBezTo>
                      <a:pt x="864" y="9536"/>
                      <a:pt x="1461" y="9690"/>
                      <a:pt x="2081" y="9702"/>
                    </a:cubicBezTo>
                    <a:cubicBezTo>
                      <a:pt x="2325" y="9707"/>
                      <a:pt x="2568" y="9713"/>
                      <a:pt x="2813" y="9713"/>
                    </a:cubicBezTo>
                    <a:cubicBezTo>
                      <a:pt x="3058" y="9713"/>
                      <a:pt x="3304" y="9707"/>
                      <a:pt x="3553" y="9690"/>
                    </a:cubicBezTo>
                    <a:cubicBezTo>
                      <a:pt x="3797" y="9680"/>
                      <a:pt x="4051" y="9624"/>
                      <a:pt x="4294" y="9591"/>
                    </a:cubicBezTo>
                    <a:cubicBezTo>
                      <a:pt x="4339" y="9525"/>
                      <a:pt x="4317" y="9447"/>
                      <a:pt x="4317" y="9381"/>
                    </a:cubicBezTo>
                    <a:lnTo>
                      <a:pt x="4317" y="9381"/>
                    </a:lnTo>
                    <a:cubicBezTo>
                      <a:pt x="4243" y="9393"/>
                      <a:pt x="4172" y="9399"/>
                      <a:pt x="4102" y="9399"/>
                    </a:cubicBezTo>
                    <a:cubicBezTo>
                      <a:pt x="3750" y="9399"/>
                      <a:pt x="3436" y="9249"/>
                      <a:pt x="3121" y="9082"/>
                    </a:cubicBezTo>
                    <a:cubicBezTo>
                      <a:pt x="2491" y="8739"/>
                      <a:pt x="1982" y="8263"/>
                      <a:pt x="1473" y="7776"/>
                    </a:cubicBezTo>
                    <a:cubicBezTo>
                      <a:pt x="1129" y="7444"/>
                      <a:pt x="797" y="7090"/>
                      <a:pt x="521" y="6702"/>
                    </a:cubicBezTo>
                    <a:cubicBezTo>
                      <a:pt x="488" y="6658"/>
                      <a:pt x="455" y="6614"/>
                      <a:pt x="443" y="6559"/>
                    </a:cubicBezTo>
                    <a:cubicBezTo>
                      <a:pt x="451" y="6557"/>
                      <a:pt x="458" y="6557"/>
                      <a:pt x="464" y="6557"/>
                    </a:cubicBezTo>
                    <a:cubicBezTo>
                      <a:pt x="502" y="6557"/>
                      <a:pt x="513" y="6586"/>
                      <a:pt x="532" y="6614"/>
                    </a:cubicBezTo>
                    <a:cubicBezTo>
                      <a:pt x="842" y="7090"/>
                      <a:pt x="1262" y="7455"/>
                      <a:pt x="1694" y="7798"/>
                    </a:cubicBezTo>
                    <a:cubicBezTo>
                      <a:pt x="2081" y="8097"/>
                      <a:pt x="2469" y="8407"/>
                      <a:pt x="2889" y="8662"/>
                    </a:cubicBezTo>
                    <a:cubicBezTo>
                      <a:pt x="3133" y="8794"/>
                      <a:pt x="3376" y="8916"/>
                      <a:pt x="3642" y="8982"/>
                    </a:cubicBezTo>
                    <a:cubicBezTo>
                      <a:pt x="3775" y="9012"/>
                      <a:pt x="3909" y="9027"/>
                      <a:pt x="4042" y="9027"/>
                    </a:cubicBezTo>
                    <a:cubicBezTo>
                      <a:pt x="4108" y="9027"/>
                      <a:pt x="4174" y="9023"/>
                      <a:pt x="4240" y="9016"/>
                    </a:cubicBezTo>
                    <a:cubicBezTo>
                      <a:pt x="4262" y="9010"/>
                      <a:pt x="4284" y="9005"/>
                      <a:pt x="4305" y="9005"/>
                    </a:cubicBezTo>
                    <a:cubicBezTo>
                      <a:pt x="4325" y="9005"/>
                      <a:pt x="4345" y="9010"/>
                      <a:pt x="4361" y="9026"/>
                    </a:cubicBezTo>
                    <a:cubicBezTo>
                      <a:pt x="4505" y="9004"/>
                      <a:pt x="4604" y="8927"/>
                      <a:pt x="4727" y="8861"/>
                    </a:cubicBezTo>
                    <a:cubicBezTo>
                      <a:pt x="4892" y="8728"/>
                      <a:pt x="4992" y="8540"/>
                      <a:pt x="5091" y="8352"/>
                    </a:cubicBezTo>
                    <a:cubicBezTo>
                      <a:pt x="5280" y="7998"/>
                      <a:pt x="5423" y="7632"/>
                      <a:pt x="5612" y="7278"/>
                    </a:cubicBezTo>
                    <a:cubicBezTo>
                      <a:pt x="5811" y="6869"/>
                      <a:pt x="6055" y="6481"/>
                      <a:pt x="6232" y="6072"/>
                    </a:cubicBezTo>
                    <a:cubicBezTo>
                      <a:pt x="6375" y="5718"/>
                      <a:pt x="6486" y="5374"/>
                      <a:pt x="6409" y="4988"/>
                    </a:cubicBezTo>
                    <a:cubicBezTo>
                      <a:pt x="6387" y="4855"/>
                      <a:pt x="6375" y="4710"/>
                      <a:pt x="6387" y="4567"/>
                    </a:cubicBezTo>
                    <a:cubicBezTo>
                      <a:pt x="6441" y="4179"/>
                      <a:pt x="6552" y="3803"/>
                      <a:pt x="6641" y="3416"/>
                    </a:cubicBezTo>
                    <a:cubicBezTo>
                      <a:pt x="6674" y="3239"/>
                      <a:pt x="6663" y="3205"/>
                      <a:pt x="6475" y="3173"/>
                    </a:cubicBezTo>
                    <a:cubicBezTo>
                      <a:pt x="6379" y="3152"/>
                      <a:pt x="6281" y="3144"/>
                      <a:pt x="6183" y="3144"/>
                    </a:cubicBezTo>
                    <a:cubicBezTo>
                      <a:pt x="6010" y="3144"/>
                      <a:pt x="5836" y="3170"/>
                      <a:pt x="5667" y="3205"/>
                    </a:cubicBezTo>
                    <a:cubicBezTo>
                      <a:pt x="5423" y="3250"/>
                      <a:pt x="5191" y="3328"/>
                      <a:pt x="4970" y="3438"/>
                    </a:cubicBezTo>
                    <a:cubicBezTo>
                      <a:pt x="4950" y="3448"/>
                      <a:pt x="4932" y="3452"/>
                      <a:pt x="4915" y="3452"/>
                    </a:cubicBezTo>
                    <a:cubicBezTo>
                      <a:pt x="4877" y="3452"/>
                      <a:pt x="4846" y="3431"/>
                      <a:pt x="4815" y="3416"/>
                    </a:cubicBezTo>
                    <a:cubicBezTo>
                      <a:pt x="4771" y="3405"/>
                      <a:pt x="4793" y="3338"/>
                      <a:pt x="4804" y="3305"/>
                    </a:cubicBezTo>
                    <a:cubicBezTo>
                      <a:pt x="4837" y="3139"/>
                      <a:pt x="4948" y="3050"/>
                      <a:pt x="5125" y="3040"/>
                    </a:cubicBezTo>
                    <a:cubicBezTo>
                      <a:pt x="5136" y="3040"/>
                      <a:pt x="5147" y="3040"/>
                      <a:pt x="5158" y="3028"/>
                    </a:cubicBezTo>
                    <a:cubicBezTo>
                      <a:pt x="5461" y="2891"/>
                      <a:pt x="5765" y="2791"/>
                      <a:pt x="6081" y="2791"/>
                    </a:cubicBezTo>
                    <a:cubicBezTo>
                      <a:pt x="6249" y="2791"/>
                      <a:pt x="6420" y="2820"/>
                      <a:pt x="6596" y="2885"/>
                    </a:cubicBezTo>
                    <a:cubicBezTo>
                      <a:pt x="6541" y="2597"/>
                      <a:pt x="6497" y="2309"/>
                      <a:pt x="6431" y="2032"/>
                    </a:cubicBezTo>
                    <a:cubicBezTo>
                      <a:pt x="6419" y="2000"/>
                      <a:pt x="6387" y="1977"/>
                      <a:pt x="6364" y="1955"/>
                    </a:cubicBezTo>
                    <a:cubicBezTo>
                      <a:pt x="6143" y="1800"/>
                      <a:pt x="5966" y="1601"/>
                      <a:pt x="5811" y="1380"/>
                    </a:cubicBezTo>
                    <a:cubicBezTo>
                      <a:pt x="5622" y="1125"/>
                      <a:pt x="5479" y="849"/>
                      <a:pt x="5302" y="583"/>
                    </a:cubicBezTo>
                    <a:cubicBezTo>
                      <a:pt x="5169" y="372"/>
                      <a:pt x="5003" y="207"/>
                      <a:pt x="4781" y="85"/>
                    </a:cubicBezTo>
                    <a:cubicBezTo>
                      <a:pt x="4706" y="47"/>
                      <a:pt x="4636" y="25"/>
                      <a:pt x="4569" y="25"/>
                    </a:cubicBezTo>
                    <a:cubicBezTo>
                      <a:pt x="4497" y="25"/>
                      <a:pt x="4429" y="50"/>
                      <a:pt x="4361" y="107"/>
                    </a:cubicBezTo>
                    <a:cubicBezTo>
                      <a:pt x="4322" y="138"/>
                      <a:pt x="4272" y="169"/>
                      <a:pt x="4214" y="169"/>
                    </a:cubicBezTo>
                    <a:cubicBezTo>
                      <a:pt x="4191" y="169"/>
                      <a:pt x="4165" y="164"/>
                      <a:pt x="4140" y="151"/>
                    </a:cubicBezTo>
                    <a:cubicBezTo>
                      <a:pt x="3904" y="38"/>
                      <a:pt x="3648" y="0"/>
                      <a:pt x="3392" y="0"/>
                    </a:cubicBezTo>
                    <a:close/>
                  </a:path>
                </a:pathLst>
              </a:custGeom>
              <a:solidFill>
                <a:srgbClr val="794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" name="Google Shape;1515;p87"/>
              <p:cNvSpPr/>
              <p:nvPr/>
            </p:nvSpPr>
            <p:spPr>
              <a:xfrm>
                <a:off x="5039375" y="1625650"/>
                <a:ext cx="76375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2425" extrusionOk="0">
                    <a:moveTo>
                      <a:pt x="99" y="0"/>
                    </a:moveTo>
                    <a:cubicBezTo>
                      <a:pt x="0" y="22"/>
                      <a:pt x="11" y="100"/>
                      <a:pt x="11" y="167"/>
                    </a:cubicBezTo>
                    <a:cubicBezTo>
                      <a:pt x="22" y="322"/>
                      <a:pt x="33" y="487"/>
                      <a:pt x="55" y="642"/>
                    </a:cubicBezTo>
                    <a:cubicBezTo>
                      <a:pt x="89" y="963"/>
                      <a:pt x="166" y="1273"/>
                      <a:pt x="365" y="1539"/>
                    </a:cubicBezTo>
                    <a:cubicBezTo>
                      <a:pt x="609" y="1871"/>
                      <a:pt x="974" y="2048"/>
                      <a:pt x="1350" y="2181"/>
                    </a:cubicBezTo>
                    <a:cubicBezTo>
                      <a:pt x="1715" y="2324"/>
                      <a:pt x="2091" y="2391"/>
                      <a:pt x="2479" y="2413"/>
                    </a:cubicBezTo>
                    <a:cubicBezTo>
                      <a:pt x="2645" y="2424"/>
                      <a:pt x="2811" y="2424"/>
                      <a:pt x="2977" y="2424"/>
                    </a:cubicBezTo>
                    <a:cubicBezTo>
                      <a:pt x="3010" y="2424"/>
                      <a:pt x="3055" y="2413"/>
                      <a:pt x="3055" y="2369"/>
                    </a:cubicBezTo>
                    <a:cubicBezTo>
                      <a:pt x="3055" y="2314"/>
                      <a:pt x="3021" y="2302"/>
                      <a:pt x="2977" y="2302"/>
                    </a:cubicBezTo>
                    <a:lnTo>
                      <a:pt x="2888" y="2302"/>
                    </a:lnTo>
                    <a:cubicBezTo>
                      <a:pt x="2634" y="2291"/>
                      <a:pt x="2379" y="2302"/>
                      <a:pt x="2125" y="2258"/>
                    </a:cubicBezTo>
                    <a:cubicBezTo>
                      <a:pt x="1870" y="2214"/>
                      <a:pt x="1605" y="2169"/>
                      <a:pt x="1373" y="2048"/>
                    </a:cubicBezTo>
                    <a:cubicBezTo>
                      <a:pt x="1250" y="2037"/>
                      <a:pt x="1151" y="1970"/>
                      <a:pt x="1051" y="1926"/>
                    </a:cubicBezTo>
                    <a:cubicBezTo>
                      <a:pt x="753" y="1782"/>
                      <a:pt x="509" y="1583"/>
                      <a:pt x="365" y="1273"/>
                    </a:cubicBezTo>
                    <a:cubicBezTo>
                      <a:pt x="222" y="952"/>
                      <a:pt x="188" y="620"/>
                      <a:pt x="155" y="277"/>
                    </a:cubicBezTo>
                    <a:cubicBezTo>
                      <a:pt x="144" y="189"/>
                      <a:pt x="166" y="89"/>
                      <a:pt x="99" y="0"/>
                    </a:cubicBezTo>
                    <a:close/>
                  </a:path>
                </a:pathLst>
              </a:custGeom>
              <a:solidFill>
                <a:srgbClr val="EAC9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" name="Google Shape;1516;p87"/>
              <p:cNvSpPr/>
              <p:nvPr/>
            </p:nvSpPr>
            <p:spPr>
              <a:xfrm>
                <a:off x="4901850" y="1457475"/>
                <a:ext cx="39875" cy="705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2822" extrusionOk="0">
                    <a:moveTo>
                      <a:pt x="823" y="0"/>
                    </a:moveTo>
                    <a:cubicBezTo>
                      <a:pt x="513" y="0"/>
                      <a:pt x="217" y="187"/>
                      <a:pt x="101" y="486"/>
                    </a:cubicBezTo>
                    <a:cubicBezTo>
                      <a:pt x="12" y="707"/>
                      <a:pt x="1" y="928"/>
                      <a:pt x="23" y="1150"/>
                    </a:cubicBezTo>
                    <a:cubicBezTo>
                      <a:pt x="57" y="1139"/>
                      <a:pt x="89" y="1117"/>
                      <a:pt x="134" y="1117"/>
                    </a:cubicBezTo>
                    <a:cubicBezTo>
                      <a:pt x="164" y="1112"/>
                      <a:pt x="198" y="1104"/>
                      <a:pt x="230" y="1104"/>
                    </a:cubicBezTo>
                    <a:cubicBezTo>
                      <a:pt x="267" y="1104"/>
                      <a:pt x="303" y="1114"/>
                      <a:pt x="333" y="1150"/>
                    </a:cubicBezTo>
                    <a:cubicBezTo>
                      <a:pt x="377" y="1228"/>
                      <a:pt x="355" y="1305"/>
                      <a:pt x="311" y="1371"/>
                    </a:cubicBezTo>
                    <a:cubicBezTo>
                      <a:pt x="256" y="1449"/>
                      <a:pt x="178" y="1493"/>
                      <a:pt x="89" y="1526"/>
                    </a:cubicBezTo>
                    <a:cubicBezTo>
                      <a:pt x="101" y="1548"/>
                      <a:pt x="111" y="1570"/>
                      <a:pt x="111" y="1604"/>
                    </a:cubicBezTo>
                    <a:cubicBezTo>
                      <a:pt x="181" y="1564"/>
                      <a:pt x="242" y="1524"/>
                      <a:pt x="318" y="1524"/>
                    </a:cubicBezTo>
                    <a:cubicBezTo>
                      <a:pt x="326" y="1524"/>
                      <a:pt x="335" y="1525"/>
                      <a:pt x="344" y="1526"/>
                    </a:cubicBezTo>
                    <a:cubicBezTo>
                      <a:pt x="488" y="1537"/>
                      <a:pt x="543" y="1626"/>
                      <a:pt x="510" y="1747"/>
                    </a:cubicBezTo>
                    <a:cubicBezTo>
                      <a:pt x="466" y="1869"/>
                      <a:pt x="389" y="1936"/>
                      <a:pt x="278" y="1969"/>
                    </a:cubicBezTo>
                    <a:cubicBezTo>
                      <a:pt x="488" y="2323"/>
                      <a:pt x="753" y="2610"/>
                      <a:pt x="1107" y="2821"/>
                    </a:cubicBezTo>
                    <a:cubicBezTo>
                      <a:pt x="1141" y="2777"/>
                      <a:pt x="1130" y="2743"/>
                      <a:pt x="1107" y="2710"/>
                    </a:cubicBezTo>
                    <a:cubicBezTo>
                      <a:pt x="1097" y="2666"/>
                      <a:pt x="1075" y="2633"/>
                      <a:pt x="1053" y="2600"/>
                    </a:cubicBezTo>
                    <a:cubicBezTo>
                      <a:pt x="1030" y="2533"/>
                      <a:pt x="1008" y="2467"/>
                      <a:pt x="1075" y="2433"/>
                    </a:cubicBezTo>
                    <a:cubicBezTo>
                      <a:pt x="1093" y="2426"/>
                      <a:pt x="1108" y="2422"/>
                      <a:pt x="1122" y="2422"/>
                    </a:cubicBezTo>
                    <a:cubicBezTo>
                      <a:pt x="1167" y="2422"/>
                      <a:pt x="1193" y="2460"/>
                      <a:pt x="1218" y="2511"/>
                    </a:cubicBezTo>
                    <a:cubicBezTo>
                      <a:pt x="1262" y="2588"/>
                      <a:pt x="1318" y="2666"/>
                      <a:pt x="1362" y="2743"/>
                    </a:cubicBezTo>
                    <a:cubicBezTo>
                      <a:pt x="1385" y="2600"/>
                      <a:pt x="1373" y="2456"/>
                      <a:pt x="1262" y="2356"/>
                    </a:cubicBezTo>
                    <a:cubicBezTo>
                      <a:pt x="1085" y="2201"/>
                      <a:pt x="1030" y="2024"/>
                      <a:pt x="1053" y="1814"/>
                    </a:cubicBezTo>
                    <a:cubicBezTo>
                      <a:pt x="964" y="1681"/>
                      <a:pt x="964" y="1526"/>
                      <a:pt x="920" y="1382"/>
                    </a:cubicBezTo>
                    <a:cubicBezTo>
                      <a:pt x="831" y="1095"/>
                      <a:pt x="731" y="818"/>
                      <a:pt x="499" y="608"/>
                    </a:cubicBezTo>
                    <a:cubicBezTo>
                      <a:pt x="455" y="574"/>
                      <a:pt x="421" y="519"/>
                      <a:pt x="355" y="519"/>
                    </a:cubicBezTo>
                    <a:cubicBezTo>
                      <a:pt x="333" y="508"/>
                      <a:pt x="300" y="497"/>
                      <a:pt x="311" y="464"/>
                    </a:cubicBezTo>
                    <a:cubicBezTo>
                      <a:pt x="325" y="442"/>
                      <a:pt x="344" y="430"/>
                      <a:pt x="365" y="430"/>
                    </a:cubicBezTo>
                    <a:cubicBezTo>
                      <a:pt x="376" y="430"/>
                      <a:pt x="388" y="434"/>
                      <a:pt x="399" y="441"/>
                    </a:cubicBezTo>
                    <a:cubicBezTo>
                      <a:pt x="499" y="475"/>
                      <a:pt x="576" y="541"/>
                      <a:pt x="654" y="618"/>
                    </a:cubicBezTo>
                    <a:cubicBezTo>
                      <a:pt x="875" y="851"/>
                      <a:pt x="952" y="1161"/>
                      <a:pt x="1030" y="1449"/>
                    </a:cubicBezTo>
                    <a:cubicBezTo>
                      <a:pt x="1063" y="1537"/>
                      <a:pt x="1085" y="1626"/>
                      <a:pt x="1085" y="1714"/>
                    </a:cubicBezTo>
                    <a:cubicBezTo>
                      <a:pt x="1185" y="1515"/>
                      <a:pt x="1318" y="1327"/>
                      <a:pt x="1462" y="1150"/>
                    </a:cubicBezTo>
                    <a:cubicBezTo>
                      <a:pt x="1594" y="995"/>
                      <a:pt x="1594" y="818"/>
                      <a:pt x="1473" y="641"/>
                    </a:cubicBezTo>
                    <a:cubicBezTo>
                      <a:pt x="1362" y="486"/>
                      <a:pt x="1252" y="331"/>
                      <a:pt x="1207" y="143"/>
                    </a:cubicBezTo>
                    <a:cubicBezTo>
                      <a:pt x="1196" y="87"/>
                      <a:pt x="1163" y="77"/>
                      <a:pt x="1130" y="65"/>
                    </a:cubicBezTo>
                    <a:cubicBezTo>
                      <a:pt x="1030" y="21"/>
                      <a:pt x="926" y="0"/>
                      <a:pt x="823" y="0"/>
                    </a:cubicBezTo>
                    <a:close/>
                  </a:path>
                </a:pathLst>
              </a:custGeom>
              <a:solidFill>
                <a:srgbClr val="794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" name="Google Shape;1517;p87"/>
              <p:cNvSpPr/>
              <p:nvPr/>
            </p:nvSpPr>
            <p:spPr>
              <a:xfrm>
                <a:off x="5057900" y="1380525"/>
                <a:ext cx="36000" cy="44575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783" extrusionOk="0">
                    <a:moveTo>
                      <a:pt x="12" y="0"/>
                    </a:moveTo>
                    <a:lnTo>
                      <a:pt x="0" y="12"/>
                    </a:lnTo>
                    <a:cubicBezTo>
                      <a:pt x="255" y="189"/>
                      <a:pt x="443" y="432"/>
                      <a:pt x="598" y="708"/>
                    </a:cubicBezTo>
                    <a:cubicBezTo>
                      <a:pt x="720" y="919"/>
                      <a:pt x="853" y="1129"/>
                      <a:pt x="996" y="1328"/>
                    </a:cubicBezTo>
                    <a:cubicBezTo>
                      <a:pt x="1119" y="1495"/>
                      <a:pt x="1262" y="1650"/>
                      <a:pt x="1428" y="1782"/>
                    </a:cubicBezTo>
                    <a:cubicBezTo>
                      <a:pt x="1439" y="1760"/>
                      <a:pt x="1439" y="1760"/>
                      <a:pt x="1439" y="1749"/>
                    </a:cubicBezTo>
                    <a:cubicBezTo>
                      <a:pt x="1328" y="1173"/>
                      <a:pt x="1052" y="698"/>
                      <a:pt x="620" y="310"/>
                    </a:cubicBezTo>
                    <a:cubicBezTo>
                      <a:pt x="443" y="167"/>
                      <a:pt x="244" y="44"/>
                      <a:pt x="12" y="0"/>
                    </a:cubicBezTo>
                    <a:close/>
                  </a:path>
                </a:pathLst>
              </a:custGeom>
              <a:solidFill>
                <a:srgbClr val="794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" name="Google Shape;1518;p87"/>
              <p:cNvSpPr/>
              <p:nvPr/>
            </p:nvSpPr>
            <p:spPr>
              <a:xfrm>
                <a:off x="4919575" y="1518025"/>
                <a:ext cx="17175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2042" extrusionOk="0">
                    <a:moveTo>
                      <a:pt x="413" y="0"/>
                    </a:moveTo>
                    <a:cubicBezTo>
                      <a:pt x="399" y="0"/>
                      <a:pt x="384" y="4"/>
                      <a:pt x="366" y="11"/>
                    </a:cubicBezTo>
                    <a:cubicBezTo>
                      <a:pt x="299" y="45"/>
                      <a:pt x="321" y="111"/>
                      <a:pt x="344" y="178"/>
                    </a:cubicBezTo>
                    <a:cubicBezTo>
                      <a:pt x="366" y="211"/>
                      <a:pt x="388" y="244"/>
                      <a:pt x="398" y="288"/>
                    </a:cubicBezTo>
                    <a:cubicBezTo>
                      <a:pt x="421" y="321"/>
                      <a:pt x="432" y="355"/>
                      <a:pt x="398" y="399"/>
                    </a:cubicBezTo>
                    <a:cubicBezTo>
                      <a:pt x="354" y="476"/>
                      <a:pt x="266" y="498"/>
                      <a:pt x="199" y="554"/>
                    </a:cubicBezTo>
                    <a:cubicBezTo>
                      <a:pt x="34" y="665"/>
                      <a:pt x="0" y="830"/>
                      <a:pt x="211" y="941"/>
                    </a:cubicBezTo>
                    <a:cubicBezTo>
                      <a:pt x="321" y="997"/>
                      <a:pt x="332" y="1085"/>
                      <a:pt x="288" y="1184"/>
                    </a:cubicBezTo>
                    <a:cubicBezTo>
                      <a:pt x="266" y="1229"/>
                      <a:pt x="243" y="1273"/>
                      <a:pt x="221" y="1329"/>
                    </a:cubicBezTo>
                    <a:cubicBezTo>
                      <a:pt x="166" y="1450"/>
                      <a:pt x="155" y="1572"/>
                      <a:pt x="243" y="1694"/>
                    </a:cubicBezTo>
                    <a:cubicBezTo>
                      <a:pt x="277" y="1738"/>
                      <a:pt x="277" y="1782"/>
                      <a:pt x="255" y="1838"/>
                    </a:cubicBezTo>
                    <a:cubicBezTo>
                      <a:pt x="243" y="1882"/>
                      <a:pt x="243" y="1915"/>
                      <a:pt x="233" y="1959"/>
                    </a:cubicBezTo>
                    <a:cubicBezTo>
                      <a:pt x="233" y="1981"/>
                      <a:pt x="233" y="2015"/>
                      <a:pt x="266" y="2037"/>
                    </a:cubicBezTo>
                    <a:cubicBezTo>
                      <a:pt x="275" y="2040"/>
                      <a:pt x="283" y="2041"/>
                      <a:pt x="292" y="2041"/>
                    </a:cubicBezTo>
                    <a:cubicBezTo>
                      <a:pt x="316" y="2041"/>
                      <a:pt x="338" y="2031"/>
                      <a:pt x="354" y="2015"/>
                    </a:cubicBezTo>
                    <a:cubicBezTo>
                      <a:pt x="443" y="1937"/>
                      <a:pt x="498" y="1760"/>
                      <a:pt x="432" y="1671"/>
                    </a:cubicBezTo>
                    <a:cubicBezTo>
                      <a:pt x="321" y="1539"/>
                      <a:pt x="366" y="1428"/>
                      <a:pt x="421" y="1284"/>
                    </a:cubicBezTo>
                    <a:cubicBezTo>
                      <a:pt x="465" y="1162"/>
                      <a:pt x="487" y="1007"/>
                      <a:pt x="388" y="897"/>
                    </a:cubicBezTo>
                    <a:cubicBezTo>
                      <a:pt x="288" y="798"/>
                      <a:pt x="332" y="764"/>
                      <a:pt x="421" y="709"/>
                    </a:cubicBezTo>
                    <a:cubicBezTo>
                      <a:pt x="565" y="620"/>
                      <a:pt x="686" y="510"/>
                      <a:pt x="653" y="321"/>
                    </a:cubicBezTo>
                    <a:cubicBezTo>
                      <a:pt x="609" y="244"/>
                      <a:pt x="553" y="166"/>
                      <a:pt x="509" y="89"/>
                    </a:cubicBezTo>
                    <a:cubicBezTo>
                      <a:pt x="484" y="38"/>
                      <a:pt x="458" y="0"/>
                      <a:pt x="413" y="0"/>
                    </a:cubicBezTo>
                    <a:close/>
                  </a:path>
                </a:pathLst>
              </a:custGeom>
              <a:solidFill>
                <a:srgbClr val="EAC9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" name="Google Shape;1519;p87"/>
              <p:cNvSpPr/>
              <p:nvPr/>
            </p:nvSpPr>
            <p:spPr>
              <a:xfrm>
                <a:off x="5078375" y="1552500"/>
                <a:ext cx="10525" cy="336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344" extrusionOk="0">
                    <a:moveTo>
                      <a:pt x="193" y="1"/>
                    </a:moveTo>
                    <a:cubicBezTo>
                      <a:pt x="176" y="1"/>
                      <a:pt x="159" y="6"/>
                      <a:pt x="145" y="16"/>
                    </a:cubicBezTo>
                    <a:cubicBezTo>
                      <a:pt x="100" y="38"/>
                      <a:pt x="100" y="83"/>
                      <a:pt x="111" y="115"/>
                    </a:cubicBezTo>
                    <a:cubicBezTo>
                      <a:pt x="111" y="149"/>
                      <a:pt x="133" y="171"/>
                      <a:pt x="145" y="193"/>
                    </a:cubicBezTo>
                    <a:cubicBezTo>
                      <a:pt x="199" y="270"/>
                      <a:pt x="189" y="337"/>
                      <a:pt x="145" y="415"/>
                    </a:cubicBezTo>
                    <a:cubicBezTo>
                      <a:pt x="111" y="459"/>
                      <a:pt x="89" y="492"/>
                      <a:pt x="67" y="536"/>
                    </a:cubicBezTo>
                    <a:cubicBezTo>
                      <a:pt x="0" y="669"/>
                      <a:pt x="34" y="769"/>
                      <a:pt x="177" y="813"/>
                    </a:cubicBezTo>
                    <a:cubicBezTo>
                      <a:pt x="277" y="857"/>
                      <a:pt x="288" y="901"/>
                      <a:pt x="244" y="990"/>
                    </a:cubicBezTo>
                    <a:cubicBezTo>
                      <a:pt x="211" y="1067"/>
                      <a:pt x="189" y="1133"/>
                      <a:pt x="199" y="1211"/>
                    </a:cubicBezTo>
                    <a:cubicBezTo>
                      <a:pt x="199" y="1266"/>
                      <a:pt x="211" y="1300"/>
                      <a:pt x="255" y="1322"/>
                    </a:cubicBezTo>
                    <a:cubicBezTo>
                      <a:pt x="274" y="1336"/>
                      <a:pt x="292" y="1343"/>
                      <a:pt x="307" y="1343"/>
                    </a:cubicBezTo>
                    <a:cubicBezTo>
                      <a:pt x="329" y="1343"/>
                      <a:pt x="344" y="1327"/>
                      <a:pt x="344" y="1288"/>
                    </a:cubicBezTo>
                    <a:cubicBezTo>
                      <a:pt x="332" y="1167"/>
                      <a:pt x="377" y="1079"/>
                      <a:pt x="399" y="968"/>
                    </a:cubicBezTo>
                    <a:cubicBezTo>
                      <a:pt x="421" y="868"/>
                      <a:pt x="421" y="779"/>
                      <a:pt x="322" y="724"/>
                    </a:cubicBezTo>
                    <a:cubicBezTo>
                      <a:pt x="266" y="680"/>
                      <a:pt x="266" y="636"/>
                      <a:pt x="300" y="580"/>
                    </a:cubicBezTo>
                    <a:cubicBezTo>
                      <a:pt x="354" y="503"/>
                      <a:pt x="399" y="415"/>
                      <a:pt x="388" y="315"/>
                    </a:cubicBezTo>
                    <a:cubicBezTo>
                      <a:pt x="410" y="193"/>
                      <a:pt x="332" y="105"/>
                      <a:pt x="244" y="27"/>
                    </a:cubicBezTo>
                    <a:cubicBezTo>
                      <a:pt x="232" y="9"/>
                      <a:pt x="213" y="1"/>
                      <a:pt x="193" y="1"/>
                    </a:cubicBezTo>
                    <a:close/>
                  </a:path>
                </a:pathLst>
              </a:custGeom>
              <a:solidFill>
                <a:srgbClr val="EAC9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" name="Google Shape;1520;p87"/>
              <p:cNvSpPr/>
              <p:nvPr/>
            </p:nvSpPr>
            <p:spPr>
              <a:xfrm>
                <a:off x="4946675" y="1416475"/>
                <a:ext cx="2215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1152" extrusionOk="0">
                    <a:moveTo>
                      <a:pt x="875" y="1"/>
                    </a:moveTo>
                    <a:cubicBezTo>
                      <a:pt x="610" y="278"/>
                      <a:pt x="355" y="566"/>
                      <a:pt x="123" y="864"/>
                    </a:cubicBezTo>
                    <a:cubicBezTo>
                      <a:pt x="45" y="953"/>
                      <a:pt x="23" y="1063"/>
                      <a:pt x="1" y="1152"/>
                    </a:cubicBezTo>
                    <a:cubicBezTo>
                      <a:pt x="123" y="1041"/>
                      <a:pt x="266" y="930"/>
                      <a:pt x="388" y="798"/>
                    </a:cubicBezTo>
                    <a:cubicBezTo>
                      <a:pt x="610" y="566"/>
                      <a:pt x="765" y="300"/>
                      <a:pt x="886" y="12"/>
                    </a:cubicBezTo>
                    <a:lnTo>
                      <a:pt x="875" y="1"/>
                    </a:lnTo>
                    <a:close/>
                  </a:path>
                </a:pathLst>
              </a:custGeom>
              <a:solidFill>
                <a:srgbClr val="794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521;p87"/>
              <p:cNvSpPr/>
              <p:nvPr/>
            </p:nvSpPr>
            <p:spPr>
              <a:xfrm>
                <a:off x="4901300" y="1495575"/>
                <a:ext cx="141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452" extrusionOk="0">
                    <a:moveTo>
                      <a:pt x="340" y="0"/>
                    </a:moveTo>
                    <a:cubicBezTo>
                      <a:pt x="264" y="0"/>
                      <a:pt x="203" y="40"/>
                      <a:pt x="133" y="80"/>
                    </a:cubicBezTo>
                    <a:cubicBezTo>
                      <a:pt x="67" y="157"/>
                      <a:pt x="1" y="245"/>
                      <a:pt x="67" y="356"/>
                    </a:cubicBezTo>
                    <a:cubicBezTo>
                      <a:pt x="98" y="433"/>
                      <a:pt x="156" y="451"/>
                      <a:pt x="218" y="451"/>
                    </a:cubicBezTo>
                    <a:cubicBezTo>
                      <a:pt x="245" y="451"/>
                      <a:pt x="273" y="448"/>
                      <a:pt x="300" y="445"/>
                    </a:cubicBezTo>
                    <a:cubicBezTo>
                      <a:pt x="411" y="412"/>
                      <a:pt x="488" y="345"/>
                      <a:pt x="532" y="223"/>
                    </a:cubicBezTo>
                    <a:cubicBezTo>
                      <a:pt x="565" y="102"/>
                      <a:pt x="510" y="13"/>
                      <a:pt x="366" y="2"/>
                    </a:cubicBezTo>
                    <a:cubicBezTo>
                      <a:pt x="357" y="1"/>
                      <a:pt x="348" y="0"/>
                      <a:pt x="340" y="0"/>
                    </a:cubicBezTo>
                    <a:close/>
                  </a:path>
                </a:pathLst>
              </a:custGeom>
              <a:solidFill>
                <a:srgbClr val="EAC9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" name="Google Shape;1522;p87"/>
              <p:cNvSpPr/>
              <p:nvPr/>
            </p:nvSpPr>
            <p:spPr>
              <a:xfrm>
                <a:off x="4909350" y="1468200"/>
                <a:ext cx="1965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786" h="1385" extrusionOk="0">
                    <a:moveTo>
                      <a:pt x="65" y="1"/>
                    </a:moveTo>
                    <a:cubicBezTo>
                      <a:pt x="44" y="1"/>
                      <a:pt x="25" y="13"/>
                      <a:pt x="11" y="35"/>
                    </a:cubicBezTo>
                    <a:cubicBezTo>
                      <a:pt x="0" y="68"/>
                      <a:pt x="33" y="79"/>
                      <a:pt x="55" y="90"/>
                    </a:cubicBezTo>
                    <a:cubicBezTo>
                      <a:pt x="121" y="90"/>
                      <a:pt x="155" y="145"/>
                      <a:pt x="199" y="179"/>
                    </a:cubicBezTo>
                    <a:cubicBezTo>
                      <a:pt x="431" y="389"/>
                      <a:pt x="531" y="666"/>
                      <a:pt x="620" y="953"/>
                    </a:cubicBezTo>
                    <a:cubicBezTo>
                      <a:pt x="664" y="1097"/>
                      <a:pt x="664" y="1252"/>
                      <a:pt x="753" y="1385"/>
                    </a:cubicBezTo>
                    <a:cubicBezTo>
                      <a:pt x="785" y="1363"/>
                      <a:pt x="785" y="1318"/>
                      <a:pt x="785" y="1285"/>
                    </a:cubicBezTo>
                    <a:cubicBezTo>
                      <a:pt x="785" y="1197"/>
                      <a:pt x="763" y="1108"/>
                      <a:pt x="730" y="1020"/>
                    </a:cubicBezTo>
                    <a:cubicBezTo>
                      <a:pt x="652" y="732"/>
                      <a:pt x="575" y="422"/>
                      <a:pt x="354" y="189"/>
                    </a:cubicBezTo>
                    <a:cubicBezTo>
                      <a:pt x="276" y="112"/>
                      <a:pt x="199" y="46"/>
                      <a:pt x="99" y="12"/>
                    </a:cubicBezTo>
                    <a:cubicBezTo>
                      <a:pt x="88" y="5"/>
                      <a:pt x="76" y="1"/>
                      <a:pt x="65" y="1"/>
                    </a:cubicBezTo>
                    <a:close/>
                  </a:path>
                </a:pathLst>
              </a:custGeom>
              <a:solidFill>
                <a:srgbClr val="4B09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523;p87"/>
              <p:cNvSpPr/>
              <p:nvPr/>
            </p:nvSpPr>
            <p:spPr>
              <a:xfrm>
                <a:off x="4898275" y="1485050"/>
                <a:ext cx="13025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428" extrusionOk="0">
                    <a:moveTo>
                      <a:pt x="373" y="1"/>
                    </a:moveTo>
                    <a:cubicBezTo>
                      <a:pt x="341" y="1"/>
                      <a:pt x="307" y="9"/>
                      <a:pt x="277" y="14"/>
                    </a:cubicBezTo>
                    <a:cubicBezTo>
                      <a:pt x="232" y="14"/>
                      <a:pt x="200" y="36"/>
                      <a:pt x="166" y="47"/>
                    </a:cubicBezTo>
                    <a:cubicBezTo>
                      <a:pt x="144" y="80"/>
                      <a:pt x="122" y="102"/>
                      <a:pt x="99" y="125"/>
                    </a:cubicBezTo>
                    <a:cubicBezTo>
                      <a:pt x="55" y="179"/>
                      <a:pt x="0" y="246"/>
                      <a:pt x="33" y="334"/>
                    </a:cubicBezTo>
                    <a:cubicBezTo>
                      <a:pt x="66" y="409"/>
                      <a:pt x="118" y="428"/>
                      <a:pt x="174" y="428"/>
                    </a:cubicBezTo>
                    <a:cubicBezTo>
                      <a:pt x="193" y="428"/>
                      <a:pt x="213" y="426"/>
                      <a:pt x="232" y="423"/>
                    </a:cubicBezTo>
                    <a:cubicBezTo>
                      <a:pt x="321" y="390"/>
                      <a:pt x="399" y="346"/>
                      <a:pt x="454" y="268"/>
                    </a:cubicBezTo>
                    <a:cubicBezTo>
                      <a:pt x="498" y="202"/>
                      <a:pt x="520" y="125"/>
                      <a:pt x="476" y="47"/>
                    </a:cubicBezTo>
                    <a:cubicBezTo>
                      <a:pt x="446" y="11"/>
                      <a:pt x="410" y="1"/>
                      <a:pt x="373" y="1"/>
                    </a:cubicBezTo>
                    <a:close/>
                  </a:path>
                </a:pathLst>
              </a:custGeom>
              <a:solidFill>
                <a:srgbClr val="EAC9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" name="Google Shape;1524;p87"/>
              <p:cNvSpPr/>
              <p:nvPr/>
            </p:nvSpPr>
            <p:spPr>
              <a:xfrm>
                <a:off x="4929525" y="1492575"/>
                <a:ext cx="119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76" extrusionOk="0">
                    <a:moveTo>
                      <a:pt x="477" y="1"/>
                    </a:moveTo>
                    <a:lnTo>
                      <a:pt x="477" y="1"/>
                    </a:lnTo>
                    <a:cubicBezTo>
                      <a:pt x="200" y="133"/>
                      <a:pt x="0" y="510"/>
                      <a:pt x="111" y="675"/>
                    </a:cubicBezTo>
                    <a:cubicBezTo>
                      <a:pt x="111" y="377"/>
                      <a:pt x="300" y="188"/>
                      <a:pt x="477" y="1"/>
                    </a:cubicBezTo>
                    <a:close/>
                  </a:path>
                </a:pathLst>
              </a:custGeom>
              <a:solidFill>
                <a:srgbClr val="794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525;p87"/>
              <p:cNvSpPr/>
              <p:nvPr/>
            </p:nvSpPr>
            <p:spPr>
              <a:xfrm>
                <a:off x="4941700" y="1474575"/>
                <a:ext cx="91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687" extrusionOk="0">
                    <a:moveTo>
                      <a:pt x="244" y="1"/>
                    </a:moveTo>
                    <a:cubicBezTo>
                      <a:pt x="300" y="266"/>
                      <a:pt x="189" y="499"/>
                      <a:pt x="0" y="687"/>
                    </a:cubicBezTo>
                    <a:cubicBezTo>
                      <a:pt x="266" y="544"/>
                      <a:pt x="366" y="266"/>
                      <a:pt x="244" y="1"/>
                    </a:cubicBezTo>
                    <a:close/>
                  </a:path>
                </a:pathLst>
              </a:custGeom>
              <a:solidFill>
                <a:srgbClr val="794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" name="Google Shape;1526;p87"/>
              <p:cNvSpPr/>
              <p:nvPr/>
            </p:nvSpPr>
            <p:spPr>
              <a:xfrm>
                <a:off x="5114625" y="1574175"/>
                <a:ext cx="850" cy="19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79" extrusionOk="0">
                    <a:moveTo>
                      <a:pt x="11" y="1"/>
                    </a:moveTo>
                    <a:cubicBezTo>
                      <a:pt x="11" y="34"/>
                      <a:pt x="0" y="45"/>
                      <a:pt x="0" y="67"/>
                    </a:cubicBezTo>
                    <a:cubicBezTo>
                      <a:pt x="11" y="79"/>
                      <a:pt x="11" y="79"/>
                      <a:pt x="23" y="79"/>
                    </a:cubicBezTo>
                    <a:cubicBezTo>
                      <a:pt x="23" y="57"/>
                      <a:pt x="33" y="34"/>
                      <a:pt x="11" y="1"/>
                    </a:cubicBezTo>
                    <a:close/>
                  </a:path>
                </a:pathLst>
              </a:custGeom>
              <a:solidFill>
                <a:srgbClr val="E4D8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527;p87"/>
              <p:cNvSpPr/>
              <p:nvPr/>
            </p:nvSpPr>
            <p:spPr>
              <a:xfrm>
                <a:off x="4947225" y="1472375"/>
                <a:ext cx="57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23" h="34" extrusionOk="0">
                    <a:moveTo>
                      <a:pt x="12" y="0"/>
                    </a:moveTo>
                    <a:cubicBezTo>
                      <a:pt x="12" y="12"/>
                      <a:pt x="12" y="22"/>
                      <a:pt x="1" y="22"/>
                    </a:cubicBezTo>
                    <a:lnTo>
                      <a:pt x="12" y="34"/>
                    </a:lnTo>
                    <a:cubicBezTo>
                      <a:pt x="12" y="22"/>
                      <a:pt x="23" y="22"/>
                      <a:pt x="23" y="12"/>
                    </a:cubicBezTo>
                    <a:cubicBezTo>
                      <a:pt x="23" y="12"/>
                      <a:pt x="12" y="12"/>
                      <a:pt x="12" y="0"/>
                    </a:cubicBezTo>
                    <a:close/>
                  </a:path>
                </a:pathLst>
              </a:custGeom>
              <a:solidFill>
                <a:srgbClr val="794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" name="Google Shape;1528;p87"/>
              <p:cNvSpPr/>
              <p:nvPr/>
            </p:nvSpPr>
            <p:spPr>
              <a:xfrm>
                <a:off x="5057075" y="1380325"/>
                <a:ext cx="11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45" h="20" extrusionOk="0">
                    <a:moveTo>
                      <a:pt x="22" y="0"/>
                    </a:moveTo>
                    <a:cubicBezTo>
                      <a:pt x="14" y="0"/>
                      <a:pt x="6" y="3"/>
                      <a:pt x="1" y="8"/>
                    </a:cubicBezTo>
                    <a:cubicBezTo>
                      <a:pt x="1" y="20"/>
                      <a:pt x="23" y="20"/>
                      <a:pt x="33" y="20"/>
                    </a:cubicBezTo>
                    <a:lnTo>
                      <a:pt x="45" y="8"/>
                    </a:lnTo>
                    <a:cubicBezTo>
                      <a:pt x="39" y="3"/>
                      <a:pt x="31" y="0"/>
                      <a:pt x="22" y="0"/>
                    </a:cubicBezTo>
                    <a:close/>
                  </a:path>
                </a:pathLst>
              </a:custGeom>
              <a:solidFill>
                <a:srgbClr val="794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529;p87"/>
              <p:cNvSpPr/>
              <p:nvPr/>
            </p:nvSpPr>
            <p:spPr>
              <a:xfrm>
                <a:off x="5102725" y="1587200"/>
                <a:ext cx="57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23" h="34" extrusionOk="0">
                    <a:moveTo>
                      <a:pt x="22" y="0"/>
                    </a:moveTo>
                    <a:cubicBezTo>
                      <a:pt x="12" y="0"/>
                      <a:pt x="0" y="11"/>
                      <a:pt x="0" y="11"/>
                    </a:cubicBezTo>
                    <a:lnTo>
                      <a:pt x="22" y="3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4D8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" name="Google Shape;1530;p87"/>
              <p:cNvSpPr/>
              <p:nvPr/>
            </p:nvSpPr>
            <p:spPr>
              <a:xfrm>
                <a:off x="4968550" y="1416100"/>
                <a:ext cx="5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3" h="28" extrusionOk="0">
                    <a:moveTo>
                      <a:pt x="9" y="0"/>
                    </a:moveTo>
                    <a:cubicBezTo>
                      <a:pt x="6" y="0"/>
                      <a:pt x="0" y="8"/>
                      <a:pt x="0" y="16"/>
                    </a:cubicBezTo>
                    <a:lnTo>
                      <a:pt x="11" y="27"/>
                    </a:lnTo>
                    <a:cubicBezTo>
                      <a:pt x="22" y="16"/>
                      <a:pt x="22" y="5"/>
                      <a:pt x="11" y="5"/>
                    </a:cubicBezTo>
                    <a:cubicBezTo>
                      <a:pt x="11" y="2"/>
                      <a:pt x="10" y="0"/>
                      <a:pt x="9" y="0"/>
                    </a:cubicBezTo>
                    <a:close/>
                  </a:path>
                </a:pathLst>
              </a:custGeom>
              <a:solidFill>
                <a:srgbClr val="794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1531;p87"/>
              <p:cNvSpPr/>
              <p:nvPr/>
            </p:nvSpPr>
            <p:spPr>
              <a:xfrm>
                <a:off x="5011700" y="1545025"/>
                <a:ext cx="448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355" extrusionOk="0">
                    <a:moveTo>
                      <a:pt x="824" y="1"/>
                    </a:moveTo>
                    <a:cubicBezTo>
                      <a:pt x="765" y="1"/>
                      <a:pt x="705" y="13"/>
                      <a:pt x="643" y="38"/>
                    </a:cubicBezTo>
                    <a:cubicBezTo>
                      <a:pt x="454" y="116"/>
                      <a:pt x="277" y="215"/>
                      <a:pt x="133" y="359"/>
                    </a:cubicBezTo>
                    <a:cubicBezTo>
                      <a:pt x="23" y="481"/>
                      <a:pt x="1" y="636"/>
                      <a:pt x="67" y="780"/>
                    </a:cubicBezTo>
                    <a:cubicBezTo>
                      <a:pt x="178" y="1023"/>
                      <a:pt x="399" y="1145"/>
                      <a:pt x="631" y="1255"/>
                    </a:cubicBezTo>
                    <a:cubicBezTo>
                      <a:pt x="728" y="1308"/>
                      <a:pt x="838" y="1354"/>
                      <a:pt x="952" y="1354"/>
                    </a:cubicBezTo>
                    <a:cubicBezTo>
                      <a:pt x="981" y="1354"/>
                      <a:pt x="1011" y="1351"/>
                      <a:pt x="1041" y="1344"/>
                    </a:cubicBezTo>
                    <a:cubicBezTo>
                      <a:pt x="1484" y="1255"/>
                      <a:pt x="1760" y="935"/>
                      <a:pt x="1793" y="492"/>
                    </a:cubicBezTo>
                    <a:cubicBezTo>
                      <a:pt x="1782" y="459"/>
                      <a:pt x="1782" y="426"/>
                      <a:pt x="1771" y="392"/>
                    </a:cubicBezTo>
                    <a:cubicBezTo>
                      <a:pt x="1698" y="173"/>
                      <a:pt x="1644" y="89"/>
                      <a:pt x="1537" y="89"/>
                    </a:cubicBezTo>
                    <a:cubicBezTo>
                      <a:pt x="1481" y="89"/>
                      <a:pt x="1411" y="111"/>
                      <a:pt x="1317" y="149"/>
                    </a:cubicBezTo>
                    <a:cubicBezTo>
                      <a:pt x="1285" y="161"/>
                      <a:pt x="1256" y="167"/>
                      <a:pt x="1229" y="167"/>
                    </a:cubicBezTo>
                    <a:cubicBezTo>
                      <a:pt x="1181" y="167"/>
                      <a:pt x="1138" y="147"/>
                      <a:pt x="1096" y="104"/>
                    </a:cubicBezTo>
                    <a:cubicBezTo>
                      <a:pt x="1013" y="35"/>
                      <a:pt x="921" y="1"/>
                      <a:pt x="824" y="1"/>
                    </a:cubicBezTo>
                    <a:close/>
                  </a:path>
                </a:pathLst>
              </a:custGeom>
              <a:solidFill>
                <a:srgbClr val="CB50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" name="Google Shape;1532;p87"/>
              <p:cNvSpPr/>
              <p:nvPr/>
            </p:nvSpPr>
            <p:spPr>
              <a:xfrm>
                <a:off x="4961350" y="1448475"/>
                <a:ext cx="714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691" extrusionOk="0">
                    <a:moveTo>
                      <a:pt x="1475" y="1"/>
                    </a:moveTo>
                    <a:cubicBezTo>
                      <a:pt x="1390" y="1"/>
                      <a:pt x="1305" y="8"/>
                      <a:pt x="1218" y="27"/>
                    </a:cubicBezTo>
                    <a:cubicBezTo>
                      <a:pt x="764" y="115"/>
                      <a:pt x="399" y="359"/>
                      <a:pt x="45" y="624"/>
                    </a:cubicBezTo>
                    <a:cubicBezTo>
                      <a:pt x="23" y="636"/>
                      <a:pt x="1" y="646"/>
                      <a:pt x="11" y="680"/>
                    </a:cubicBezTo>
                    <a:cubicBezTo>
                      <a:pt x="23" y="680"/>
                      <a:pt x="23" y="691"/>
                      <a:pt x="33" y="691"/>
                    </a:cubicBezTo>
                    <a:cubicBezTo>
                      <a:pt x="45" y="691"/>
                      <a:pt x="67" y="680"/>
                      <a:pt x="78" y="680"/>
                    </a:cubicBezTo>
                    <a:cubicBezTo>
                      <a:pt x="520" y="469"/>
                      <a:pt x="985" y="425"/>
                      <a:pt x="1461" y="414"/>
                    </a:cubicBezTo>
                    <a:cubicBezTo>
                      <a:pt x="1771" y="414"/>
                      <a:pt x="2081" y="503"/>
                      <a:pt x="2391" y="558"/>
                    </a:cubicBezTo>
                    <a:cubicBezTo>
                      <a:pt x="2502" y="580"/>
                      <a:pt x="2612" y="614"/>
                      <a:pt x="2723" y="624"/>
                    </a:cubicBezTo>
                    <a:cubicBezTo>
                      <a:pt x="2789" y="624"/>
                      <a:pt x="2856" y="602"/>
                      <a:pt x="2844" y="514"/>
                    </a:cubicBezTo>
                    <a:cubicBezTo>
                      <a:pt x="2822" y="437"/>
                      <a:pt x="2811" y="348"/>
                      <a:pt x="2789" y="270"/>
                    </a:cubicBezTo>
                    <a:cubicBezTo>
                      <a:pt x="2778" y="226"/>
                      <a:pt x="2767" y="193"/>
                      <a:pt x="2723" y="182"/>
                    </a:cubicBezTo>
                    <a:cubicBezTo>
                      <a:pt x="2714" y="179"/>
                      <a:pt x="2706" y="177"/>
                      <a:pt x="2699" y="177"/>
                    </a:cubicBezTo>
                    <a:cubicBezTo>
                      <a:pt x="2656" y="177"/>
                      <a:pt x="2653" y="229"/>
                      <a:pt x="2634" y="248"/>
                    </a:cubicBezTo>
                    <a:cubicBezTo>
                      <a:pt x="2601" y="204"/>
                      <a:pt x="2601" y="137"/>
                      <a:pt x="2524" y="127"/>
                    </a:cubicBezTo>
                    <a:cubicBezTo>
                      <a:pt x="2335" y="105"/>
                      <a:pt x="2147" y="71"/>
                      <a:pt x="1959" y="49"/>
                    </a:cubicBezTo>
                    <a:cubicBezTo>
                      <a:pt x="1799" y="27"/>
                      <a:pt x="1639" y="1"/>
                      <a:pt x="1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" name="Google Shape;1533;p87"/>
              <p:cNvSpPr/>
              <p:nvPr/>
            </p:nvSpPr>
            <p:spPr>
              <a:xfrm>
                <a:off x="4945575" y="1543975"/>
                <a:ext cx="97950" cy="71100"/>
              </a:xfrm>
              <a:custGeom>
                <a:avLst/>
                <a:gdLst/>
                <a:ahLst/>
                <a:cxnLst/>
                <a:rect l="l" t="t" r="r" b="b"/>
                <a:pathLst>
                  <a:path w="3918" h="2844" extrusionOk="0">
                    <a:moveTo>
                      <a:pt x="21" y="1"/>
                    </a:moveTo>
                    <a:cubicBezTo>
                      <a:pt x="15" y="1"/>
                      <a:pt x="8" y="1"/>
                      <a:pt x="0" y="3"/>
                    </a:cubicBezTo>
                    <a:cubicBezTo>
                      <a:pt x="12" y="58"/>
                      <a:pt x="45" y="102"/>
                      <a:pt x="78" y="146"/>
                    </a:cubicBezTo>
                    <a:cubicBezTo>
                      <a:pt x="354" y="534"/>
                      <a:pt x="686" y="888"/>
                      <a:pt x="1030" y="1220"/>
                    </a:cubicBezTo>
                    <a:cubicBezTo>
                      <a:pt x="1539" y="1707"/>
                      <a:pt x="2048" y="2183"/>
                      <a:pt x="2678" y="2526"/>
                    </a:cubicBezTo>
                    <a:cubicBezTo>
                      <a:pt x="2993" y="2693"/>
                      <a:pt x="3307" y="2843"/>
                      <a:pt x="3659" y="2843"/>
                    </a:cubicBezTo>
                    <a:cubicBezTo>
                      <a:pt x="3729" y="2843"/>
                      <a:pt x="3800" y="2837"/>
                      <a:pt x="3874" y="2825"/>
                    </a:cubicBezTo>
                    <a:cubicBezTo>
                      <a:pt x="3874" y="2758"/>
                      <a:pt x="3874" y="2692"/>
                      <a:pt x="3885" y="2625"/>
                    </a:cubicBezTo>
                    <a:cubicBezTo>
                      <a:pt x="3885" y="2570"/>
                      <a:pt x="3863" y="2515"/>
                      <a:pt x="3918" y="2470"/>
                    </a:cubicBezTo>
                    <a:cubicBezTo>
                      <a:pt x="3902" y="2454"/>
                      <a:pt x="3882" y="2449"/>
                      <a:pt x="3862" y="2449"/>
                    </a:cubicBezTo>
                    <a:cubicBezTo>
                      <a:pt x="3841" y="2449"/>
                      <a:pt x="3819" y="2454"/>
                      <a:pt x="3797" y="2460"/>
                    </a:cubicBezTo>
                    <a:cubicBezTo>
                      <a:pt x="3731" y="2467"/>
                      <a:pt x="3665" y="2471"/>
                      <a:pt x="3599" y="2471"/>
                    </a:cubicBezTo>
                    <a:cubicBezTo>
                      <a:pt x="3466" y="2471"/>
                      <a:pt x="3332" y="2456"/>
                      <a:pt x="3199" y="2426"/>
                    </a:cubicBezTo>
                    <a:cubicBezTo>
                      <a:pt x="2933" y="2360"/>
                      <a:pt x="2690" y="2238"/>
                      <a:pt x="2446" y="2106"/>
                    </a:cubicBezTo>
                    <a:cubicBezTo>
                      <a:pt x="2026" y="1851"/>
                      <a:pt x="1638" y="1541"/>
                      <a:pt x="1251" y="1242"/>
                    </a:cubicBezTo>
                    <a:cubicBezTo>
                      <a:pt x="819" y="899"/>
                      <a:pt x="399" y="534"/>
                      <a:pt x="89" y="58"/>
                    </a:cubicBezTo>
                    <a:cubicBezTo>
                      <a:pt x="70" y="30"/>
                      <a:pt x="59" y="1"/>
                      <a:pt x="21" y="1"/>
                    </a:cubicBezTo>
                    <a:close/>
                  </a:path>
                </a:pathLst>
              </a:custGeom>
              <a:solidFill>
                <a:srgbClr val="4B09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2" name="Google Shape;1534;p87"/>
              <p:cNvSpPr/>
              <p:nvPr/>
            </p:nvSpPr>
            <p:spPr>
              <a:xfrm>
                <a:off x="5046575" y="1472600"/>
                <a:ext cx="14125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2580" extrusionOk="0">
                    <a:moveTo>
                      <a:pt x="177" y="1"/>
                    </a:moveTo>
                    <a:cubicBezTo>
                      <a:pt x="150" y="1"/>
                      <a:pt x="132" y="39"/>
                      <a:pt x="121" y="69"/>
                    </a:cubicBezTo>
                    <a:cubicBezTo>
                      <a:pt x="33" y="279"/>
                      <a:pt x="0" y="500"/>
                      <a:pt x="44" y="733"/>
                    </a:cubicBezTo>
                    <a:cubicBezTo>
                      <a:pt x="111" y="1087"/>
                      <a:pt x="221" y="1419"/>
                      <a:pt x="332" y="1751"/>
                    </a:cubicBezTo>
                    <a:cubicBezTo>
                      <a:pt x="398" y="1961"/>
                      <a:pt x="387" y="2138"/>
                      <a:pt x="266" y="2327"/>
                    </a:cubicBezTo>
                    <a:cubicBezTo>
                      <a:pt x="232" y="2382"/>
                      <a:pt x="188" y="2426"/>
                      <a:pt x="155" y="2482"/>
                    </a:cubicBezTo>
                    <a:cubicBezTo>
                      <a:pt x="143" y="2515"/>
                      <a:pt x="133" y="2548"/>
                      <a:pt x="166" y="2570"/>
                    </a:cubicBezTo>
                    <a:cubicBezTo>
                      <a:pt x="172" y="2577"/>
                      <a:pt x="179" y="2579"/>
                      <a:pt x="185" y="2579"/>
                    </a:cubicBezTo>
                    <a:cubicBezTo>
                      <a:pt x="201" y="2579"/>
                      <a:pt x="216" y="2564"/>
                      <a:pt x="232" y="2548"/>
                    </a:cubicBezTo>
                    <a:cubicBezTo>
                      <a:pt x="431" y="2293"/>
                      <a:pt x="564" y="2050"/>
                      <a:pt x="421" y="1696"/>
                    </a:cubicBezTo>
                    <a:cubicBezTo>
                      <a:pt x="254" y="1309"/>
                      <a:pt x="166" y="888"/>
                      <a:pt x="166" y="456"/>
                    </a:cubicBezTo>
                    <a:cubicBezTo>
                      <a:pt x="177" y="335"/>
                      <a:pt x="199" y="213"/>
                      <a:pt x="210" y="80"/>
                    </a:cubicBezTo>
                    <a:cubicBezTo>
                      <a:pt x="210" y="58"/>
                      <a:pt x="232" y="13"/>
                      <a:pt x="188" y="3"/>
                    </a:cubicBezTo>
                    <a:cubicBezTo>
                      <a:pt x="184" y="2"/>
                      <a:pt x="181" y="1"/>
                      <a:pt x="177" y="1"/>
                    </a:cubicBezTo>
                    <a:close/>
                  </a:path>
                </a:pathLst>
              </a:custGeom>
              <a:solidFill>
                <a:srgbClr val="4B09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" name="Google Shape;1535;p87"/>
              <p:cNvSpPr/>
              <p:nvPr/>
            </p:nvSpPr>
            <p:spPr>
              <a:xfrm>
                <a:off x="5020825" y="1525025"/>
                <a:ext cx="1940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776" h="396" extrusionOk="0">
                    <a:moveTo>
                      <a:pt x="169" y="0"/>
                    </a:moveTo>
                    <a:cubicBezTo>
                      <a:pt x="146" y="0"/>
                      <a:pt x="123" y="26"/>
                      <a:pt x="100" y="41"/>
                    </a:cubicBezTo>
                    <a:cubicBezTo>
                      <a:pt x="34" y="108"/>
                      <a:pt x="0" y="174"/>
                      <a:pt x="56" y="263"/>
                    </a:cubicBezTo>
                    <a:cubicBezTo>
                      <a:pt x="108" y="349"/>
                      <a:pt x="174" y="395"/>
                      <a:pt x="248" y="395"/>
                    </a:cubicBezTo>
                    <a:cubicBezTo>
                      <a:pt x="268" y="395"/>
                      <a:pt x="289" y="392"/>
                      <a:pt x="310" y="385"/>
                    </a:cubicBezTo>
                    <a:cubicBezTo>
                      <a:pt x="377" y="363"/>
                      <a:pt x="443" y="329"/>
                      <a:pt x="499" y="274"/>
                    </a:cubicBezTo>
                    <a:cubicBezTo>
                      <a:pt x="531" y="247"/>
                      <a:pt x="558" y="231"/>
                      <a:pt x="582" y="231"/>
                    </a:cubicBezTo>
                    <a:cubicBezTo>
                      <a:pt x="608" y="231"/>
                      <a:pt x="631" y="250"/>
                      <a:pt x="654" y="296"/>
                    </a:cubicBezTo>
                    <a:cubicBezTo>
                      <a:pt x="671" y="322"/>
                      <a:pt x="688" y="348"/>
                      <a:pt x="716" y="348"/>
                    </a:cubicBezTo>
                    <a:cubicBezTo>
                      <a:pt x="724" y="348"/>
                      <a:pt x="732" y="345"/>
                      <a:pt x="742" y="340"/>
                    </a:cubicBezTo>
                    <a:cubicBezTo>
                      <a:pt x="775" y="318"/>
                      <a:pt x="764" y="274"/>
                      <a:pt x="753" y="240"/>
                    </a:cubicBezTo>
                    <a:cubicBezTo>
                      <a:pt x="731" y="174"/>
                      <a:pt x="698" y="108"/>
                      <a:pt x="620" y="97"/>
                    </a:cubicBezTo>
                    <a:cubicBezTo>
                      <a:pt x="608" y="94"/>
                      <a:pt x="597" y="92"/>
                      <a:pt x="586" y="92"/>
                    </a:cubicBezTo>
                    <a:cubicBezTo>
                      <a:pt x="526" y="92"/>
                      <a:pt x="481" y="140"/>
                      <a:pt x="443" y="196"/>
                    </a:cubicBezTo>
                    <a:cubicBezTo>
                      <a:pt x="399" y="274"/>
                      <a:pt x="344" y="318"/>
                      <a:pt x="244" y="329"/>
                    </a:cubicBezTo>
                    <a:cubicBezTo>
                      <a:pt x="189" y="318"/>
                      <a:pt x="145" y="285"/>
                      <a:pt x="123" y="230"/>
                    </a:cubicBezTo>
                    <a:cubicBezTo>
                      <a:pt x="100" y="174"/>
                      <a:pt x="123" y="141"/>
                      <a:pt x="167" y="108"/>
                    </a:cubicBezTo>
                    <a:cubicBezTo>
                      <a:pt x="189" y="86"/>
                      <a:pt x="244" y="63"/>
                      <a:pt x="200" y="19"/>
                    </a:cubicBezTo>
                    <a:cubicBezTo>
                      <a:pt x="189" y="5"/>
                      <a:pt x="179" y="0"/>
                      <a:pt x="169" y="0"/>
                    </a:cubicBezTo>
                    <a:close/>
                  </a:path>
                </a:pathLst>
              </a:custGeom>
              <a:solidFill>
                <a:srgbClr val="4B09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6" name="Google Shape;1536;p87"/>
            <p:cNvSpPr/>
            <p:nvPr/>
          </p:nvSpPr>
          <p:spPr>
            <a:xfrm>
              <a:off x="999404" y="1272175"/>
              <a:ext cx="812700" cy="812700"/>
            </a:xfrm>
            <a:prstGeom prst="arc">
              <a:avLst>
                <a:gd name="adj1" fmla="val 16228265"/>
                <a:gd name="adj2" fmla="val 53766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67"/>
          <p:cNvSpPr txBox="1">
            <a:spLocks noGrp="1"/>
          </p:cNvSpPr>
          <p:nvPr>
            <p:ph type="body" idx="1"/>
          </p:nvPr>
        </p:nvSpPr>
        <p:spPr>
          <a:xfrm>
            <a:off x="961625" y="1918070"/>
            <a:ext cx="4867676" cy="20661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Clr>
                <a:srgbClr val="273D40"/>
              </a:buClr>
              <a:buSzPts val="600"/>
            </a:pPr>
            <a:r>
              <a:rPr lang="fr-FR" dirty="0">
                <a:latin typeface="Abadi" panose="020B0604020104020204" pitchFamily="34" charset="0"/>
              </a:rPr>
              <a:t>La mode est le reflet de </a:t>
            </a:r>
            <a:r>
              <a:rPr lang="fr-FR" b="1" dirty="0">
                <a:solidFill>
                  <a:schemeClr val="accent1"/>
                </a:solidFill>
                <a:latin typeface="Abadi" panose="020B0604020104020204" pitchFamily="34" charset="0"/>
              </a:rPr>
              <a:t>la diversité de la culture </a:t>
            </a:r>
            <a:r>
              <a:rPr lang="fr-FR" dirty="0">
                <a:latin typeface="Abadi" panose="020B0604020104020204" pitchFamily="34" charset="0"/>
              </a:rPr>
              <a:t>et du patrimoine de l'Éthiopie</a:t>
            </a:r>
            <a:endParaRPr lang="hr-HR" dirty="0">
              <a:latin typeface="Abadi" panose="020B0604020104020204" pitchFamily="34" charset="0"/>
            </a:endParaRPr>
          </a:p>
          <a:p>
            <a:pPr marL="285750" indent="-285750">
              <a:buClr>
                <a:srgbClr val="273D40"/>
              </a:buClr>
              <a:buSzPts val="600"/>
            </a:pPr>
            <a:r>
              <a:rPr lang="fr-FR" dirty="0">
                <a:latin typeface="Abadi" panose="020B0604020104020204" pitchFamily="34" charset="0"/>
              </a:rPr>
              <a:t>Contribution de la mode à </a:t>
            </a:r>
            <a:r>
              <a:rPr lang="fr-FR" b="1" dirty="0">
                <a:solidFill>
                  <a:schemeClr val="accent1"/>
                </a:solidFill>
                <a:latin typeface="Abadi" panose="020B0604020104020204" pitchFamily="34" charset="0"/>
              </a:rPr>
              <a:t>la préservation et à la promotion des traditions éthiopiennes</a:t>
            </a:r>
            <a:endParaRPr lang="hr-HR" b="1" dirty="0">
              <a:solidFill>
                <a:schemeClr val="accent1"/>
              </a:solidFill>
              <a:latin typeface="Abadi" panose="020B0604020104020204" pitchFamily="34" charset="0"/>
            </a:endParaRPr>
          </a:p>
          <a:p>
            <a:pPr marL="285750" indent="-285750">
              <a:buClr>
                <a:srgbClr val="273D40"/>
              </a:buClr>
              <a:buSzPts val="600"/>
            </a:pPr>
            <a:r>
              <a:rPr lang="fr-FR" dirty="0">
                <a:latin typeface="Abadi" panose="020B0604020104020204" pitchFamily="34" charset="0"/>
              </a:rPr>
              <a:t>Rôle de la mode dans </a:t>
            </a:r>
            <a:r>
              <a:rPr lang="fr-FR" b="1" dirty="0">
                <a:solidFill>
                  <a:schemeClr val="accent1"/>
                </a:solidFill>
                <a:latin typeface="Abadi" panose="020B0604020104020204" pitchFamily="34" charset="0"/>
              </a:rPr>
              <a:t>l'expression de l'identité et de la fierté</a:t>
            </a:r>
            <a:endParaRPr lang="hr-HR" b="1" dirty="0">
              <a:solidFill>
                <a:schemeClr val="accent1"/>
              </a:solidFill>
              <a:latin typeface="Abadi" panose="020B0604020104020204" pitchFamily="34" charset="0"/>
            </a:endParaRPr>
          </a:p>
          <a:p>
            <a:pPr marL="285750" indent="-285750">
              <a:buClr>
                <a:srgbClr val="273D40"/>
              </a:buClr>
              <a:buSzPts val="600"/>
            </a:pPr>
            <a:r>
              <a:rPr lang="fr-FR" dirty="0">
                <a:latin typeface="Abadi" panose="020B0604020104020204" pitchFamily="34" charset="0"/>
              </a:rPr>
              <a:t>Impact de la mode éthiopienne sur les tendances et les </a:t>
            </a:r>
            <a:r>
              <a:rPr lang="fr-FR" b="1" dirty="0">
                <a:solidFill>
                  <a:schemeClr val="accent1"/>
                </a:solidFill>
                <a:latin typeface="Abadi" panose="020B0604020104020204" pitchFamily="34" charset="0"/>
              </a:rPr>
              <a:t>inspirations de la mode mondiale</a:t>
            </a:r>
            <a:endParaRPr b="1" dirty="0">
              <a:solidFill>
                <a:schemeClr val="accent1"/>
              </a:solidFill>
              <a:latin typeface="Abadi" panose="020B0604020104020204" pitchFamily="34" charset="0"/>
            </a:endParaRPr>
          </a:p>
        </p:txBody>
      </p:sp>
      <p:sp>
        <p:nvSpPr>
          <p:cNvPr id="816" name="Google Shape;816;p67"/>
          <p:cNvSpPr txBox="1">
            <a:spLocks noGrp="1"/>
          </p:cNvSpPr>
          <p:nvPr>
            <p:ph type="title"/>
          </p:nvPr>
        </p:nvSpPr>
        <p:spPr>
          <a:xfrm>
            <a:off x="873479" y="284250"/>
            <a:ext cx="4955821" cy="10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dirty="0"/>
              <a:t>Impact culturel de la mode</a:t>
            </a:r>
            <a:endParaRPr dirty="0"/>
          </a:p>
        </p:txBody>
      </p:sp>
      <p:sp>
        <p:nvSpPr>
          <p:cNvPr id="817" name="Google Shape;817;p67"/>
          <p:cNvSpPr/>
          <p:nvPr/>
        </p:nvSpPr>
        <p:spPr>
          <a:xfrm>
            <a:off x="961624" y="1364570"/>
            <a:ext cx="945000" cy="9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/>
              </a:solidFill>
            </a:endParaRPr>
          </a:p>
        </p:txBody>
      </p:sp>
      <p:pic>
        <p:nvPicPr>
          <p:cNvPr id="6148" name="Picture 4" descr="UNESCO's World Heritage Sites of Ethiopia - The Golden Scop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2" r="27451"/>
          <a:stretch>
            <a:fillRect/>
          </a:stretch>
        </p:blipFill>
        <p:spPr bwMode="auto">
          <a:xfrm>
            <a:off x="6015317" y="0"/>
            <a:ext cx="3128683" cy="531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8" name="Google Shape;2658;p110"/>
          <p:cNvSpPr txBox="1">
            <a:spLocks noGrp="1"/>
          </p:cNvSpPr>
          <p:nvPr>
            <p:ph type="title"/>
          </p:nvPr>
        </p:nvSpPr>
        <p:spPr>
          <a:xfrm>
            <a:off x="1023278" y="2904135"/>
            <a:ext cx="7097443" cy="66825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6000" dirty="0" err="1"/>
              <a:t>Merci</a:t>
            </a:r>
            <a:r>
              <a:rPr lang="hr-HR" sz="6000" dirty="0"/>
              <a:t> de </a:t>
            </a:r>
            <a:r>
              <a:rPr lang="hr-HR" sz="6000" dirty="0" err="1"/>
              <a:t>votre</a:t>
            </a:r>
            <a:r>
              <a:rPr lang="hr-HR" sz="6000" dirty="0"/>
              <a:t> </a:t>
            </a:r>
            <a:r>
              <a:rPr lang="hr-HR" sz="6000" dirty="0" err="1"/>
              <a:t>attention</a:t>
            </a:r>
            <a:r>
              <a:rPr lang="hr-HR" sz="6000" dirty="0"/>
              <a:t>!</a:t>
            </a:r>
            <a:endParaRPr sz="6000" dirty="0"/>
          </a:p>
        </p:txBody>
      </p:sp>
      <p:grpSp>
        <p:nvGrpSpPr>
          <p:cNvPr id="2661" name="Google Shape;2661;p110"/>
          <p:cNvGrpSpPr/>
          <p:nvPr/>
        </p:nvGrpSpPr>
        <p:grpSpPr>
          <a:xfrm>
            <a:off x="1189120" y="2215392"/>
            <a:ext cx="462210" cy="460143"/>
            <a:chOff x="4505401" y="2609268"/>
            <a:chExt cx="391571" cy="389819"/>
          </a:xfrm>
        </p:grpSpPr>
        <p:sp>
          <p:nvSpPr>
            <p:cNvPr id="2662" name="Google Shape;2662;p110"/>
            <p:cNvSpPr/>
            <p:nvPr/>
          </p:nvSpPr>
          <p:spPr>
            <a:xfrm>
              <a:off x="4604107" y="2609268"/>
              <a:ext cx="194109" cy="139806"/>
            </a:xfrm>
            <a:custGeom>
              <a:avLst/>
              <a:gdLst/>
              <a:ahLst/>
              <a:cxnLst/>
              <a:rect l="l" t="t" r="r" b="b"/>
              <a:pathLst>
                <a:path w="3764" h="2711" extrusionOk="0">
                  <a:moveTo>
                    <a:pt x="554" y="0"/>
                  </a:moveTo>
                  <a:cubicBezTo>
                    <a:pt x="488" y="0"/>
                    <a:pt x="443" y="55"/>
                    <a:pt x="443" y="111"/>
                  </a:cubicBezTo>
                  <a:lnTo>
                    <a:pt x="443" y="1272"/>
                  </a:lnTo>
                  <a:cubicBezTo>
                    <a:pt x="443" y="1427"/>
                    <a:pt x="322" y="1549"/>
                    <a:pt x="167" y="1560"/>
                  </a:cubicBezTo>
                  <a:cubicBezTo>
                    <a:pt x="79" y="1560"/>
                    <a:pt x="1" y="1638"/>
                    <a:pt x="1" y="1727"/>
                  </a:cubicBezTo>
                  <a:lnTo>
                    <a:pt x="1" y="2711"/>
                  </a:lnTo>
                  <a:lnTo>
                    <a:pt x="3763" y="2711"/>
                  </a:lnTo>
                  <a:lnTo>
                    <a:pt x="3763" y="1727"/>
                  </a:lnTo>
                  <a:cubicBezTo>
                    <a:pt x="3763" y="1638"/>
                    <a:pt x="3686" y="1560"/>
                    <a:pt x="3598" y="1560"/>
                  </a:cubicBezTo>
                  <a:cubicBezTo>
                    <a:pt x="3443" y="1549"/>
                    <a:pt x="3321" y="1427"/>
                    <a:pt x="3321" y="1272"/>
                  </a:cubicBezTo>
                  <a:lnTo>
                    <a:pt x="3321" y="111"/>
                  </a:lnTo>
                  <a:cubicBezTo>
                    <a:pt x="3321" y="55"/>
                    <a:pt x="3277" y="0"/>
                    <a:pt x="3210" y="0"/>
                  </a:cubicBezTo>
                  <a:lnTo>
                    <a:pt x="2325" y="0"/>
                  </a:lnTo>
                  <a:cubicBezTo>
                    <a:pt x="2258" y="0"/>
                    <a:pt x="2214" y="55"/>
                    <a:pt x="2214" y="111"/>
                  </a:cubicBezTo>
                  <a:lnTo>
                    <a:pt x="2214" y="797"/>
                  </a:lnTo>
                  <a:cubicBezTo>
                    <a:pt x="2214" y="974"/>
                    <a:pt x="2071" y="1117"/>
                    <a:pt x="1894" y="1117"/>
                  </a:cubicBezTo>
                  <a:lnTo>
                    <a:pt x="1871" y="1117"/>
                  </a:lnTo>
                  <a:cubicBezTo>
                    <a:pt x="1694" y="1117"/>
                    <a:pt x="1550" y="974"/>
                    <a:pt x="1550" y="797"/>
                  </a:cubicBezTo>
                  <a:lnTo>
                    <a:pt x="1550" y="111"/>
                  </a:lnTo>
                  <a:cubicBezTo>
                    <a:pt x="1550" y="55"/>
                    <a:pt x="1506" y="0"/>
                    <a:pt x="14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3" name="Google Shape;2663;p110"/>
            <p:cNvSpPr/>
            <p:nvPr/>
          </p:nvSpPr>
          <p:spPr>
            <a:xfrm>
              <a:off x="4505401" y="2771870"/>
              <a:ext cx="391571" cy="227217"/>
            </a:xfrm>
            <a:custGeom>
              <a:avLst/>
              <a:gdLst/>
              <a:ahLst/>
              <a:cxnLst/>
              <a:rect l="l" t="t" r="r" b="b"/>
              <a:pathLst>
                <a:path w="7593" h="4406" extrusionOk="0">
                  <a:moveTo>
                    <a:pt x="1915" y="1"/>
                  </a:moveTo>
                  <a:cubicBezTo>
                    <a:pt x="1904" y="1"/>
                    <a:pt x="1904" y="12"/>
                    <a:pt x="1893" y="12"/>
                  </a:cubicBezTo>
                  <a:cubicBezTo>
                    <a:pt x="1174" y="433"/>
                    <a:pt x="720" y="1196"/>
                    <a:pt x="465" y="1761"/>
                  </a:cubicBezTo>
                  <a:cubicBezTo>
                    <a:pt x="200" y="2380"/>
                    <a:pt x="23" y="3099"/>
                    <a:pt x="23" y="3608"/>
                  </a:cubicBezTo>
                  <a:lnTo>
                    <a:pt x="23" y="3697"/>
                  </a:lnTo>
                  <a:cubicBezTo>
                    <a:pt x="11" y="3874"/>
                    <a:pt x="1" y="4095"/>
                    <a:pt x="211" y="4262"/>
                  </a:cubicBezTo>
                  <a:cubicBezTo>
                    <a:pt x="288" y="4328"/>
                    <a:pt x="410" y="4405"/>
                    <a:pt x="565" y="4405"/>
                  </a:cubicBezTo>
                  <a:cubicBezTo>
                    <a:pt x="720" y="4405"/>
                    <a:pt x="820" y="4339"/>
                    <a:pt x="908" y="4295"/>
                  </a:cubicBezTo>
                  <a:cubicBezTo>
                    <a:pt x="963" y="4262"/>
                    <a:pt x="997" y="4250"/>
                    <a:pt x="1029" y="4250"/>
                  </a:cubicBezTo>
                  <a:cubicBezTo>
                    <a:pt x="1063" y="4250"/>
                    <a:pt x="1096" y="4262"/>
                    <a:pt x="1152" y="4295"/>
                  </a:cubicBezTo>
                  <a:cubicBezTo>
                    <a:pt x="1229" y="4339"/>
                    <a:pt x="1339" y="4405"/>
                    <a:pt x="1484" y="4405"/>
                  </a:cubicBezTo>
                  <a:cubicBezTo>
                    <a:pt x="1639" y="4405"/>
                    <a:pt x="1749" y="4339"/>
                    <a:pt x="1826" y="4295"/>
                  </a:cubicBezTo>
                  <a:cubicBezTo>
                    <a:pt x="1882" y="4262"/>
                    <a:pt x="1915" y="4250"/>
                    <a:pt x="1948" y="4250"/>
                  </a:cubicBezTo>
                  <a:cubicBezTo>
                    <a:pt x="1981" y="4250"/>
                    <a:pt x="2015" y="4262"/>
                    <a:pt x="2070" y="4295"/>
                  </a:cubicBezTo>
                  <a:cubicBezTo>
                    <a:pt x="2148" y="4339"/>
                    <a:pt x="2258" y="4405"/>
                    <a:pt x="2413" y="4405"/>
                  </a:cubicBezTo>
                  <a:cubicBezTo>
                    <a:pt x="2557" y="4405"/>
                    <a:pt x="2667" y="4339"/>
                    <a:pt x="2756" y="4295"/>
                  </a:cubicBezTo>
                  <a:cubicBezTo>
                    <a:pt x="2812" y="4262"/>
                    <a:pt x="2844" y="4250"/>
                    <a:pt x="2878" y="4250"/>
                  </a:cubicBezTo>
                  <a:cubicBezTo>
                    <a:pt x="2911" y="4250"/>
                    <a:pt x="2933" y="4262"/>
                    <a:pt x="2999" y="4295"/>
                  </a:cubicBezTo>
                  <a:cubicBezTo>
                    <a:pt x="3077" y="4339"/>
                    <a:pt x="3188" y="4405"/>
                    <a:pt x="3331" y="4405"/>
                  </a:cubicBezTo>
                  <a:cubicBezTo>
                    <a:pt x="3486" y="4405"/>
                    <a:pt x="3597" y="4339"/>
                    <a:pt x="3675" y="4295"/>
                  </a:cubicBezTo>
                  <a:cubicBezTo>
                    <a:pt x="3730" y="4262"/>
                    <a:pt x="3763" y="4250"/>
                    <a:pt x="3796" y="4250"/>
                  </a:cubicBezTo>
                  <a:cubicBezTo>
                    <a:pt x="3830" y="4250"/>
                    <a:pt x="3863" y="4262"/>
                    <a:pt x="3918" y="4295"/>
                  </a:cubicBezTo>
                  <a:cubicBezTo>
                    <a:pt x="3995" y="4339"/>
                    <a:pt x="4106" y="4405"/>
                    <a:pt x="4261" y="4405"/>
                  </a:cubicBezTo>
                  <a:cubicBezTo>
                    <a:pt x="4405" y="4405"/>
                    <a:pt x="4516" y="4339"/>
                    <a:pt x="4593" y="4295"/>
                  </a:cubicBezTo>
                  <a:cubicBezTo>
                    <a:pt x="4659" y="4262"/>
                    <a:pt x="4681" y="4250"/>
                    <a:pt x="4715" y="4250"/>
                  </a:cubicBezTo>
                  <a:cubicBezTo>
                    <a:pt x="4748" y="4250"/>
                    <a:pt x="4781" y="4262"/>
                    <a:pt x="4848" y="4295"/>
                  </a:cubicBezTo>
                  <a:cubicBezTo>
                    <a:pt x="4925" y="4339"/>
                    <a:pt x="5036" y="4405"/>
                    <a:pt x="5180" y="4405"/>
                  </a:cubicBezTo>
                  <a:cubicBezTo>
                    <a:pt x="5335" y="4405"/>
                    <a:pt x="5445" y="4339"/>
                    <a:pt x="5523" y="4295"/>
                  </a:cubicBezTo>
                  <a:cubicBezTo>
                    <a:pt x="5578" y="4262"/>
                    <a:pt x="5611" y="4250"/>
                    <a:pt x="5645" y="4250"/>
                  </a:cubicBezTo>
                  <a:cubicBezTo>
                    <a:pt x="5677" y="4250"/>
                    <a:pt x="5711" y="4262"/>
                    <a:pt x="5766" y="4295"/>
                  </a:cubicBezTo>
                  <a:cubicBezTo>
                    <a:pt x="5844" y="4339"/>
                    <a:pt x="5955" y="4405"/>
                    <a:pt x="6109" y="4405"/>
                  </a:cubicBezTo>
                  <a:cubicBezTo>
                    <a:pt x="6253" y="4405"/>
                    <a:pt x="6364" y="4339"/>
                    <a:pt x="6441" y="4295"/>
                  </a:cubicBezTo>
                  <a:cubicBezTo>
                    <a:pt x="6496" y="4262"/>
                    <a:pt x="6530" y="4250"/>
                    <a:pt x="6563" y="4250"/>
                  </a:cubicBezTo>
                  <a:cubicBezTo>
                    <a:pt x="6596" y="4250"/>
                    <a:pt x="6629" y="4262"/>
                    <a:pt x="6685" y="4295"/>
                  </a:cubicBezTo>
                  <a:cubicBezTo>
                    <a:pt x="6773" y="4339"/>
                    <a:pt x="6873" y="4405"/>
                    <a:pt x="7028" y="4405"/>
                  </a:cubicBezTo>
                  <a:cubicBezTo>
                    <a:pt x="7194" y="4405"/>
                    <a:pt x="7305" y="4328"/>
                    <a:pt x="7382" y="4262"/>
                  </a:cubicBezTo>
                  <a:cubicBezTo>
                    <a:pt x="7592" y="4095"/>
                    <a:pt x="7581" y="3874"/>
                    <a:pt x="7570" y="3697"/>
                  </a:cubicBezTo>
                  <a:lnTo>
                    <a:pt x="7570" y="3608"/>
                  </a:lnTo>
                  <a:cubicBezTo>
                    <a:pt x="7570" y="3121"/>
                    <a:pt x="7504" y="2403"/>
                    <a:pt x="7183" y="1672"/>
                  </a:cubicBezTo>
                  <a:cubicBezTo>
                    <a:pt x="6862" y="952"/>
                    <a:pt x="6364" y="388"/>
                    <a:pt x="5700" y="12"/>
                  </a:cubicBezTo>
                  <a:cubicBezTo>
                    <a:pt x="5689" y="12"/>
                    <a:pt x="5689" y="1"/>
                    <a:pt x="5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6" name="Google Shape;4176;p1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err="1"/>
              <a:t>Bibliographie</a:t>
            </a:r>
            <a:endParaRPr dirty="0"/>
          </a:p>
        </p:txBody>
      </p:sp>
      <p:sp>
        <p:nvSpPr>
          <p:cNvPr id="4178" name="Google Shape;4178;p124"/>
          <p:cNvSpPr/>
          <p:nvPr/>
        </p:nvSpPr>
        <p:spPr>
          <a:xfrm>
            <a:off x="824525" y="1055425"/>
            <a:ext cx="945000" cy="9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4" name="Google Shape;815;p67"/>
          <p:cNvSpPr txBox="1"/>
          <p:nvPr/>
        </p:nvSpPr>
        <p:spPr>
          <a:xfrm>
            <a:off x="720000" y="1299518"/>
            <a:ext cx="7704000" cy="318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None/>
              <a:defRPr sz="1600" b="0" i="0" u="none" strike="noStrike" cap="none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None/>
              <a:defRPr sz="1600" b="0" i="0" u="none" strike="noStrike" cap="none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None/>
              <a:defRPr sz="1600" b="0" i="0" u="none" strike="noStrike" cap="none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None/>
              <a:defRPr sz="1600" b="0" i="0" u="none" strike="noStrike" cap="none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None/>
              <a:defRPr sz="1600" b="0" i="0" u="none" strike="noStrike" cap="none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None/>
              <a:defRPr sz="1600" b="0" i="0" u="none" strike="noStrike" cap="none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None/>
              <a:defRPr sz="1600" b="0" i="0" u="none" strike="noStrike" cap="none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None/>
              <a:defRPr sz="1600" b="0" i="0" u="none" strike="noStrike" cap="none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None/>
              <a:defRPr sz="1600" b="0" i="0" u="none" strike="noStrike" cap="none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badi" panose="020B0604020104020204" pitchFamily="34" charset="0"/>
              </a:rPr>
              <a:t>“</a:t>
            </a:r>
            <a:r>
              <a:rPr lang="en-US" dirty="0" err="1">
                <a:latin typeface="Abadi" panose="020B0604020104020204" pitchFamily="34" charset="0"/>
              </a:rPr>
              <a:t>Deepl</a:t>
            </a:r>
            <a:r>
              <a:rPr lang="en-US" dirty="0">
                <a:latin typeface="Abadi" panose="020B0604020104020204" pitchFamily="34" charset="0"/>
              </a:rPr>
              <a:t> Translate: The World’s Most Accurate Translator.” </a:t>
            </a:r>
            <a:r>
              <a:rPr lang="en-US" i="1" dirty="0" err="1">
                <a:latin typeface="Abadi" panose="020B0604020104020204" pitchFamily="34" charset="0"/>
              </a:rPr>
              <a:t>DeepL</a:t>
            </a:r>
            <a:r>
              <a:rPr lang="en-US" i="1" dirty="0">
                <a:latin typeface="Abadi" panose="020B0604020104020204" pitchFamily="34" charset="0"/>
              </a:rPr>
              <a:t> Translate: The World’s Most Accurate Translator</a:t>
            </a:r>
            <a:r>
              <a:rPr lang="en-US" dirty="0">
                <a:latin typeface="Abadi" panose="020B0604020104020204" pitchFamily="34" charset="0"/>
              </a:rPr>
              <a:t>, www.deepl.com/en/translator. Accessed 11 Dec. 2023. </a:t>
            </a:r>
            <a:endParaRPr lang="hr-HR" dirty="0">
              <a:latin typeface="Abadi" panose="020B06040201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latin typeface="Abadi" panose="020B0604020104020204" pitchFamily="34" charset="0"/>
              </a:rPr>
              <a:t>“</a:t>
            </a:r>
            <a:r>
              <a:rPr lang="hr-HR" dirty="0" err="1">
                <a:latin typeface="Abadi" panose="020B0604020104020204" pitchFamily="34" charset="0"/>
              </a:rPr>
              <a:t>Overview</a:t>
            </a:r>
            <a:r>
              <a:rPr lang="hr-HR" dirty="0">
                <a:latin typeface="Abadi" panose="020B0604020104020204" pitchFamily="34" charset="0"/>
              </a:rPr>
              <a:t> </a:t>
            </a:r>
            <a:r>
              <a:rPr lang="hr-HR" dirty="0" err="1">
                <a:latin typeface="Abadi" panose="020B0604020104020204" pitchFamily="34" charset="0"/>
              </a:rPr>
              <a:t>about</a:t>
            </a:r>
            <a:r>
              <a:rPr lang="hr-HR" dirty="0">
                <a:latin typeface="Abadi" panose="020B0604020104020204" pitchFamily="34" charset="0"/>
              </a:rPr>
              <a:t> </a:t>
            </a:r>
            <a:r>
              <a:rPr lang="hr-HR" dirty="0" err="1">
                <a:latin typeface="Abadi" panose="020B0604020104020204" pitchFamily="34" charset="0"/>
              </a:rPr>
              <a:t>Ethiopia</a:t>
            </a:r>
            <a:r>
              <a:rPr lang="hr-HR" dirty="0">
                <a:latin typeface="Abadi" panose="020B0604020104020204" pitchFamily="34" charset="0"/>
              </a:rPr>
              <a:t> - </a:t>
            </a:r>
            <a:r>
              <a:rPr lang="hr-HR" dirty="0" err="1">
                <a:latin typeface="Abadi" panose="020B0604020104020204" pitchFamily="34" charset="0"/>
              </a:rPr>
              <a:t>Embassy</a:t>
            </a:r>
            <a:r>
              <a:rPr lang="hr-HR" dirty="0">
                <a:latin typeface="Abadi" panose="020B0604020104020204" pitchFamily="34" charset="0"/>
              </a:rPr>
              <a:t> </a:t>
            </a:r>
            <a:r>
              <a:rPr lang="hr-HR" dirty="0" err="1">
                <a:latin typeface="Abadi" panose="020B0604020104020204" pitchFamily="34" charset="0"/>
              </a:rPr>
              <a:t>of</a:t>
            </a:r>
            <a:r>
              <a:rPr lang="hr-HR" dirty="0">
                <a:latin typeface="Abadi" panose="020B0604020104020204" pitchFamily="34" charset="0"/>
              </a:rPr>
              <a:t> </a:t>
            </a:r>
            <a:r>
              <a:rPr lang="hr-HR" dirty="0" err="1">
                <a:latin typeface="Abadi" panose="020B0604020104020204" pitchFamily="34" charset="0"/>
              </a:rPr>
              <a:t>Ethiopia</a:t>
            </a:r>
            <a:r>
              <a:rPr lang="hr-HR" dirty="0">
                <a:latin typeface="Abadi" panose="020B0604020104020204" pitchFamily="34" charset="0"/>
              </a:rPr>
              <a:t>.” </a:t>
            </a:r>
            <a:r>
              <a:rPr lang="hr-HR" i="1" dirty="0" err="1">
                <a:latin typeface="Abadi" panose="020B0604020104020204" pitchFamily="34" charset="0"/>
              </a:rPr>
              <a:t>Embassy</a:t>
            </a:r>
            <a:r>
              <a:rPr lang="hr-HR" i="1" dirty="0">
                <a:latin typeface="Abadi" panose="020B0604020104020204" pitchFamily="34" charset="0"/>
              </a:rPr>
              <a:t> </a:t>
            </a:r>
            <a:r>
              <a:rPr lang="hr-HR" i="1" dirty="0" err="1">
                <a:latin typeface="Abadi" panose="020B0604020104020204" pitchFamily="34" charset="0"/>
              </a:rPr>
              <a:t>of</a:t>
            </a:r>
            <a:r>
              <a:rPr lang="hr-HR" i="1" dirty="0">
                <a:latin typeface="Abadi" panose="020B0604020104020204" pitchFamily="34" charset="0"/>
              </a:rPr>
              <a:t> </a:t>
            </a:r>
            <a:r>
              <a:rPr lang="hr-HR" i="1" dirty="0" err="1">
                <a:latin typeface="Abadi" panose="020B0604020104020204" pitchFamily="34" charset="0"/>
              </a:rPr>
              <a:t>Ethiopia</a:t>
            </a:r>
            <a:r>
              <a:rPr lang="hr-HR" i="1" dirty="0">
                <a:latin typeface="Abadi" panose="020B0604020104020204" pitchFamily="34" charset="0"/>
              </a:rPr>
              <a:t> -</a:t>
            </a:r>
            <a:r>
              <a:rPr lang="hr-HR" dirty="0">
                <a:latin typeface="Abadi" panose="020B0604020104020204" pitchFamily="34" charset="0"/>
              </a:rPr>
              <a:t>, 7 </a:t>
            </a:r>
            <a:r>
              <a:rPr lang="hr-HR" dirty="0" err="1">
                <a:latin typeface="Abadi" panose="020B0604020104020204" pitchFamily="34" charset="0"/>
              </a:rPr>
              <a:t>Dec</a:t>
            </a:r>
            <a:r>
              <a:rPr lang="hr-HR" dirty="0">
                <a:latin typeface="Abadi" panose="020B0604020104020204" pitchFamily="34" charset="0"/>
              </a:rPr>
              <a:t>. 2020, ethiopianembassy.org/</a:t>
            </a:r>
            <a:r>
              <a:rPr lang="hr-HR" dirty="0" err="1">
                <a:latin typeface="Abadi" panose="020B0604020104020204" pitchFamily="34" charset="0"/>
              </a:rPr>
              <a:t>overview-about-ethiopia</a:t>
            </a:r>
            <a:r>
              <a:rPr lang="hr-HR" dirty="0">
                <a:latin typeface="Abadi" panose="020B0604020104020204" pitchFamily="34" charset="0"/>
              </a:rPr>
              <a:t>/. </a:t>
            </a:r>
            <a:r>
              <a:rPr lang="hr-HR" dirty="0" err="1">
                <a:latin typeface="Abadi" panose="020B0604020104020204" pitchFamily="34" charset="0"/>
              </a:rPr>
              <a:t>Accessed</a:t>
            </a:r>
            <a:r>
              <a:rPr lang="hr-HR" dirty="0">
                <a:latin typeface="Abadi" panose="020B0604020104020204" pitchFamily="34" charset="0"/>
              </a:rPr>
              <a:t> 11 </a:t>
            </a:r>
            <a:r>
              <a:rPr lang="hr-HR" dirty="0" err="1">
                <a:latin typeface="Abadi" panose="020B0604020104020204" pitchFamily="34" charset="0"/>
              </a:rPr>
              <a:t>Dec</a:t>
            </a:r>
            <a:r>
              <a:rPr lang="hr-HR" dirty="0">
                <a:latin typeface="Abadi" panose="020B0604020104020204" pitchFamily="34" charset="0"/>
              </a:rPr>
              <a:t>. 2023.</a:t>
            </a:r>
            <a:endParaRPr lang="hr-HR" dirty="0">
              <a:latin typeface="Abadi" panose="020B06040201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badi" panose="020B0604020104020204" pitchFamily="34" charset="0"/>
              </a:rPr>
              <a:t>Ethiopian Fashion and Modeling: A Complete Overview and Guide, ethiopiangobgnu.com/blogs/Ethiopian-Fashion-and-Modeling:-A-Complete-Overview-and-Guide. Accessed 11 Dec. 2023. </a:t>
            </a:r>
            <a:endParaRPr lang="hr-HR" dirty="0">
              <a:latin typeface="Abadi" panose="020B06040201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 err="1">
                <a:latin typeface="Abadi" panose="020B0604020104020204" pitchFamily="34" charset="0"/>
              </a:rPr>
              <a:t>EthiopianClothing.Net</a:t>
            </a:r>
            <a:r>
              <a:rPr lang="hr-HR" dirty="0">
                <a:latin typeface="Abadi" panose="020B0604020104020204" pitchFamily="34" charset="0"/>
              </a:rPr>
              <a:t>. “</a:t>
            </a:r>
            <a:r>
              <a:rPr lang="hr-HR" dirty="0" err="1">
                <a:latin typeface="Abadi" panose="020B0604020104020204" pitchFamily="34" charset="0"/>
              </a:rPr>
              <a:t>Ethiopian</a:t>
            </a:r>
            <a:r>
              <a:rPr lang="hr-HR" dirty="0">
                <a:latin typeface="Abadi" panose="020B0604020104020204" pitchFamily="34" charset="0"/>
              </a:rPr>
              <a:t> </a:t>
            </a:r>
            <a:r>
              <a:rPr lang="hr-HR" dirty="0" err="1">
                <a:latin typeface="Abadi" panose="020B0604020104020204" pitchFamily="34" charset="0"/>
              </a:rPr>
              <a:t>Jewelleries</a:t>
            </a:r>
            <a:r>
              <a:rPr lang="hr-HR" dirty="0">
                <a:latin typeface="Abadi" panose="020B0604020104020204" pitchFamily="34" charset="0"/>
              </a:rPr>
              <a:t>.” </a:t>
            </a:r>
            <a:r>
              <a:rPr lang="hr-HR" i="1" dirty="0" err="1">
                <a:latin typeface="Abadi" panose="020B0604020104020204" pitchFamily="34" charset="0"/>
              </a:rPr>
              <a:t>EthiopianClothing.Net</a:t>
            </a:r>
            <a:r>
              <a:rPr lang="hr-HR" dirty="0">
                <a:latin typeface="Abadi" panose="020B0604020104020204" pitchFamily="34" charset="0"/>
              </a:rPr>
              <a:t>, ethiopianclothing.net/</a:t>
            </a:r>
            <a:r>
              <a:rPr lang="hr-HR" dirty="0" err="1">
                <a:latin typeface="Abadi" panose="020B0604020104020204" pitchFamily="34" charset="0"/>
              </a:rPr>
              <a:t>collections</a:t>
            </a:r>
            <a:r>
              <a:rPr lang="hr-HR" dirty="0">
                <a:latin typeface="Abadi" panose="020B0604020104020204" pitchFamily="34" charset="0"/>
              </a:rPr>
              <a:t>/</a:t>
            </a:r>
            <a:r>
              <a:rPr lang="hr-HR" dirty="0" err="1">
                <a:latin typeface="Abadi" panose="020B0604020104020204" pitchFamily="34" charset="0"/>
              </a:rPr>
              <a:t>ethiopian-jewelleries</a:t>
            </a:r>
            <a:r>
              <a:rPr lang="hr-HR" dirty="0">
                <a:latin typeface="Abadi" panose="020B0604020104020204" pitchFamily="34" charset="0"/>
              </a:rPr>
              <a:t>. </a:t>
            </a:r>
            <a:r>
              <a:rPr lang="hr-HR" dirty="0" err="1">
                <a:latin typeface="Abadi" panose="020B0604020104020204" pitchFamily="34" charset="0"/>
              </a:rPr>
              <a:t>Accessed</a:t>
            </a:r>
            <a:r>
              <a:rPr lang="hr-HR" dirty="0">
                <a:latin typeface="Abadi" panose="020B0604020104020204" pitchFamily="34" charset="0"/>
              </a:rPr>
              <a:t> 11 </a:t>
            </a:r>
            <a:r>
              <a:rPr lang="hr-HR" dirty="0" err="1">
                <a:latin typeface="Abadi" panose="020B0604020104020204" pitchFamily="34" charset="0"/>
              </a:rPr>
              <a:t>Dec</a:t>
            </a:r>
            <a:r>
              <a:rPr lang="hr-HR" dirty="0">
                <a:latin typeface="Abadi" panose="020B0604020104020204" pitchFamily="34" charset="0"/>
              </a:rPr>
              <a:t>. 2023. </a:t>
            </a:r>
            <a:endParaRPr lang="hr-HR" dirty="0">
              <a:latin typeface="Abadi" panose="020B06040201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Abadi" panose="020B0604020104020204" pitchFamily="34" charset="0"/>
              </a:rPr>
              <a:t>Gebreluel</a:t>
            </a:r>
            <a:r>
              <a:rPr lang="en-US" dirty="0">
                <a:latin typeface="Abadi" panose="020B0604020104020204" pitchFamily="34" charset="0"/>
              </a:rPr>
              <a:t>, </a:t>
            </a:r>
            <a:r>
              <a:rPr lang="en-US" dirty="0" err="1">
                <a:latin typeface="Abadi" panose="020B0604020104020204" pitchFamily="34" charset="0"/>
              </a:rPr>
              <a:t>Amanuel</a:t>
            </a:r>
            <a:r>
              <a:rPr lang="en-US" dirty="0">
                <a:latin typeface="Abadi" panose="020B0604020104020204" pitchFamily="34" charset="0"/>
              </a:rPr>
              <a:t>. “Evolution of Fashion in Ethiopia.” Medium, Medium, 2 Oct. 2022, medium.com/@agebreluel/evolution-of-fashion-in-ethiopia-63c5ed6043d0. </a:t>
            </a:r>
            <a:r>
              <a:rPr lang="hr-HR" dirty="0" err="1">
                <a:latin typeface="Abadi" panose="020B0604020104020204" pitchFamily="34" charset="0"/>
              </a:rPr>
              <a:t>Accessed</a:t>
            </a:r>
            <a:r>
              <a:rPr lang="hr-HR" dirty="0">
                <a:latin typeface="Abadi" panose="020B0604020104020204" pitchFamily="34" charset="0"/>
              </a:rPr>
              <a:t> 11 </a:t>
            </a:r>
            <a:r>
              <a:rPr lang="hr-HR" dirty="0" err="1">
                <a:latin typeface="Abadi" panose="020B0604020104020204" pitchFamily="34" charset="0"/>
              </a:rPr>
              <a:t>Dec</a:t>
            </a:r>
            <a:r>
              <a:rPr lang="hr-HR" dirty="0">
                <a:latin typeface="Abadi" panose="020B0604020104020204" pitchFamily="34" charset="0"/>
              </a:rPr>
              <a:t>. 2023.</a:t>
            </a:r>
            <a:endParaRPr lang="hr-HR" dirty="0">
              <a:latin typeface="Abadi" panose="020B06040201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latin typeface="Abadi" panose="020B06040201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latin typeface="Abadi" panose="020B06040201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effectLst/>
              <a:latin typeface="Abadi" panose="020B06040201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62"/>
          <p:cNvSpPr/>
          <p:nvPr/>
        </p:nvSpPr>
        <p:spPr>
          <a:xfrm>
            <a:off x="3543550" y="1394531"/>
            <a:ext cx="440700" cy="440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1" name="Google Shape;581;p62"/>
          <p:cNvSpPr/>
          <p:nvPr/>
        </p:nvSpPr>
        <p:spPr>
          <a:xfrm>
            <a:off x="6261025" y="1394531"/>
            <a:ext cx="440700" cy="440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2" name="Google Shape;582;p62"/>
          <p:cNvSpPr/>
          <p:nvPr/>
        </p:nvSpPr>
        <p:spPr>
          <a:xfrm>
            <a:off x="796500" y="1394531"/>
            <a:ext cx="440700" cy="440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3" name="Google Shape;583;p62"/>
          <p:cNvSpPr/>
          <p:nvPr/>
        </p:nvSpPr>
        <p:spPr>
          <a:xfrm>
            <a:off x="3526875" y="3051348"/>
            <a:ext cx="440700" cy="440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5" name="Google Shape;585;p62"/>
          <p:cNvSpPr/>
          <p:nvPr/>
        </p:nvSpPr>
        <p:spPr>
          <a:xfrm>
            <a:off x="792675" y="3051348"/>
            <a:ext cx="440700" cy="440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6" name="Google Shape;586;p62"/>
          <p:cNvSpPr txBox="1">
            <a:spLocks noGrp="1"/>
          </p:cNvSpPr>
          <p:nvPr>
            <p:ph type="title"/>
          </p:nvPr>
        </p:nvSpPr>
        <p:spPr>
          <a:xfrm>
            <a:off x="720000" y="5704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0" dirty="0"/>
              <a:t>Table </a:t>
            </a:r>
            <a:r>
              <a:rPr lang="hr-HR" b="0" dirty="0" err="1"/>
              <a:t>des</a:t>
            </a:r>
            <a:r>
              <a:rPr lang="hr-HR" b="0" dirty="0"/>
              <a:t> </a:t>
            </a:r>
            <a:r>
              <a:rPr lang="hr-HR" b="0" dirty="0" err="1"/>
              <a:t>matières</a:t>
            </a:r>
            <a:endParaRPr dirty="0"/>
          </a:p>
        </p:txBody>
      </p:sp>
      <p:sp>
        <p:nvSpPr>
          <p:cNvPr id="588" name="Google Shape;588;p62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>
            <a:off x="3454200" y="3558292"/>
            <a:ext cx="2235600" cy="288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dirty="0">
                <a:solidFill>
                  <a:schemeClr val="accent1"/>
                </a:solidFill>
              </a:rPr>
              <a:t>Impact culturel de la mode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589" name="Google Shape;589;p62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3454200" y="3111671"/>
            <a:ext cx="593700" cy="288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05</a:t>
            </a:r>
            <a:endParaRPr dirty="0"/>
          </a:p>
        </p:txBody>
      </p:sp>
      <p:sp>
        <p:nvSpPr>
          <p:cNvPr id="590" name="Google Shape;590;p62">
            <a:hlinkClick r:id="" action="ppaction://noaction"/>
          </p:cNvPr>
          <p:cNvSpPr txBox="1">
            <a:spLocks noGrp="1"/>
          </p:cNvSpPr>
          <p:nvPr>
            <p:ph type="title" idx="6"/>
          </p:nvPr>
        </p:nvSpPr>
        <p:spPr>
          <a:xfrm>
            <a:off x="720000" y="3111671"/>
            <a:ext cx="593700" cy="288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  <a:endParaRPr dirty="0"/>
          </a:p>
        </p:txBody>
      </p:sp>
      <p:sp>
        <p:nvSpPr>
          <p:cNvPr id="595" name="Google Shape;595;p62">
            <a:hlinkClick r:id="rId1" action="ppaction://hlinksldjump"/>
          </p:cNvPr>
          <p:cNvSpPr txBox="1">
            <a:spLocks noGrp="1"/>
          </p:cNvSpPr>
          <p:nvPr>
            <p:ph type="subTitle" idx="14"/>
          </p:nvPr>
        </p:nvSpPr>
        <p:spPr>
          <a:xfrm>
            <a:off x="3454200" y="1894625"/>
            <a:ext cx="2235600" cy="288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r-HR" dirty="0">
                <a:solidFill>
                  <a:schemeClr val="accent1"/>
                </a:solidFill>
              </a:rPr>
              <a:t>Mode </a:t>
            </a:r>
            <a:r>
              <a:rPr lang="hr-HR" dirty="0" err="1">
                <a:solidFill>
                  <a:schemeClr val="accent1"/>
                </a:solidFill>
              </a:rPr>
              <a:t>féminine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596" name="Google Shape;596;p62">
            <a:hlinkClick r:id="rId1" action="ppaction://hlinksldjump"/>
          </p:cNvPr>
          <p:cNvSpPr txBox="1">
            <a:spLocks noGrp="1"/>
          </p:cNvSpPr>
          <p:nvPr>
            <p:ph type="title" idx="15"/>
          </p:nvPr>
        </p:nvSpPr>
        <p:spPr>
          <a:xfrm>
            <a:off x="3454200" y="1447996"/>
            <a:ext cx="593700" cy="288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02</a:t>
            </a:r>
            <a:endParaRPr dirty="0"/>
          </a:p>
        </p:txBody>
      </p:sp>
      <p:sp>
        <p:nvSpPr>
          <p:cNvPr id="598" name="Google Shape;598;p62">
            <a:hlinkClick r:id="" action="ppaction://noaction"/>
          </p:cNvPr>
          <p:cNvSpPr txBox="1">
            <a:spLocks noGrp="1"/>
          </p:cNvSpPr>
          <p:nvPr>
            <p:ph type="subTitle" idx="17"/>
          </p:nvPr>
        </p:nvSpPr>
        <p:spPr>
          <a:xfrm>
            <a:off x="6188400" y="1894625"/>
            <a:ext cx="2235600" cy="288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r-HR" dirty="0">
                <a:solidFill>
                  <a:schemeClr val="accent1"/>
                </a:solidFill>
              </a:rPr>
              <a:t>Mode </a:t>
            </a:r>
            <a:r>
              <a:rPr lang="hr-HR" dirty="0" err="1">
                <a:solidFill>
                  <a:schemeClr val="accent1"/>
                </a:solidFill>
              </a:rPr>
              <a:t>masculine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599" name="Google Shape;599;p62">
            <a:hlinkClick r:id="" action="ppaction://noaction"/>
          </p:cNvPr>
          <p:cNvSpPr txBox="1">
            <a:spLocks noGrp="1"/>
          </p:cNvSpPr>
          <p:nvPr>
            <p:ph type="title" idx="18"/>
          </p:nvPr>
        </p:nvSpPr>
        <p:spPr>
          <a:xfrm>
            <a:off x="6188400" y="1447996"/>
            <a:ext cx="593700" cy="288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03</a:t>
            </a:r>
            <a:endParaRPr dirty="0"/>
          </a:p>
        </p:txBody>
      </p:sp>
      <p:sp>
        <p:nvSpPr>
          <p:cNvPr id="601" name="Google Shape;601;p62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720000" y="3558292"/>
            <a:ext cx="2235600" cy="288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r-HR" dirty="0" err="1">
                <a:solidFill>
                  <a:schemeClr val="accent1"/>
                </a:solidFill>
              </a:rPr>
              <a:t>Bijoux</a:t>
            </a:r>
            <a:r>
              <a:rPr lang="hr-HR" dirty="0">
                <a:solidFill>
                  <a:schemeClr val="accent1"/>
                </a:solidFill>
              </a:rPr>
              <a:t> </a:t>
            </a:r>
            <a:r>
              <a:rPr lang="hr-HR" dirty="0" err="1">
                <a:solidFill>
                  <a:schemeClr val="accent1"/>
                </a:solidFill>
              </a:rPr>
              <a:t>et</a:t>
            </a:r>
            <a:r>
              <a:rPr lang="hr-HR" dirty="0">
                <a:solidFill>
                  <a:schemeClr val="accent1"/>
                </a:solidFill>
              </a:rPr>
              <a:t> </a:t>
            </a:r>
            <a:r>
              <a:rPr lang="hr-HR" dirty="0" err="1">
                <a:solidFill>
                  <a:schemeClr val="accent1"/>
                </a:solidFill>
              </a:rPr>
              <a:t>accessoires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603" name="Google Shape;603;p62">
            <a:hlinkClick r:id="rId2" action="ppaction://hlinksldjump"/>
          </p:cNvPr>
          <p:cNvSpPr txBox="1">
            <a:spLocks noGrp="1"/>
          </p:cNvSpPr>
          <p:nvPr>
            <p:ph type="subTitle" idx="20"/>
          </p:nvPr>
        </p:nvSpPr>
        <p:spPr>
          <a:xfrm>
            <a:off x="720000" y="1894625"/>
            <a:ext cx="2235600" cy="288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r-HR" dirty="0" err="1">
                <a:solidFill>
                  <a:schemeClr val="accent1"/>
                </a:solidFill>
              </a:rPr>
              <a:t>Informations</a:t>
            </a:r>
            <a:r>
              <a:rPr lang="hr-HR" dirty="0">
                <a:solidFill>
                  <a:schemeClr val="accent1"/>
                </a:solidFill>
              </a:rPr>
              <a:t> </a:t>
            </a:r>
            <a:r>
              <a:rPr lang="hr-HR" dirty="0" err="1">
                <a:solidFill>
                  <a:schemeClr val="accent1"/>
                </a:solidFill>
              </a:rPr>
              <a:t>générales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604" name="Google Shape;604;p62">
            <a:hlinkClick r:id="rId2" action="ppaction://hlinksldjump"/>
          </p:cNvPr>
          <p:cNvSpPr txBox="1">
            <a:spLocks noGrp="1"/>
          </p:cNvSpPr>
          <p:nvPr>
            <p:ph type="title" idx="21"/>
          </p:nvPr>
        </p:nvSpPr>
        <p:spPr>
          <a:xfrm>
            <a:off x="720000" y="1447996"/>
            <a:ext cx="593700" cy="288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01</a:t>
            </a:r>
            <a:endParaRPr dirty="0"/>
          </a:p>
        </p:txBody>
      </p:sp>
      <p:sp>
        <p:nvSpPr>
          <p:cNvPr id="605" name="Google Shape;605;p62"/>
          <p:cNvSpPr/>
          <p:nvPr/>
        </p:nvSpPr>
        <p:spPr>
          <a:xfrm>
            <a:off x="837750" y="1143167"/>
            <a:ext cx="945000" cy="96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64"/>
          <p:cNvSpPr txBox="1">
            <a:spLocks noGrp="1"/>
          </p:cNvSpPr>
          <p:nvPr>
            <p:ph type="title"/>
          </p:nvPr>
        </p:nvSpPr>
        <p:spPr>
          <a:xfrm>
            <a:off x="3664985" y="364936"/>
            <a:ext cx="5110350" cy="9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err="1"/>
              <a:t>Informations</a:t>
            </a:r>
            <a:r>
              <a:rPr lang="hr-HR" dirty="0"/>
              <a:t> </a:t>
            </a:r>
            <a:r>
              <a:rPr lang="hr-HR" dirty="0" err="1"/>
              <a:t>générales</a:t>
            </a:r>
            <a:endParaRPr dirty="0"/>
          </a:p>
        </p:txBody>
      </p:sp>
      <p:sp>
        <p:nvSpPr>
          <p:cNvPr id="665" name="Google Shape;665;p64"/>
          <p:cNvSpPr txBox="1">
            <a:spLocks noGrp="1"/>
          </p:cNvSpPr>
          <p:nvPr>
            <p:ph type="body" idx="1"/>
          </p:nvPr>
        </p:nvSpPr>
        <p:spPr>
          <a:xfrm>
            <a:off x="3780225" y="1507358"/>
            <a:ext cx="5233146" cy="29988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Clr>
                <a:srgbClr val="273D40"/>
              </a:buClr>
              <a:buSzPts val="600"/>
              <a:buNone/>
            </a:pPr>
            <a:r>
              <a:rPr lang="hr-HR" sz="1800" b="1" dirty="0" err="1">
                <a:solidFill>
                  <a:schemeClr val="tx2"/>
                </a:solidFill>
                <a:latin typeface="Abadi" panose="020B0604020104020204" pitchFamily="34" charset="0"/>
              </a:rPr>
              <a:t>République</a:t>
            </a:r>
            <a:r>
              <a:rPr lang="hr-HR" sz="1800" b="1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hr-HR" sz="1800" b="1" dirty="0" err="1">
                <a:solidFill>
                  <a:schemeClr val="tx2"/>
                </a:solidFill>
                <a:latin typeface="Abadi" panose="020B0604020104020204" pitchFamily="34" charset="0"/>
              </a:rPr>
              <a:t>démocratique</a:t>
            </a:r>
            <a:r>
              <a:rPr lang="hr-HR" sz="1800" b="1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hr-HR" sz="1800" b="1" dirty="0" err="1">
                <a:solidFill>
                  <a:schemeClr val="tx2"/>
                </a:solidFill>
                <a:latin typeface="Abadi" panose="020B0604020104020204" pitchFamily="34" charset="0"/>
              </a:rPr>
              <a:t>fédérale</a:t>
            </a:r>
            <a:r>
              <a:rPr lang="hr-HR" sz="1800" b="1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hr-HR" sz="1800" b="1" dirty="0" err="1">
                <a:solidFill>
                  <a:schemeClr val="tx2"/>
                </a:solidFill>
                <a:latin typeface="Abadi" panose="020B0604020104020204" pitchFamily="34" charset="0"/>
              </a:rPr>
              <a:t>d’Éthiopie</a:t>
            </a:r>
            <a:endParaRPr lang="hr-HR" sz="1800" b="1" dirty="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marL="0" indent="0" algn="ctr">
              <a:buClr>
                <a:srgbClr val="273D40"/>
              </a:buClr>
              <a:buSzPts val="600"/>
              <a:buNone/>
            </a:pPr>
            <a:endParaRPr lang="hr-HR" sz="1800" b="1" dirty="0">
              <a:solidFill>
                <a:schemeClr val="accent1"/>
              </a:solidFill>
              <a:latin typeface="Abadi" panose="020B0604020104020204" pitchFamily="34" charset="0"/>
            </a:endParaRPr>
          </a:p>
          <a:p>
            <a:pPr marL="285750" indent="-285750">
              <a:buClr>
                <a:srgbClr val="273D40"/>
              </a:buClr>
              <a:buSzPts val="600"/>
            </a:pPr>
            <a:r>
              <a:rPr lang="fr-FR" dirty="0">
                <a:latin typeface="Abadi" panose="020B0604020104020204" pitchFamily="34" charset="0"/>
              </a:rPr>
              <a:t>La capitale de l'Éthiopie est </a:t>
            </a:r>
            <a:r>
              <a:rPr lang="fr-FR" b="1" dirty="0">
                <a:solidFill>
                  <a:schemeClr val="accent1"/>
                </a:solidFill>
                <a:latin typeface="Abadi" panose="020B0604020104020204" pitchFamily="34" charset="0"/>
              </a:rPr>
              <a:t>Addis Abeba</a:t>
            </a:r>
            <a:endParaRPr lang="fr-FR" b="1" dirty="0">
              <a:solidFill>
                <a:schemeClr val="accent1"/>
              </a:solidFill>
              <a:latin typeface="Abadi" panose="020B0604020104020204" pitchFamily="34" charset="0"/>
            </a:endParaRPr>
          </a:p>
          <a:p>
            <a:pPr marL="285750" indent="-285750">
              <a:buClr>
                <a:srgbClr val="273D40"/>
              </a:buClr>
              <a:buSzPts val="600"/>
            </a:pPr>
            <a:r>
              <a:rPr lang="fr-FR" dirty="0">
                <a:latin typeface="Abadi" panose="020B0604020104020204" pitchFamily="34" charset="0"/>
              </a:rPr>
              <a:t>La population de l’ Éthiopie est de plus de </a:t>
            </a:r>
            <a:r>
              <a:rPr lang="fr-FR" b="1" dirty="0">
                <a:solidFill>
                  <a:schemeClr val="accent1"/>
                </a:solidFill>
                <a:latin typeface="Abadi" panose="020B0604020104020204" pitchFamily="34" charset="0"/>
              </a:rPr>
              <a:t>107 millions d'habitants</a:t>
            </a:r>
            <a:endParaRPr lang="fr-FR" b="1" dirty="0">
              <a:solidFill>
                <a:schemeClr val="accent1"/>
              </a:solidFill>
              <a:latin typeface="Abadi" panose="020B0604020104020204" pitchFamily="34" charset="0"/>
            </a:endParaRPr>
          </a:p>
          <a:p>
            <a:pPr marL="285750" indent="-285750">
              <a:buClr>
                <a:srgbClr val="273D40"/>
              </a:buClr>
              <a:buSzPts val="600"/>
            </a:pPr>
            <a:r>
              <a:rPr lang="fr-FR" dirty="0">
                <a:latin typeface="Abadi" panose="020B0604020104020204" pitchFamily="34" charset="0"/>
              </a:rPr>
              <a:t>L'Éthiopie est le pays </a:t>
            </a:r>
            <a:r>
              <a:rPr lang="fr-FR" b="1" dirty="0">
                <a:solidFill>
                  <a:schemeClr val="accent1"/>
                </a:solidFill>
                <a:latin typeface="Abadi" panose="020B0604020104020204" pitchFamily="34" charset="0"/>
              </a:rPr>
              <a:t>le plus grand </a:t>
            </a:r>
            <a:r>
              <a:rPr lang="fr-FR" dirty="0">
                <a:latin typeface="Abadi" panose="020B0604020104020204" pitchFamily="34" charset="0"/>
              </a:rPr>
              <a:t>et </a:t>
            </a:r>
            <a:r>
              <a:rPr lang="fr-FR" b="1" dirty="0">
                <a:solidFill>
                  <a:schemeClr val="accent1"/>
                </a:solidFill>
                <a:latin typeface="Abadi" panose="020B0604020104020204" pitchFamily="34" charset="0"/>
              </a:rPr>
              <a:t>le plus peuplé </a:t>
            </a:r>
            <a:r>
              <a:rPr lang="fr-FR" dirty="0">
                <a:latin typeface="Abadi" panose="020B0604020104020204" pitchFamily="34" charset="0"/>
              </a:rPr>
              <a:t>de la Corne de</a:t>
            </a:r>
            <a:r>
              <a:rPr lang="hr-HR" dirty="0">
                <a:latin typeface="Abadi" panose="020B0604020104020204" pitchFamily="34" charset="0"/>
              </a:rPr>
              <a:t> </a:t>
            </a:r>
            <a:r>
              <a:rPr lang="fr-FR" dirty="0">
                <a:latin typeface="Abadi" panose="020B0604020104020204" pitchFamily="34" charset="0"/>
              </a:rPr>
              <a:t>l'Afrique</a:t>
            </a:r>
            <a:endParaRPr lang="fr-FR" dirty="0">
              <a:latin typeface="Abadi" panose="020B0604020104020204" pitchFamily="34" charset="0"/>
            </a:endParaRPr>
          </a:p>
          <a:p>
            <a:pPr marL="285750" indent="-285750">
              <a:buClr>
                <a:srgbClr val="273D40"/>
              </a:buClr>
              <a:buSzPts val="600"/>
            </a:pPr>
            <a:r>
              <a:rPr lang="fr-FR" dirty="0">
                <a:latin typeface="Abadi" panose="020B0604020104020204" pitchFamily="34" charset="0"/>
              </a:rPr>
              <a:t>Les langues officielles de l'Éthiopie sont </a:t>
            </a:r>
            <a:r>
              <a:rPr lang="fr-FR" b="1" dirty="0">
                <a:solidFill>
                  <a:schemeClr val="accent1"/>
                </a:solidFill>
                <a:latin typeface="Abadi" panose="020B0604020104020204" pitchFamily="34" charset="0"/>
              </a:rPr>
              <a:t>l’</a:t>
            </a:r>
            <a:r>
              <a:rPr lang="fr-FR" b="1" dirty="0" err="1">
                <a:solidFill>
                  <a:schemeClr val="accent1"/>
                </a:solidFill>
                <a:latin typeface="Abadi" panose="020B0604020104020204" pitchFamily="34" charset="0"/>
              </a:rPr>
              <a:t>ahmarique</a:t>
            </a:r>
            <a:r>
              <a:rPr lang="fr-FR" b="1" dirty="0">
                <a:solidFill>
                  <a:schemeClr val="accent1"/>
                </a:solidFill>
                <a:latin typeface="Abadi" panose="020B0604020104020204" pitchFamily="34" charset="0"/>
              </a:rPr>
              <a:t>, l'</a:t>
            </a:r>
            <a:r>
              <a:rPr lang="fr-FR" b="1" dirty="0" err="1">
                <a:solidFill>
                  <a:schemeClr val="accent1"/>
                </a:solidFill>
                <a:latin typeface="Abadi" panose="020B0604020104020204" pitchFamily="34" charset="0"/>
              </a:rPr>
              <a:t>ormo</a:t>
            </a:r>
            <a:r>
              <a:rPr lang="fr-FR" b="1" dirty="0">
                <a:solidFill>
                  <a:schemeClr val="accent1"/>
                </a:solidFill>
                <a:latin typeface="Abadi" panose="020B0604020104020204" pitchFamily="34" charset="0"/>
              </a:rPr>
              <a:t>, l'afar, le</a:t>
            </a:r>
            <a:r>
              <a:rPr lang="hr-HR" b="1" dirty="0">
                <a:solidFill>
                  <a:schemeClr val="accent1"/>
                </a:solidFill>
                <a:latin typeface="Abadi" panose="020B0604020104020204" pitchFamily="34" charset="0"/>
              </a:rPr>
              <a:t> </a:t>
            </a:r>
            <a:r>
              <a:rPr lang="fr-FR" b="1" dirty="0">
                <a:solidFill>
                  <a:schemeClr val="accent1"/>
                </a:solidFill>
                <a:latin typeface="Abadi" panose="020B0604020104020204" pitchFamily="34" charset="0"/>
              </a:rPr>
              <a:t>somali</a:t>
            </a:r>
            <a:r>
              <a:rPr lang="fr-FR" b="1" dirty="0">
                <a:latin typeface="Abadi" panose="020B0604020104020204" pitchFamily="34" charset="0"/>
              </a:rPr>
              <a:t> </a:t>
            </a:r>
            <a:r>
              <a:rPr lang="fr-FR" dirty="0">
                <a:latin typeface="Abadi" panose="020B0604020104020204" pitchFamily="34" charset="0"/>
              </a:rPr>
              <a:t>et </a:t>
            </a:r>
            <a:r>
              <a:rPr lang="fr-FR" b="1" dirty="0">
                <a:solidFill>
                  <a:schemeClr val="accent1"/>
                </a:solidFill>
                <a:latin typeface="Abadi" panose="020B0604020104020204" pitchFamily="34" charset="0"/>
              </a:rPr>
              <a:t>le </a:t>
            </a:r>
            <a:r>
              <a:rPr lang="fr-FR" b="1" dirty="0" err="1">
                <a:solidFill>
                  <a:schemeClr val="accent1"/>
                </a:solidFill>
                <a:latin typeface="Abadi" panose="020B0604020104020204" pitchFamily="34" charset="0"/>
              </a:rPr>
              <a:t>trigrigna</a:t>
            </a:r>
            <a:endParaRPr lang="fr-FR" b="1" dirty="0">
              <a:solidFill>
                <a:schemeClr val="accent1"/>
              </a:solidFill>
              <a:latin typeface="Abadi" panose="020B0604020104020204" pitchFamily="34" charset="0"/>
            </a:endParaRPr>
          </a:p>
          <a:p>
            <a:pPr marL="285750" indent="-285750">
              <a:buClr>
                <a:srgbClr val="273D40"/>
              </a:buClr>
              <a:buSzPts val="600"/>
            </a:pPr>
            <a:r>
              <a:rPr lang="fr-FR" dirty="0">
                <a:latin typeface="Abadi" panose="020B0604020104020204" pitchFamily="34" charset="0"/>
              </a:rPr>
              <a:t>Le gouvernement est une république fédérale dotée de </a:t>
            </a:r>
            <a:r>
              <a:rPr lang="fr-FR" b="1" dirty="0">
                <a:solidFill>
                  <a:schemeClr val="accent1"/>
                </a:solidFill>
                <a:latin typeface="Abadi" panose="020B0604020104020204" pitchFamily="34" charset="0"/>
              </a:rPr>
              <a:t>deux</a:t>
            </a:r>
            <a:r>
              <a:rPr lang="hr-HR" b="1" dirty="0">
                <a:solidFill>
                  <a:schemeClr val="accent1"/>
                </a:solidFill>
                <a:latin typeface="Abadi" panose="020B0604020104020204" pitchFamily="34" charset="0"/>
              </a:rPr>
              <a:t> </a:t>
            </a:r>
            <a:r>
              <a:rPr lang="fr-FR" b="1" dirty="0">
                <a:solidFill>
                  <a:schemeClr val="accent1"/>
                </a:solidFill>
                <a:latin typeface="Abadi" panose="020B0604020104020204" pitchFamily="34" charset="0"/>
              </a:rPr>
              <a:t>chambres législatives</a:t>
            </a:r>
            <a:endParaRPr b="1" dirty="0">
              <a:solidFill>
                <a:schemeClr val="accent1"/>
              </a:solidFill>
              <a:latin typeface="Abadi" panose="020B0604020104020204" pitchFamily="34" charset="0"/>
            </a:endParaRPr>
          </a:p>
        </p:txBody>
      </p:sp>
      <p:sp>
        <p:nvSpPr>
          <p:cNvPr id="704" name="Google Shape;704;p64"/>
          <p:cNvSpPr/>
          <p:nvPr/>
        </p:nvSpPr>
        <p:spPr>
          <a:xfrm>
            <a:off x="3780225" y="986954"/>
            <a:ext cx="945000" cy="9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pic>
        <p:nvPicPr>
          <p:cNvPr id="1026" name="Picture 2" descr="Ethiopia Maps &amp; Facts - World Atlas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" t="1841" r="2000" b="947"/>
          <a:stretch>
            <a:fillRect/>
          </a:stretch>
        </p:blipFill>
        <p:spPr bwMode="auto">
          <a:xfrm>
            <a:off x="0" y="0"/>
            <a:ext cx="3526972" cy="387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ag of Ethiopia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8036"/>
            <a:ext cx="1738993" cy="127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thiopia Nature &amp; Wildlife | Ethiopia Vacation 2023/24 | Gow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897" y="3868994"/>
            <a:ext cx="1804075" cy="127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67"/>
          <p:cNvSpPr/>
          <p:nvPr/>
        </p:nvSpPr>
        <p:spPr>
          <a:xfrm>
            <a:off x="8331859" y="155689"/>
            <a:ext cx="811754" cy="2038223"/>
          </a:xfrm>
          <a:custGeom>
            <a:avLst/>
            <a:gdLst/>
            <a:ahLst/>
            <a:cxnLst/>
            <a:rect l="l" t="t" r="r" b="b"/>
            <a:pathLst>
              <a:path w="3903" h="9800" extrusionOk="0">
                <a:moveTo>
                  <a:pt x="3902" y="0"/>
                </a:moveTo>
                <a:cubicBezTo>
                  <a:pt x="2771" y="280"/>
                  <a:pt x="3155" y="2439"/>
                  <a:pt x="3155" y="2439"/>
                </a:cubicBezTo>
                <a:cubicBezTo>
                  <a:pt x="3155" y="2439"/>
                  <a:pt x="3217" y="3239"/>
                  <a:pt x="3529" y="3436"/>
                </a:cubicBezTo>
                <a:cubicBezTo>
                  <a:pt x="3436" y="3768"/>
                  <a:pt x="3311" y="4153"/>
                  <a:pt x="3166" y="4568"/>
                </a:cubicBezTo>
                <a:cubicBezTo>
                  <a:pt x="2989" y="4266"/>
                  <a:pt x="2781" y="3976"/>
                  <a:pt x="2584" y="3727"/>
                </a:cubicBezTo>
                <a:cubicBezTo>
                  <a:pt x="2709" y="3498"/>
                  <a:pt x="2470" y="2958"/>
                  <a:pt x="2470" y="2958"/>
                </a:cubicBezTo>
                <a:cubicBezTo>
                  <a:pt x="2470" y="2958"/>
                  <a:pt x="2023" y="1677"/>
                  <a:pt x="1312" y="1677"/>
                </a:cubicBezTo>
                <a:cubicBezTo>
                  <a:pt x="1184" y="1677"/>
                  <a:pt x="1047" y="1718"/>
                  <a:pt x="903" y="1816"/>
                </a:cubicBezTo>
                <a:cubicBezTo>
                  <a:pt x="0" y="2422"/>
                  <a:pt x="1579" y="3840"/>
                  <a:pt x="2328" y="3840"/>
                </a:cubicBezTo>
                <a:cubicBezTo>
                  <a:pt x="2364" y="3840"/>
                  <a:pt x="2397" y="3837"/>
                  <a:pt x="2428" y="3830"/>
                </a:cubicBezTo>
                <a:cubicBezTo>
                  <a:pt x="2657" y="4111"/>
                  <a:pt x="2896" y="4453"/>
                  <a:pt x="3083" y="4796"/>
                </a:cubicBezTo>
                <a:cubicBezTo>
                  <a:pt x="2906" y="5274"/>
                  <a:pt x="2678" y="5823"/>
                  <a:pt x="2408" y="6436"/>
                </a:cubicBezTo>
                <a:cubicBezTo>
                  <a:pt x="2366" y="6446"/>
                  <a:pt x="2356" y="6488"/>
                  <a:pt x="2356" y="6529"/>
                </a:cubicBezTo>
                <a:cubicBezTo>
                  <a:pt x="2356" y="6550"/>
                  <a:pt x="2345" y="6561"/>
                  <a:pt x="2335" y="6582"/>
                </a:cubicBezTo>
                <a:cubicBezTo>
                  <a:pt x="2273" y="6342"/>
                  <a:pt x="2179" y="6104"/>
                  <a:pt x="2086" y="5907"/>
                </a:cubicBezTo>
                <a:cubicBezTo>
                  <a:pt x="2242" y="5751"/>
                  <a:pt x="2086" y="5274"/>
                  <a:pt x="2086" y="5274"/>
                </a:cubicBezTo>
                <a:cubicBezTo>
                  <a:pt x="2086" y="5274"/>
                  <a:pt x="1825" y="4168"/>
                  <a:pt x="1221" y="4168"/>
                </a:cubicBezTo>
                <a:cubicBezTo>
                  <a:pt x="1133" y="4168"/>
                  <a:pt x="1037" y="4191"/>
                  <a:pt x="934" y="4246"/>
                </a:cubicBezTo>
                <a:cubicBezTo>
                  <a:pt x="176" y="4651"/>
                  <a:pt x="1328" y="5917"/>
                  <a:pt x="1920" y="5948"/>
                </a:cubicBezTo>
                <a:cubicBezTo>
                  <a:pt x="2034" y="6208"/>
                  <a:pt x="2158" y="6519"/>
                  <a:pt x="2200" y="6820"/>
                </a:cubicBezTo>
                <a:cubicBezTo>
                  <a:pt x="2200" y="6831"/>
                  <a:pt x="2211" y="6841"/>
                  <a:pt x="2211" y="6841"/>
                </a:cubicBezTo>
                <a:cubicBezTo>
                  <a:pt x="1785" y="7734"/>
                  <a:pt x="1235" y="8699"/>
                  <a:pt x="571" y="9685"/>
                </a:cubicBezTo>
                <a:lnTo>
                  <a:pt x="705" y="9800"/>
                </a:lnTo>
                <a:cubicBezTo>
                  <a:pt x="1245" y="9000"/>
                  <a:pt x="1754" y="8160"/>
                  <a:pt x="2200" y="7277"/>
                </a:cubicBezTo>
                <a:lnTo>
                  <a:pt x="2543" y="6561"/>
                </a:lnTo>
                <a:cubicBezTo>
                  <a:pt x="2740" y="6478"/>
                  <a:pt x="2927" y="6405"/>
                  <a:pt x="3093" y="6353"/>
                </a:cubicBezTo>
                <a:cubicBezTo>
                  <a:pt x="3238" y="6499"/>
                  <a:pt x="3560" y="6592"/>
                  <a:pt x="3902" y="6602"/>
                </a:cubicBezTo>
                <a:lnTo>
                  <a:pt x="3902" y="5574"/>
                </a:lnTo>
                <a:cubicBezTo>
                  <a:pt x="3664" y="5668"/>
                  <a:pt x="3487" y="5782"/>
                  <a:pt x="3487" y="5782"/>
                </a:cubicBezTo>
                <a:cubicBezTo>
                  <a:pt x="3487" y="5782"/>
                  <a:pt x="3093" y="5980"/>
                  <a:pt x="3041" y="6176"/>
                </a:cubicBezTo>
                <a:cubicBezTo>
                  <a:pt x="2917" y="6218"/>
                  <a:pt x="2792" y="6270"/>
                  <a:pt x="2647" y="6322"/>
                </a:cubicBezTo>
                <a:cubicBezTo>
                  <a:pt x="2834" y="5927"/>
                  <a:pt x="3000" y="5523"/>
                  <a:pt x="3155" y="5118"/>
                </a:cubicBezTo>
                <a:cubicBezTo>
                  <a:pt x="3404" y="4931"/>
                  <a:pt x="3664" y="4775"/>
                  <a:pt x="3902" y="4651"/>
                </a:cubicBezTo>
                <a:lnTo>
                  <a:pt x="3902" y="4453"/>
                </a:lnTo>
                <a:cubicBezTo>
                  <a:pt x="3706" y="4547"/>
                  <a:pt x="3487" y="4672"/>
                  <a:pt x="3259" y="4817"/>
                </a:cubicBezTo>
                <a:cubicBezTo>
                  <a:pt x="3280" y="4765"/>
                  <a:pt x="3300" y="4702"/>
                  <a:pt x="3332" y="4640"/>
                </a:cubicBezTo>
                <a:cubicBezTo>
                  <a:pt x="3477" y="4215"/>
                  <a:pt x="3602" y="3820"/>
                  <a:pt x="3706" y="3477"/>
                </a:cubicBezTo>
                <a:lnTo>
                  <a:pt x="3716" y="3477"/>
                </a:lnTo>
                <a:cubicBezTo>
                  <a:pt x="3778" y="3457"/>
                  <a:pt x="3840" y="3436"/>
                  <a:pt x="3902" y="3405"/>
                </a:cubicBezTo>
                <a:lnTo>
                  <a:pt x="39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5" name="Google Shape;815;p67"/>
          <p:cNvSpPr txBox="1">
            <a:spLocks noGrp="1"/>
          </p:cNvSpPr>
          <p:nvPr>
            <p:ph type="body" idx="1"/>
          </p:nvPr>
        </p:nvSpPr>
        <p:spPr>
          <a:xfrm>
            <a:off x="424443" y="1460870"/>
            <a:ext cx="5036575" cy="27750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 panose="020B0604020202020204"/>
              <a:buNone/>
            </a:pPr>
            <a:r>
              <a:rPr lang="hr-HR" dirty="0" err="1">
                <a:latin typeface="Abadi" panose="020B0604020104020204" pitchFamily="34" charset="0"/>
              </a:rPr>
              <a:t>Vêtements</a:t>
            </a:r>
            <a:r>
              <a:rPr lang="hr-HR" dirty="0">
                <a:latin typeface="Abadi" panose="020B0604020104020204" pitchFamily="34" charset="0"/>
              </a:rPr>
              <a:t> </a:t>
            </a:r>
            <a:r>
              <a:rPr lang="hr-HR" dirty="0" err="1">
                <a:latin typeface="Abadi" panose="020B0604020104020204" pitchFamily="34" charset="0"/>
              </a:rPr>
              <a:t>traditionnels</a:t>
            </a:r>
            <a:r>
              <a:rPr lang="hr-HR" dirty="0">
                <a:latin typeface="Abadi" panose="020B0604020104020204" pitchFamily="34" charset="0"/>
              </a:rPr>
              <a:t> </a:t>
            </a:r>
            <a:r>
              <a:rPr lang="hr-HR" dirty="0" err="1">
                <a:latin typeface="Abadi" panose="020B0604020104020204" pitchFamily="34" charset="0"/>
              </a:rPr>
              <a:t>pour</a:t>
            </a:r>
            <a:r>
              <a:rPr lang="hr-HR" dirty="0">
                <a:latin typeface="Abadi" panose="020B0604020104020204" pitchFamily="34" charset="0"/>
              </a:rPr>
              <a:t> </a:t>
            </a:r>
            <a:r>
              <a:rPr lang="hr-HR" dirty="0" err="1">
                <a:latin typeface="Abadi" panose="020B0604020104020204" pitchFamily="34" charset="0"/>
              </a:rPr>
              <a:t>femmes</a:t>
            </a:r>
            <a:r>
              <a:rPr lang="hr-HR" dirty="0">
                <a:latin typeface="Abadi" panose="020B0604020104020204" pitchFamily="34" charset="0"/>
              </a:rPr>
              <a:t>:</a:t>
            </a:r>
            <a:endParaRPr lang="hr-HR" dirty="0">
              <a:latin typeface="Abadi" panose="020B0604020104020204" pitchFamily="34" charset="0"/>
            </a:endParaRPr>
          </a:p>
          <a:p>
            <a:pPr marL="285750" indent="-285750">
              <a:buClr>
                <a:srgbClr val="273D40"/>
              </a:buClr>
              <a:buSzPts val="600"/>
            </a:pPr>
            <a:r>
              <a:rPr lang="hr-HR" b="1" dirty="0" err="1">
                <a:solidFill>
                  <a:schemeClr val="accent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Habesha</a:t>
            </a:r>
            <a:r>
              <a:rPr lang="hr-HR" b="1" dirty="0">
                <a:solidFill>
                  <a:schemeClr val="accent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b="1" dirty="0" err="1">
                <a:solidFill>
                  <a:schemeClr val="accent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Kemis</a:t>
            </a:r>
            <a:r>
              <a:rPr lang="hr-HR" b="1" dirty="0">
                <a:solidFill>
                  <a:schemeClr val="accent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r</a:t>
            </a:r>
            <a:r>
              <a:rPr lang="fr-FR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obe</a:t>
            </a:r>
            <a:r>
              <a:rPr lang="fr-FR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longue et fluide en tissu fabriqué à la main, ornée de couleurs vives et de motifs complexes</a:t>
            </a:r>
            <a:endParaRPr lang="hr-HR" dirty="0"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273D40"/>
              </a:buClr>
              <a:buSzPts val="600"/>
            </a:pPr>
            <a:r>
              <a:rPr lang="hr-HR" b="1" dirty="0" err="1">
                <a:solidFill>
                  <a:schemeClr val="accent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Netela</a:t>
            </a:r>
            <a:r>
              <a:rPr lang="hr-HR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fr-FR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écharpe légère qui complète la robe</a:t>
            </a:r>
            <a:endParaRPr lang="hr-HR" dirty="0">
              <a:solidFill>
                <a:schemeClr val="tx1"/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273D40"/>
              </a:buClr>
              <a:buSzPts val="600"/>
            </a:pPr>
            <a:endParaRPr lang="hr-HR" b="1" dirty="0">
              <a:solidFill>
                <a:schemeClr val="tx1"/>
              </a:solidFill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273D40"/>
              </a:buClr>
              <a:buSzPts val="600"/>
            </a:pPr>
            <a:r>
              <a:rPr lang="fr-FR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Mélange de </a:t>
            </a:r>
            <a:r>
              <a:rPr lang="fr-FR" b="1" dirty="0">
                <a:solidFill>
                  <a:schemeClr val="accent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styles moderne et traditionnel</a:t>
            </a:r>
            <a:endParaRPr lang="hr-HR" b="1" dirty="0">
              <a:solidFill>
                <a:schemeClr val="accent1"/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273D40"/>
              </a:buClr>
              <a:buSzPts val="600"/>
            </a:pPr>
            <a:r>
              <a:rPr lang="fr-FR" b="1" dirty="0">
                <a:solidFill>
                  <a:schemeClr val="accent1"/>
                </a:solidFill>
                <a:latin typeface="Abadi" panose="020B0604020104020204" pitchFamily="34" charset="0"/>
              </a:rPr>
              <a:t>Couleurs</a:t>
            </a:r>
            <a:r>
              <a:rPr lang="fr-FR" dirty="0">
                <a:latin typeface="Abadi" panose="020B0604020104020204" pitchFamily="34" charset="0"/>
              </a:rPr>
              <a:t> vives, </a:t>
            </a:r>
            <a:r>
              <a:rPr lang="fr-FR" b="1" dirty="0">
                <a:solidFill>
                  <a:schemeClr val="accent1"/>
                </a:solidFill>
                <a:latin typeface="Abadi" panose="020B0604020104020204" pitchFamily="34" charset="0"/>
              </a:rPr>
              <a:t>motifs</a:t>
            </a:r>
            <a:r>
              <a:rPr lang="fr-FR" dirty="0">
                <a:latin typeface="Abadi" panose="020B0604020104020204" pitchFamily="34" charset="0"/>
              </a:rPr>
              <a:t> complexes et tissus </a:t>
            </a:r>
            <a:r>
              <a:rPr lang="fr-FR" b="1" dirty="0">
                <a:solidFill>
                  <a:schemeClr val="accent1"/>
                </a:solidFill>
                <a:latin typeface="Abadi" panose="020B0604020104020204" pitchFamily="34" charset="0"/>
              </a:rPr>
              <a:t>fabriqués</a:t>
            </a:r>
            <a:r>
              <a:rPr lang="fr-FR" dirty="0">
                <a:latin typeface="Abadi" panose="020B0604020104020204" pitchFamily="34" charset="0"/>
              </a:rPr>
              <a:t> à la main</a:t>
            </a:r>
            <a:r>
              <a:rPr lang="hr-HR" dirty="0">
                <a:latin typeface="Abadi" panose="020B0604020104020204" pitchFamily="34" charset="0"/>
              </a:rPr>
              <a:t> (</a:t>
            </a:r>
            <a:r>
              <a:rPr lang="fr-FR" dirty="0">
                <a:latin typeface="Abadi" panose="020B0604020104020204" pitchFamily="34" charset="0"/>
              </a:rPr>
              <a:t>rouge, bleu, vert, formes géométriques</a:t>
            </a:r>
            <a:r>
              <a:rPr lang="hr-HR" dirty="0">
                <a:latin typeface="Abadi" panose="020B0604020104020204" pitchFamily="34" charset="0"/>
              </a:rPr>
              <a:t>…)</a:t>
            </a:r>
            <a:endParaRPr lang="hr-HR" dirty="0">
              <a:latin typeface="Abadi" panose="020B0604020104020204" pitchFamily="34" charset="0"/>
            </a:endParaRPr>
          </a:p>
          <a:p>
            <a:pPr marL="285750" indent="-285750">
              <a:buClr>
                <a:srgbClr val="273D40"/>
              </a:buClr>
              <a:buSzPts val="600"/>
            </a:pPr>
            <a:r>
              <a:rPr lang="fr-FR" dirty="0">
                <a:latin typeface="Abadi" panose="020B0604020104020204" pitchFamily="34" charset="0"/>
              </a:rPr>
              <a:t>Les </a:t>
            </a:r>
            <a:r>
              <a:rPr lang="fr-FR" b="1" dirty="0">
                <a:solidFill>
                  <a:schemeClr val="accent1"/>
                </a:solidFill>
                <a:latin typeface="Abadi" panose="020B0604020104020204" pitchFamily="34" charset="0"/>
              </a:rPr>
              <a:t>tribus éthiopiennes</a:t>
            </a:r>
            <a:r>
              <a:rPr lang="fr-FR" dirty="0">
                <a:latin typeface="Abadi" panose="020B0604020104020204" pitchFamily="34" charset="0"/>
              </a:rPr>
              <a:t> influencent la mode féminine</a:t>
            </a:r>
            <a:endParaRPr lang="hr-HR" dirty="0">
              <a:latin typeface="Abadi" panose="020B0604020104020204" pitchFamily="34" charset="0"/>
            </a:endParaRPr>
          </a:p>
          <a:p>
            <a:pPr marL="285750" indent="-285750">
              <a:buClr>
                <a:srgbClr val="273D40"/>
              </a:buClr>
              <a:buSzPts val="600"/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816" name="Google Shape;816;p67"/>
          <p:cNvSpPr txBox="1">
            <a:spLocks noGrp="1"/>
          </p:cNvSpPr>
          <p:nvPr>
            <p:ph type="title"/>
          </p:nvPr>
        </p:nvSpPr>
        <p:spPr>
          <a:xfrm>
            <a:off x="452315" y="373970"/>
            <a:ext cx="4047300" cy="10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Mode </a:t>
            </a:r>
            <a:r>
              <a:rPr lang="hr-HR" dirty="0" err="1"/>
              <a:t>féminine</a:t>
            </a:r>
            <a:endParaRPr dirty="0"/>
          </a:p>
        </p:txBody>
      </p:sp>
      <p:sp>
        <p:nvSpPr>
          <p:cNvPr id="817" name="Google Shape;817;p67"/>
          <p:cNvSpPr/>
          <p:nvPr/>
        </p:nvSpPr>
        <p:spPr>
          <a:xfrm>
            <a:off x="563707" y="974557"/>
            <a:ext cx="945000" cy="9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/>
              </a:solidFill>
            </a:endParaRPr>
          </a:p>
        </p:txBody>
      </p:sp>
      <p:grpSp>
        <p:nvGrpSpPr>
          <p:cNvPr id="2" name="Google Shape;2312;p95"/>
          <p:cNvGrpSpPr/>
          <p:nvPr/>
        </p:nvGrpSpPr>
        <p:grpSpPr>
          <a:xfrm>
            <a:off x="5480053" y="0"/>
            <a:ext cx="3663560" cy="5184341"/>
            <a:chOff x="3509219" y="2646196"/>
            <a:chExt cx="566474" cy="801624"/>
          </a:xfrm>
        </p:grpSpPr>
        <p:sp>
          <p:nvSpPr>
            <p:cNvPr id="3" name="Google Shape;2313;p95"/>
            <p:cNvSpPr/>
            <p:nvPr/>
          </p:nvSpPr>
          <p:spPr>
            <a:xfrm>
              <a:off x="3509219" y="2646196"/>
              <a:ext cx="566474" cy="801624"/>
            </a:xfrm>
            <a:custGeom>
              <a:avLst/>
              <a:gdLst/>
              <a:ahLst/>
              <a:cxnLst/>
              <a:rect l="l" t="t" r="r" b="b"/>
              <a:pathLst>
                <a:path w="16704" h="23638" extrusionOk="0">
                  <a:moveTo>
                    <a:pt x="0" y="0"/>
                  </a:moveTo>
                  <a:lnTo>
                    <a:pt x="0" y="23637"/>
                  </a:lnTo>
                  <a:lnTo>
                    <a:pt x="16704" y="23637"/>
                  </a:lnTo>
                  <a:lnTo>
                    <a:pt x="167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" name="Google Shape;2314;p95"/>
            <p:cNvSpPr/>
            <p:nvPr/>
          </p:nvSpPr>
          <p:spPr>
            <a:xfrm>
              <a:off x="3522580" y="2844750"/>
              <a:ext cx="429536" cy="429841"/>
            </a:xfrm>
            <a:custGeom>
              <a:avLst/>
              <a:gdLst/>
              <a:ahLst/>
              <a:cxnLst/>
              <a:rect l="l" t="t" r="r" b="b"/>
              <a:pathLst>
                <a:path w="12666" h="12675" extrusionOk="0">
                  <a:moveTo>
                    <a:pt x="6333" y="0"/>
                  </a:moveTo>
                  <a:cubicBezTo>
                    <a:pt x="2835" y="0"/>
                    <a:pt x="1" y="2834"/>
                    <a:pt x="1" y="6333"/>
                  </a:cubicBezTo>
                  <a:cubicBezTo>
                    <a:pt x="1" y="9830"/>
                    <a:pt x="2835" y="12675"/>
                    <a:pt x="6333" y="12675"/>
                  </a:cubicBezTo>
                  <a:cubicBezTo>
                    <a:pt x="9832" y="12675"/>
                    <a:pt x="12666" y="9830"/>
                    <a:pt x="12666" y="6333"/>
                  </a:cubicBezTo>
                  <a:cubicBezTo>
                    <a:pt x="12666" y="2834"/>
                    <a:pt x="9832" y="0"/>
                    <a:pt x="63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315;p95"/>
            <p:cNvSpPr/>
            <p:nvPr/>
          </p:nvSpPr>
          <p:spPr>
            <a:xfrm>
              <a:off x="3509219" y="3198179"/>
              <a:ext cx="566474" cy="249630"/>
            </a:xfrm>
            <a:custGeom>
              <a:avLst/>
              <a:gdLst/>
              <a:ahLst/>
              <a:cxnLst/>
              <a:rect l="l" t="t" r="r" b="b"/>
              <a:pathLst>
                <a:path w="16704" h="7361" extrusionOk="0">
                  <a:moveTo>
                    <a:pt x="3219" y="1"/>
                  </a:moveTo>
                  <a:cubicBezTo>
                    <a:pt x="3219" y="1"/>
                    <a:pt x="2596" y="73"/>
                    <a:pt x="2461" y="260"/>
                  </a:cubicBezTo>
                  <a:cubicBezTo>
                    <a:pt x="2337" y="447"/>
                    <a:pt x="2367" y="675"/>
                    <a:pt x="2367" y="675"/>
                  </a:cubicBezTo>
                  <a:cubicBezTo>
                    <a:pt x="2367" y="675"/>
                    <a:pt x="406" y="2305"/>
                    <a:pt x="0" y="3364"/>
                  </a:cubicBezTo>
                  <a:lnTo>
                    <a:pt x="0" y="7360"/>
                  </a:lnTo>
                  <a:lnTo>
                    <a:pt x="16704" y="7360"/>
                  </a:lnTo>
                  <a:lnTo>
                    <a:pt x="16704" y="1039"/>
                  </a:lnTo>
                  <a:cubicBezTo>
                    <a:pt x="16704" y="1039"/>
                    <a:pt x="16361" y="613"/>
                    <a:pt x="15894" y="322"/>
                  </a:cubicBezTo>
                  <a:cubicBezTo>
                    <a:pt x="15554" y="98"/>
                    <a:pt x="15334" y="69"/>
                    <a:pt x="15244" y="69"/>
                  </a:cubicBezTo>
                  <a:cubicBezTo>
                    <a:pt x="15214" y="69"/>
                    <a:pt x="15198" y="73"/>
                    <a:pt x="15198" y="73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" name="Google Shape;2316;p95"/>
            <p:cNvSpPr/>
            <p:nvPr/>
          </p:nvSpPr>
          <p:spPr>
            <a:xfrm>
              <a:off x="3566937" y="2730840"/>
              <a:ext cx="411223" cy="429095"/>
            </a:xfrm>
            <a:custGeom>
              <a:avLst/>
              <a:gdLst/>
              <a:ahLst/>
              <a:cxnLst/>
              <a:rect l="l" t="t" r="r" b="b"/>
              <a:pathLst>
                <a:path w="12126" h="12653" extrusionOk="0">
                  <a:moveTo>
                    <a:pt x="8560" y="1"/>
                  </a:moveTo>
                  <a:cubicBezTo>
                    <a:pt x="7961" y="1"/>
                    <a:pt x="7314" y="165"/>
                    <a:pt x="6842" y="442"/>
                  </a:cubicBezTo>
                  <a:cubicBezTo>
                    <a:pt x="6548" y="613"/>
                    <a:pt x="6294" y="664"/>
                    <a:pt x="6054" y="664"/>
                  </a:cubicBezTo>
                  <a:cubicBezTo>
                    <a:pt x="5695" y="664"/>
                    <a:pt x="5368" y="550"/>
                    <a:pt x="4988" y="550"/>
                  </a:cubicBezTo>
                  <a:cubicBezTo>
                    <a:pt x="4743" y="550"/>
                    <a:pt x="4476" y="597"/>
                    <a:pt x="4164" y="753"/>
                  </a:cubicBezTo>
                  <a:cubicBezTo>
                    <a:pt x="3053" y="1314"/>
                    <a:pt x="3696" y="1667"/>
                    <a:pt x="2970" y="2082"/>
                  </a:cubicBezTo>
                  <a:cubicBezTo>
                    <a:pt x="2254" y="2487"/>
                    <a:pt x="1714" y="2259"/>
                    <a:pt x="1101" y="3515"/>
                  </a:cubicBezTo>
                  <a:cubicBezTo>
                    <a:pt x="697" y="4335"/>
                    <a:pt x="1278" y="4760"/>
                    <a:pt x="552" y="6162"/>
                  </a:cubicBezTo>
                  <a:cubicBezTo>
                    <a:pt x="1" y="7242"/>
                    <a:pt x="1112" y="7895"/>
                    <a:pt x="842" y="8840"/>
                  </a:cubicBezTo>
                  <a:cubicBezTo>
                    <a:pt x="624" y="9650"/>
                    <a:pt x="686" y="10501"/>
                    <a:pt x="1828" y="10823"/>
                  </a:cubicBezTo>
                  <a:cubicBezTo>
                    <a:pt x="2658" y="11062"/>
                    <a:pt x="3084" y="11612"/>
                    <a:pt x="3115" y="12089"/>
                  </a:cubicBezTo>
                  <a:cubicBezTo>
                    <a:pt x="3146" y="12456"/>
                    <a:pt x="3553" y="12653"/>
                    <a:pt x="4031" y="12653"/>
                  </a:cubicBezTo>
                  <a:cubicBezTo>
                    <a:pt x="4189" y="12653"/>
                    <a:pt x="4354" y="12631"/>
                    <a:pt x="4517" y="12587"/>
                  </a:cubicBezTo>
                  <a:cubicBezTo>
                    <a:pt x="5970" y="12204"/>
                    <a:pt x="11202" y="3660"/>
                    <a:pt x="11202" y="3660"/>
                  </a:cubicBezTo>
                  <a:cubicBezTo>
                    <a:pt x="11202" y="3660"/>
                    <a:pt x="12126" y="3245"/>
                    <a:pt x="11814" y="2414"/>
                  </a:cubicBezTo>
                  <a:cubicBezTo>
                    <a:pt x="11493" y="1574"/>
                    <a:pt x="10506" y="1781"/>
                    <a:pt x="10123" y="774"/>
                  </a:cubicBezTo>
                  <a:cubicBezTo>
                    <a:pt x="9909" y="229"/>
                    <a:pt x="9267" y="1"/>
                    <a:pt x="8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" name="Google Shape;2317;p95"/>
            <p:cNvSpPr/>
            <p:nvPr/>
          </p:nvSpPr>
          <p:spPr>
            <a:xfrm>
              <a:off x="3861631" y="2850006"/>
              <a:ext cx="137651" cy="323254"/>
            </a:xfrm>
            <a:custGeom>
              <a:avLst/>
              <a:gdLst/>
              <a:ahLst/>
              <a:cxnLst/>
              <a:rect l="l" t="t" r="r" b="b"/>
              <a:pathLst>
                <a:path w="4059" h="9532" extrusionOk="0">
                  <a:moveTo>
                    <a:pt x="2097" y="1"/>
                  </a:moveTo>
                  <a:lnTo>
                    <a:pt x="145" y="6364"/>
                  </a:lnTo>
                  <a:cubicBezTo>
                    <a:pt x="145" y="6364"/>
                    <a:pt x="0" y="9333"/>
                    <a:pt x="1110" y="9509"/>
                  </a:cubicBezTo>
                  <a:cubicBezTo>
                    <a:pt x="1212" y="9524"/>
                    <a:pt x="1300" y="9531"/>
                    <a:pt x="1377" y="9531"/>
                  </a:cubicBezTo>
                  <a:cubicBezTo>
                    <a:pt x="2143" y="9531"/>
                    <a:pt x="1751" y="8834"/>
                    <a:pt x="2346" y="8617"/>
                  </a:cubicBezTo>
                  <a:cubicBezTo>
                    <a:pt x="2990" y="8367"/>
                    <a:pt x="3613" y="8171"/>
                    <a:pt x="3270" y="6914"/>
                  </a:cubicBezTo>
                  <a:cubicBezTo>
                    <a:pt x="2937" y="5668"/>
                    <a:pt x="3384" y="5783"/>
                    <a:pt x="3716" y="5264"/>
                  </a:cubicBezTo>
                  <a:cubicBezTo>
                    <a:pt x="4059" y="4745"/>
                    <a:pt x="3945" y="4049"/>
                    <a:pt x="3571" y="3312"/>
                  </a:cubicBezTo>
                  <a:cubicBezTo>
                    <a:pt x="3197" y="2565"/>
                    <a:pt x="3716" y="2077"/>
                    <a:pt x="3426" y="1080"/>
                  </a:cubicBezTo>
                  <a:cubicBezTo>
                    <a:pt x="3124" y="74"/>
                    <a:pt x="2097" y="1"/>
                    <a:pt x="2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" name="Google Shape;2318;p95"/>
            <p:cNvSpPr/>
            <p:nvPr/>
          </p:nvSpPr>
          <p:spPr>
            <a:xfrm>
              <a:off x="3609191" y="2854822"/>
              <a:ext cx="435538" cy="491494"/>
            </a:xfrm>
            <a:custGeom>
              <a:avLst/>
              <a:gdLst/>
              <a:ahLst/>
              <a:cxnLst/>
              <a:rect l="l" t="t" r="r" b="b"/>
              <a:pathLst>
                <a:path w="12843" h="14493" extrusionOk="0">
                  <a:moveTo>
                    <a:pt x="8291" y="0"/>
                  </a:moveTo>
                  <a:cubicBezTo>
                    <a:pt x="7624" y="0"/>
                    <a:pt x="5711" y="1003"/>
                    <a:pt x="4662" y="3046"/>
                  </a:cubicBezTo>
                  <a:cubicBezTo>
                    <a:pt x="4423" y="3523"/>
                    <a:pt x="4226" y="4052"/>
                    <a:pt x="4101" y="4644"/>
                  </a:cubicBezTo>
                  <a:lnTo>
                    <a:pt x="4070" y="4800"/>
                  </a:lnTo>
                  <a:cubicBezTo>
                    <a:pt x="4070" y="4800"/>
                    <a:pt x="4081" y="5122"/>
                    <a:pt x="4101" y="5547"/>
                  </a:cubicBezTo>
                  <a:cubicBezTo>
                    <a:pt x="4122" y="6409"/>
                    <a:pt x="4143" y="7738"/>
                    <a:pt x="4070" y="7987"/>
                  </a:cubicBezTo>
                  <a:cubicBezTo>
                    <a:pt x="4039" y="8112"/>
                    <a:pt x="3904" y="8288"/>
                    <a:pt x="3717" y="8454"/>
                  </a:cubicBezTo>
                  <a:cubicBezTo>
                    <a:pt x="3364" y="8786"/>
                    <a:pt x="2814" y="9129"/>
                    <a:pt x="2357" y="9212"/>
                  </a:cubicBezTo>
                  <a:cubicBezTo>
                    <a:pt x="1672" y="9347"/>
                    <a:pt x="354" y="9752"/>
                    <a:pt x="1" y="10479"/>
                  </a:cubicBezTo>
                  <a:cubicBezTo>
                    <a:pt x="1" y="10479"/>
                    <a:pt x="2160" y="12119"/>
                    <a:pt x="4122" y="12565"/>
                  </a:cubicBezTo>
                  <a:cubicBezTo>
                    <a:pt x="6084" y="13011"/>
                    <a:pt x="6676" y="13312"/>
                    <a:pt x="7776" y="13831"/>
                  </a:cubicBezTo>
                  <a:cubicBezTo>
                    <a:pt x="7973" y="13925"/>
                    <a:pt x="8171" y="14029"/>
                    <a:pt x="8368" y="14153"/>
                  </a:cubicBezTo>
                  <a:cubicBezTo>
                    <a:pt x="8746" y="14381"/>
                    <a:pt x="9169" y="14492"/>
                    <a:pt x="9589" y="14492"/>
                  </a:cubicBezTo>
                  <a:cubicBezTo>
                    <a:pt x="10241" y="14492"/>
                    <a:pt x="10886" y="14224"/>
                    <a:pt x="11347" y="13707"/>
                  </a:cubicBezTo>
                  <a:cubicBezTo>
                    <a:pt x="11389" y="13665"/>
                    <a:pt x="11420" y="13634"/>
                    <a:pt x="11440" y="13623"/>
                  </a:cubicBezTo>
                  <a:cubicBezTo>
                    <a:pt x="11648" y="13572"/>
                    <a:pt x="11887" y="13530"/>
                    <a:pt x="11887" y="13530"/>
                  </a:cubicBezTo>
                  <a:cubicBezTo>
                    <a:pt x="11887" y="13530"/>
                    <a:pt x="11949" y="13364"/>
                    <a:pt x="12042" y="13125"/>
                  </a:cubicBezTo>
                  <a:cubicBezTo>
                    <a:pt x="12208" y="12679"/>
                    <a:pt x="12468" y="12004"/>
                    <a:pt x="12614" y="11787"/>
                  </a:cubicBezTo>
                  <a:cubicBezTo>
                    <a:pt x="12842" y="11444"/>
                    <a:pt x="12759" y="10333"/>
                    <a:pt x="11721" y="9814"/>
                  </a:cubicBezTo>
                  <a:cubicBezTo>
                    <a:pt x="10683" y="9284"/>
                    <a:pt x="9250" y="9658"/>
                    <a:pt x="8222" y="8693"/>
                  </a:cubicBezTo>
                  <a:cubicBezTo>
                    <a:pt x="8222" y="8693"/>
                    <a:pt x="8108" y="7665"/>
                    <a:pt x="8171" y="7001"/>
                  </a:cubicBezTo>
                  <a:cubicBezTo>
                    <a:pt x="8171" y="7001"/>
                    <a:pt x="8596" y="6908"/>
                    <a:pt x="8990" y="6222"/>
                  </a:cubicBezTo>
                  <a:cubicBezTo>
                    <a:pt x="9375" y="5526"/>
                    <a:pt x="9489" y="4343"/>
                    <a:pt x="9489" y="4208"/>
                  </a:cubicBezTo>
                  <a:lnTo>
                    <a:pt x="9489" y="3824"/>
                  </a:lnTo>
                  <a:cubicBezTo>
                    <a:pt x="9479" y="3689"/>
                    <a:pt x="9479" y="3533"/>
                    <a:pt x="9479" y="3367"/>
                  </a:cubicBezTo>
                  <a:cubicBezTo>
                    <a:pt x="9468" y="2880"/>
                    <a:pt x="9458" y="2298"/>
                    <a:pt x="9447" y="2029"/>
                  </a:cubicBezTo>
                  <a:cubicBezTo>
                    <a:pt x="9437" y="1634"/>
                    <a:pt x="9157" y="824"/>
                    <a:pt x="8794" y="347"/>
                  </a:cubicBezTo>
                  <a:cubicBezTo>
                    <a:pt x="8721" y="253"/>
                    <a:pt x="8648" y="181"/>
                    <a:pt x="8575" y="118"/>
                  </a:cubicBezTo>
                  <a:cubicBezTo>
                    <a:pt x="8534" y="87"/>
                    <a:pt x="8503" y="56"/>
                    <a:pt x="8461" y="35"/>
                  </a:cubicBezTo>
                  <a:cubicBezTo>
                    <a:pt x="8421" y="12"/>
                    <a:pt x="8363" y="0"/>
                    <a:pt x="8291" y="0"/>
                  </a:cubicBezTo>
                  <a:close/>
                </a:path>
              </a:pathLst>
            </a:custGeom>
            <a:solidFill>
              <a:srgbClr val="823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" name="Google Shape;2319;p95"/>
            <p:cNvSpPr/>
            <p:nvPr/>
          </p:nvSpPr>
          <p:spPr>
            <a:xfrm>
              <a:off x="3880248" y="2962322"/>
              <a:ext cx="50733" cy="28283"/>
            </a:xfrm>
            <a:custGeom>
              <a:avLst/>
              <a:gdLst/>
              <a:ahLst/>
              <a:cxnLst/>
              <a:rect l="l" t="t" r="r" b="b"/>
              <a:pathLst>
                <a:path w="1496" h="834" extrusionOk="0">
                  <a:moveTo>
                    <a:pt x="1" y="0"/>
                  </a:moveTo>
                  <a:cubicBezTo>
                    <a:pt x="1" y="0"/>
                    <a:pt x="178" y="799"/>
                    <a:pt x="801" y="831"/>
                  </a:cubicBezTo>
                  <a:cubicBezTo>
                    <a:pt x="830" y="833"/>
                    <a:pt x="858" y="834"/>
                    <a:pt x="885" y="834"/>
                  </a:cubicBezTo>
                  <a:cubicBezTo>
                    <a:pt x="1172" y="834"/>
                    <a:pt x="1373" y="740"/>
                    <a:pt x="1496" y="654"/>
                  </a:cubicBezTo>
                  <a:cubicBezTo>
                    <a:pt x="1486" y="519"/>
                    <a:pt x="1486" y="363"/>
                    <a:pt x="1486" y="19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2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2320;p95"/>
            <p:cNvSpPr/>
            <p:nvPr/>
          </p:nvSpPr>
          <p:spPr>
            <a:xfrm>
              <a:off x="3748264" y="2858823"/>
              <a:ext cx="159151" cy="158371"/>
            </a:xfrm>
            <a:custGeom>
              <a:avLst/>
              <a:gdLst/>
              <a:ahLst/>
              <a:cxnLst/>
              <a:rect l="l" t="t" r="r" b="b"/>
              <a:pathLst>
                <a:path w="4693" h="4670" extrusionOk="0">
                  <a:moveTo>
                    <a:pt x="4474" y="0"/>
                  </a:moveTo>
                  <a:cubicBezTo>
                    <a:pt x="3457" y="63"/>
                    <a:pt x="1661" y="1775"/>
                    <a:pt x="561" y="2928"/>
                  </a:cubicBezTo>
                  <a:cubicBezTo>
                    <a:pt x="322" y="3405"/>
                    <a:pt x="125" y="3934"/>
                    <a:pt x="0" y="4526"/>
                  </a:cubicBezTo>
                  <a:cubicBezTo>
                    <a:pt x="104" y="4589"/>
                    <a:pt x="229" y="4640"/>
                    <a:pt x="384" y="4661"/>
                  </a:cubicBezTo>
                  <a:cubicBezTo>
                    <a:pt x="430" y="4667"/>
                    <a:pt x="473" y="4669"/>
                    <a:pt x="514" y="4669"/>
                  </a:cubicBezTo>
                  <a:cubicBezTo>
                    <a:pt x="1082" y="4669"/>
                    <a:pt x="1261" y="4167"/>
                    <a:pt x="2035" y="4080"/>
                  </a:cubicBezTo>
                  <a:cubicBezTo>
                    <a:pt x="2866" y="3987"/>
                    <a:pt x="2876" y="3685"/>
                    <a:pt x="2949" y="3135"/>
                  </a:cubicBezTo>
                  <a:cubicBezTo>
                    <a:pt x="3021" y="2585"/>
                    <a:pt x="3405" y="2190"/>
                    <a:pt x="3758" y="2035"/>
                  </a:cubicBezTo>
                  <a:cubicBezTo>
                    <a:pt x="4111" y="1879"/>
                    <a:pt x="4360" y="1661"/>
                    <a:pt x="4453" y="924"/>
                  </a:cubicBezTo>
                  <a:cubicBezTo>
                    <a:pt x="4506" y="561"/>
                    <a:pt x="4599" y="343"/>
                    <a:pt x="4693" y="229"/>
                  </a:cubicBezTo>
                  <a:cubicBezTo>
                    <a:pt x="4620" y="135"/>
                    <a:pt x="4547" y="63"/>
                    <a:pt x="4474" y="0"/>
                  </a:cubicBezTo>
                  <a:close/>
                </a:path>
              </a:pathLst>
            </a:custGeom>
            <a:solidFill>
              <a:srgbClr val="52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2321;p95"/>
            <p:cNvSpPr/>
            <p:nvPr/>
          </p:nvSpPr>
          <p:spPr>
            <a:xfrm>
              <a:off x="3844031" y="2931191"/>
              <a:ext cx="37677" cy="16007"/>
            </a:xfrm>
            <a:custGeom>
              <a:avLst/>
              <a:gdLst/>
              <a:ahLst/>
              <a:cxnLst/>
              <a:rect l="l" t="t" r="r" b="b"/>
              <a:pathLst>
                <a:path w="1111" h="472" extrusionOk="0">
                  <a:moveTo>
                    <a:pt x="419" y="0"/>
                  </a:moveTo>
                  <a:cubicBezTo>
                    <a:pt x="256" y="0"/>
                    <a:pt x="107" y="29"/>
                    <a:pt x="72" y="129"/>
                  </a:cubicBezTo>
                  <a:cubicBezTo>
                    <a:pt x="0" y="379"/>
                    <a:pt x="114" y="409"/>
                    <a:pt x="114" y="409"/>
                  </a:cubicBezTo>
                  <a:cubicBezTo>
                    <a:pt x="114" y="409"/>
                    <a:pt x="327" y="333"/>
                    <a:pt x="588" y="333"/>
                  </a:cubicBezTo>
                  <a:cubicBezTo>
                    <a:pt x="757" y="333"/>
                    <a:pt x="947" y="365"/>
                    <a:pt x="1110" y="472"/>
                  </a:cubicBezTo>
                  <a:lnTo>
                    <a:pt x="893" y="56"/>
                  </a:lnTo>
                  <a:cubicBezTo>
                    <a:pt x="893" y="56"/>
                    <a:pt x="644" y="0"/>
                    <a:pt x="419" y="0"/>
                  </a:cubicBezTo>
                  <a:close/>
                </a:path>
              </a:pathLst>
            </a:custGeom>
            <a:solidFill>
              <a:srgbClr val="52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2322;p95"/>
            <p:cNvSpPr/>
            <p:nvPr/>
          </p:nvSpPr>
          <p:spPr>
            <a:xfrm>
              <a:off x="3848236" y="2917830"/>
              <a:ext cx="37677" cy="14243"/>
            </a:xfrm>
            <a:custGeom>
              <a:avLst/>
              <a:gdLst/>
              <a:ahLst/>
              <a:cxnLst/>
              <a:rect l="l" t="t" r="r" b="b"/>
              <a:pathLst>
                <a:path w="1111" h="420" extrusionOk="0">
                  <a:moveTo>
                    <a:pt x="324" y="0"/>
                  </a:moveTo>
                  <a:cubicBezTo>
                    <a:pt x="220" y="0"/>
                    <a:pt x="135" y="17"/>
                    <a:pt x="104" y="67"/>
                  </a:cubicBezTo>
                  <a:cubicBezTo>
                    <a:pt x="1" y="233"/>
                    <a:pt x="114" y="264"/>
                    <a:pt x="114" y="264"/>
                  </a:cubicBezTo>
                  <a:cubicBezTo>
                    <a:pt x="114" y="264"/>
                    <a:pt x="216" y="250"/>
                    <a:pt x="362" y="250"/>
                  </a:cubicBezTo>
                  <a:cubicBezTo>
                    <a:pt x="573" y="250"/>
                    <a:pt x="878" y="279"/>
                    <a:pt x="1111" y="420"/>
                  </a:cubicBezTo>
                  <a:lnTo>
                    <a:pt x="924" y="97"/>
                  </a:lnTo>
                  <a:cubicBezTo>
                    <a:pt x="924" y="97"/>
                    <a:pt x="570" y="0"/>
                    <a:pt x="324" y="0"/>
                  </a:cubicBezTo>
                  <a:close/>
                </a:path>
              </a:pathLst>
            </a:custGeom>
            <a:solidFill>
              <a:srgbClr val="52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2323;p95"/>
            <p:cNvSpPr/>
            <p:nvPr/>
          </p:nvSpPr>
          <p:spPr>
            <a:xfrm>
              <a:off x="3736055" y="2844818"/>
              <a:ext cx="179431" cy="153691"/>
            </a:xfrm>
            <a:custGeom>
              <a:avLst/>
              <a:gdLst/>
              <a:ahLst/>
              <a:cxnLst/>
              <a:rect l="l" t="t" r="r" b="b"/>
              <a:pathLst>
                <a:path w="5291" h="4532" extrusionOk="0">
                  <a:moveTo>
                    <a:pt x="3868" y="0"/>
                  </a:moveTo>
                  <a:cubicBezTo>
                    <a:pt x="1609" y="0"/>
                    <a:pt x="373" y="3372"/>
                    <a:pt x="174" y="3745"/>
                  </a:cubicBezTo>
                  <a:cubicBezTo>
                    <a:pt x="0" y="4085"/>
                    <a:pt x="461" y="4531"/>
                    <a:pt x="952" y="4531"/>
                  </a:cubicBezTo>
                  <a:cubicBezTo>
                    <a:pt x="1108" y="4531"/>
                    <a:pt x="1266" y="4486"/>
                    <a:pt x="1409" y="4379"/>
                  </a:cubicBezTo>
                  <a:cubicBezTo>
                    <a:pt x="1641" y="4200"/>
                    <a:pt x="1830" y="4150"/>
                    <a:pt x="2004" y="4150"/>
                  </a:cubicBezTo>
                  <a:cubicBezTo>
                    <a:pt x="2234" y="4150"/>
                    <a:pt x="2438" y="4239"/>
                    <a:pt x="2679" y="4239"/>
                  </a:cubicBezTo>
                  <a:cubicBezTo>
                    <a:pt x="2712" y="4239"/>
                    <a:pt x="2745" y="4237"/>
                    <a:pt x="2779" y="4234"/>
                  </a:cubicBezTo>
                  <a:cubicBezTo>
                    <a:pt x="3267" y="4181"/>
                    <a:pt x="3277" y="3860"/>
                    <a:pt x="3329" y="3362"/>
                  </a:cubicBezTo>
                  <a:cubicBezTo>
                    <a:pt x="3381" y="2863"/>
                    <a:pt x="3599" y="2396"/>
                    <a:pt x="4139" y="2147"/>
                  </a:cubicBezTo>
                  <a:cubicBezTo>
                    <a:pt x="4668" y="1897"/>
                    <a:pt x="4647" y="1285"/>
                    <a:pt x="4741" y="808"/>
                  </a:cubicBezTo>
                  <a:cubicBezTo>
                    <a:pt x="4814" y="465"/>
                    <a:pt x="5055" y="414"/>
                    <a:pt x="5193" y="414"/>
                  </a:cubicBezTo>
                  <a:cubicBezTo>
                    <a:pt x="5251" y="414"/>
                    <a:pt x="5291" y="423"/>
                    <a:pt x="5291" y="423"/>
                  </a:cubicBezTo>
                  <a:cubicBezTo>
                    <a:pt x="4779" y="126"/>
                    <a:pt x="4304" y="0"/>
                    <a:pt x="3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2324;p95"/>
            <p:cNvSpPr/>
            <p:nvPr/>
          </p:nvSpPr>
          <p:spPr>
            <a:xfrm>
              <a:off x="3735208" y="3042931"/>
              <a:ext cx="151080" cy="125612"/>
            </a:xfrm>
            <a:custGeom>
              <a:avLst/>
              <a:gdLst/>
              <a:ahLst/>
              <a:cxnLst/>
              <a:rect l="l" t="t" r="r" b="b"/>
              <a:pathLst>
                <a:path w="4455" h="3704" extrusionOk="0">
                  <a:moveTo>
                    <a:pt x="385" y="0"/>
                  </a:moveTo>
                  <a:cubicBezTo>
                    <a:pt x="406" y="862"/>
                    <a:pt x="427" y="2191"/>
                    <a:pt x="354" y="2440"/>
                  </a:cubicBezTo>
                  <a:cubicBezTo>
                    <a:pt x="323" y="2565"/>
                    <a:pt x="188" y="2741"/>
                    <a:pt x="1" y="2907"/>
                  </a:cubicBezTo>
                  <a:cubicBezTo>
                    <a:pt x="271" y="3283"/>
                    <a:pt x="737" y="3704"/>
                    <a:pt x="1459" y="3704"/>
                  </a:cubicBezTo>
                  <a:cubicBezTo>
                    <a:pt x="1515" y="3704"/>
                    <a:pt x="1572" y="3701"/>
                    <a:pt x="1631" y="3696"/>
                  </a:cubicBezTo>
                  <a:cubicBezTo>
                    <a:pt x="3053" y="3571"/>
                    <a:pt x="4444" y="1474"/>
                    <a:pt x="4455" y="1454"/>
                  </a:cubicBezTo>
                  <a:lnTo>
                    <a:pt x="4455" y="1454"/>
                  </a:lnTo>
                  <a:cubicBezTo>
                    <a:pt x="4444" y="1454"/>
                    <a:pt x="4143" y="1578"/>
                    <a:pt x="3956" y="1599"/>
                  </a:cubicBezTo>
                  <a:cubicBezTo>
                    <a:pt x="3865" y="1615"/>
                    <a:pt x="3712" y="1654"/>
                    <a:pt x="3460" y="1654"/>
                  </a:cubicBezTo>
                  <a:cubicBezTo>
                    <a:pt x="3226" y="1654"/>
                    <a:pt x="2906" y="1621"/>
                    <a:pt x="2472" y="1506"/>
                  </a:cubicBezTo>
                  <a:cubicBezTo>
                    <a:pt x="1631" y="1277"/>
                    <a:pt x="386" y="0"/>
                    <a:pt x="385" y="0"/>
                  </a:cubicBezTo>
                  <a:close/>
                </a:path>
              </a:pathLst>
            </a:custGeom>
            <a:solidFill>
              <a:srgbClr val="52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2325;p95"/>
            <p:cNvSpPr/>
            <p:nvPr/>
          </p:nvSpPr>
          <p:spPr>
            <a:xfrm>
              <a:off x="3897509" y="3033436"/>
              <a:ext cx="48257" cy="109503"/>
            </a:xfrm>
            <a:custGeom>
              <a:avLst/>
              <a:gdLst/>
              <a:ahLst/>
              <a:cxnLst/>
              <a:rect l="l" t="t" r="r" b="b"/>
              <a:pathLst>
                <a:path w="1423" h="3229" extrusionOk="0">
                  <a:moveTo>
                    <a:pt x="717" y="114"/>
                  </a:moveTo>
                  <a:cubicBezTo>
                    <a:pt x="1039" y="114"/>
                    <a:pt x="1319" y="799"/>
                    <a:pt x="1319" y="1620"/>
                  </a:cubicBezTo>
                  <a:cubicBezTo>
                    <a:pt x="1319" y="2429"/>
                    <a:pt x="1039" y="3115"/>
                    <a:pt x="717" y="3115"/>
                  </a:cubicBezTo>
                  <a:cubicBezTo>
                    <a:pt x="385" y="3115"/>
                    <a:pt x="115" y="2429"/>
                    <a:pt x="115" y="1620"/>
                  </a:cubicBezTo>
                  <a:cubicBezTo>
                    <a:pt x="115" y="799"/>
                    <a:pt x="385" y="114"/>
                    <a:pt x="717" y="114"/>
                  </a:cubicBezTo>
                  <a:close/>
                  <a:moveTo>
                    <a:pt x="717" y="0"/>
                  </a:moveTo>
                  <a:cubicBezTo>
                    <a:pt x="312" y="0"/>
                    <a:pt x="1" y="706"/>
                    <a:pt x="1" y="1620"/>
                  </a:cubicBezTo>
                  <a:cubicBezTo>
                    <a:pt x="1" y="2522"/>
                    <a:pt x="312" y="3228"/>
                    <a:pt x="717" y="3228"/>
                  </a:cubicBezTo>
                  <a:cubicBezTo>
                    <a:pt x="1111" y="3228"/>
                    <a:pt x="1423" y="2522"/>
                    <a:pt x="1423" y="1620"/>
                  </a:cubicBezTo>
                  <a:cubicBezTo>
                    <a:pt x="1423" y="706"/>
                    <a:pt x="1111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2326;p95"/>
            <p:cNvSpPr/>
            <p:nvPr/>
          </p:nvSpPr>
          <p:spPr>
            <a:xfrm>
              <a:off x="3740871" y="3186209"/>
              <a:ext cx="136600" cy="41645"/>
            </a:xfrm>
            <a:custGeom>
              <a:avLst/>
              <a:gdLst/>
              <a:ahLst/>
              <a:cxnLst/>
              <a:rect l="l" t="t" r="r" b="b"/>
              <a:pathLst>
                <a:path w="4028" h="1228" extrusionOk="0">
                  <a:moveTo>
                    <a:pt x="0" y="1"/>
                  </a:moveTo>
                  <a:cubicBezTo>
                    <a:pt x="0" y="1"/>
                    <a:pt x="260" y="374"/>
                    <a:pt x="2471" y="384"/>
                  </a:cubicBezTo>
                  <a:cubicBezTo>
                    <a:pt x="3167" y="395"/>
                    <a:pt x="3197" y="478"/>
                    <a:pt x="3280" y="769"/>
                  </a:cubicBezTo>
                  <a:cubicBezTo>
                    <a:pt x="3353" y="1018"/>
                    <a:pt x="3523" y="1228"/>
                    <a:pt x="3694" y="1228"/>
                  </a:cubicBezTo>
                  <a:cubicBezTo>
                    <a:pt x="3815" y="1228"/>
                    <a:pt x="3938" y="1123"/>
                    <a:pt x="4028" y="852"/>
                  </a:cubicBezTo>
                  <a:lnTo>
                    <a:pt x="4028" y="852"/>
                  </a:lnTo>
                  <a:cubicBezTo>
                    <a:pt x="4028" y="852"/>
                    <a:pt x="3918" y="1053"/>
                    <a:pt x="3745" y="1053"/>
                  </a:cubicBezTo>
                  <a:cubicBezTo>
                    <a:pt x="3692" y="1053"/>
                    <a:pt x="3634" y="1035"/>
                    <a:pt x="3571" y="986"/>
                  </a:cubicBezTo>
                  <a:cubicBezTo>
                    <a:pt x="3343" y="810"/>
                    <a:pt x="3488" y="260"/>
                    <a:pt x="3156" y="250"/>
                  </a:cubicBezTo>
                  <a:cubicBezTo>
                    <a:pt x="2710" y="229"/>
                    <a:pt x="581" y="177"/>
                    <a:pt x="0" y="1"/>
                  </a:cubicBezTo>
                  <a:close/>
                </a:path>
              </a:pathLst>
            </a:custGeom>
            <a:solidFill>
              <a:srgbClr val="52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2327;p95"/>
            <p:cNvSpPr/>
            <p:nvPr/>
          </p:nvSpPr>
          <p:spPr>
            <a:xfrm>
              <a:off x="3880621" y="3190074"/>
              <a:ext cx="76066" cy="9292"/>
            </a:xfrm>
            <a:custGeom>
              <a:avLst/>
              <a:gdLst/>
              <a:ahLst/>
              <a:cxnLst/>
              <a:rect l="l" t="t" r="r" b="b"/>
              <a:pathLst>
                <a:path w="2243" h="274" extrusionOk="0">
                  <a:moveTo>
                    <a:pt x="2243" y="0"/>
                  </a:moveTo>
                  <a:lnTo>
                    <a:pt x="2243" y="0"/>
                  </a:lnTo>
                  <a:cubicBezTo>
                    <a:pt x="1817" y="125"/>
                    <a:pt x="1" y="198"/>
                    <a:pt x="1" y="198"/>
                  </a:cubicBezTo>
                  <a:cubicBezTo>
                    <a:pt x="363" y="252"/>
                    <a:pt x="674" y="274"/>
                    <a:pt x="938" y="274"/>
                  </a:cubicBezTo>
                  <a:cubicBezTo>
                    <a:pt x="1887" y="274"/>
                    <a:pt x="2243" y="0"/>
                    <a:pt x="2243" y="0"/>
                  </a:cubicBezTo>
                  <a:close/>
                </a:path>
              </a:pathLst>
            </a:custGeom>
            <a:solidFill>
              <a:srgbClr val="52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2328;p95"/>
            <p:cNvSpPr/>
            <p:nvPr/>
          </p:nvSpPr>
          <p:spPr>
            <a:xfrm>
              <a:off x="3992903" y="3231990"/>
              <a:ext cx="24688" cy="84849"/>
            </a:xfrm>
            <a:custGeom>
              <a:avLst/>
              <a:gdLst/>
              <a:ahLst/>
              <a:cxnLst/>
              <a:rect l="l" t="t" r="r" b="b"/>
              <a:pathLst>
                <a:path w="728" h="2502" extrusionOk="0">
                  <a:moveTo>
                    <a:pt x="1" y="0"/>
                  </a:moveTo>
                  <a:cubicBezTo>
                    <a:pt x="1" y="1"/>
                    <a:pt x="1" y="2"/>
                    <a:pt x="1" y="3"/>
                  </a:cubicBezTo>
                  <a:lnTo>
                    <a:pt x="1" y="3"/>
                  </a:lnTo>
                  <a:lnTo>
                    <a:pt x="1" y="0"/>
                  </a:lnTo>
                  <a:close/>
                  <a:moveTo>
                    <a:pt x="1" y="3"/>
                  </a:moveTo>
                  <a:lnTo>
                    <a:pt x="125" y="2501"/>
                  </a:lnTo>
                  <a:cubicBezTo>
                    <a:pt x="333" y="2450"/>
                    <a:pt x="572" y="2408"/>
                    <a:pt x="572" y="2408"/>
                  </a:cubicBezTo>
                  <a:cubicBezTo>
                    <a:pt x="572" y="2408"/>
                    <a:pt x="634" y="2242"/>
                    <a:pt x="727" y="2003"/>
                  </a:cubicBezTo>
                  <a:cubicBezTo>
                    <a:pt x="297" y="1286"/>
                    <a:pt x="8" y="95"/>
                    <a:pt x="1" y="3"/>
                  </a:cubicBezTo>
                  <a:close/>
                </a:path>
              </a:pathLst>
            </a:custGeom>
            <a:solidFill>
              <a:srgbClr val="52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2329;p95"/>
            <p:cNvSpPr/>
            <p:nvPr/>
          </p:nvSpPr>
          <p:spPr>
            <a:xfrm>
              <a:off x="3690851" y="3009494"/>
              <a:ext cx="51818" cy="129207"/>
            </a:xfrm>
            <a:custGeom>
              <a:avLst/>
              <a:gdLst/>
              <a:ahLst/>
              <a:cxnLst/>
              <a:rect l="l" t="t" r="r" b="b"/>
              <a:pathLst>
                <a:path w="1528" h="3810" extrusionOk="0">
                  <a:moveTo>
                    <a:pt x="759" y="114"/>
                  </a:moveTo>
                  <a:cubicBezTo>
                    <a:pt x="1081" y="114"/>
                    <a:pt x="1413" y="831"/>
                    <a:pt x="1413" y="1911"/>
                  </a:cubicBezTo>
                  <a:cubicBezTo>
                    <a:pt x="1413" y="2979"/>
                    <a:pt x="1081" y="3706"/>
                    <a:pt x="759" y="3706"/>
                  </a:cubicBezTo>
                  <a:cubicBezTo>
                    <a:pt x="448" y="3706"/>
                    <a:pt x="116" y="2979"/>
                    <a:pt x="116" y="1911"/>
                  </a:cubicBezTo>
                  <a:cubicBezTo>
                    <a:pt x="116" y="831"/>
                    <a:pt x="448" y="114"/>
                    <a:pt x="759" y="114"/>
                  </a:cubicBezTo>
                  <a:close/>
                  <a:moveTo>
                    <a:pt x="759" y="0"/>
                  </a:moveTo>
                  <a:cubicBezTo>
                    <a:pt x="333" y="0"/>
                    <a:pt x="1" y="841"/>
                    <a:pt x="1" y="1911"/>
                  </a:cubicBezTo>
                  <a:cubicBezTo>
                    <a:pt x="1" y="2979"/>
                    <a:pt x="333" y="3810"/>
                    <a:pt x="759" y="3810"/>
                  </a:cubicBezTo>
                  <a:cubicBezTo>
                    <a:pt x="1195" y="3810"/>
                    <a:pt x="1527" y="2979"/>
                    <a:pt x="1527" y="1911"/>
                  </a:cubicBezTo>
                  <a:cubicBezTo>
                    <a:pt x="1527" y="841"/>
                    <a:pt x="1195" y="0"/>
                    <a:pt x="7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2330;p95"/>
            <p:cNvSpPr/>
            <p:nvPr/>
          </p:nvSpPr>
          <p:spPr>
            <a:xfrm>
              <a:off x="3811645" y="3012851"/>
              <a:ext cx="83798" cy="35540"/>
            </a:xfrm>
            <a:custGeom>
              <a:avLst/>
              <a:gdLst/>
              <a:ahLst/>
              <a:cxnLst/>
              <a:rect l="l" t="t" r="r" b="b"/>
              <a:pathLst>
                <a:path w="2471" h="1048" extrusionOk="0">
                  <a:moveTo>
                    <a:pt x="1123" y="0"/>
                  </a:moveTo>
                  <a:cubicBezTo>
                    <a:pt x="1003" y="0"/>
                    <a:pt x="884" y="80"/>
                    <a:pt x="727" y="213"/>
                  </a:cubicBezTo>
                  <a:cubicBezTo>
                    <a:pt x="519" y="389"/>
                    <a:pt x="0" y="700"/>
                    <a:pt x="0" y="700"/>
                  </a:cubicBezTo>
                  <a:cubicBezTo>
                    <a:pt x="0" y="700"/>
                    <a:pt x="364" y="882"/>
                    <a:pt x="822" y="882"/>
                  </a:cubicBezTo>
                  <a:cubicBezTo>
                    <a:pt x="866" y="882"/>
                    <a:pt x="910" y="881"/>
                    <a:pt x="955" y="877"/>
                  </a:cubicBezTo>
                  <a:cubicBezTo>
                    <a:pt x="1090" y="868"/>
                    <a:pt x="1194" y="863"/>
                    <a:pt x="1280" y="863"/>
                  </a:cubicBezTo>
                  <a:cubicBezTo>
                    <a:pt x="1564" y="863"/>
                    <a:pt x="1641" y="914"/>
                    <a:pt x="1920" y="1002"/>
                  </a:cubicBezTo>
                  <a:cubicBezTo>
                    <a:pt x="2031" y="1036"/>
                    <a:pt x="2125" y="1048"/>
                    <a:pt x="2202" y="1048"/>
                  </a:cubicBezTo>
                  <a:cubicBezTo>
                    <a:pt x="2383" y="1048"/>
                    <a:pt x="2471" y="981"/>
                    <a:pt x="2471" y="981"/>
                  </a:cubicBezTo>
                  <a:cubicBezTo>
                    <a:pt x="2284" y="815"/>
                    <a:pt x="2045" y="254"/>
                    <a:pt x="1816" y="88"/>
                  </a:cubicBezTo>
                  <a:cubicBezTo>
                    <a:pt x="1784" y="64"/>
                    <a:pt x="1747" y="54"/>
                    <a:pt x="1710" y="54"/>
                  </a:cubicBezTo>
                  <a:cubicBezTo>
                    <a:pt x="1590" y="54"/>
                    <a:pt x="1463" y="151"/>
                    <a:pt x="1463" y="151"/>
                  </a:cubicBezTo>
                  <a:cubicBezTo>
                    <a:pt x="1463" y="151"/>
                    <a:pt x="1359" y="68"/>
                    <a:pt x="1214" y="15"/>
                  </a:cubicBezTo>
                  <a:cubicBezTo>
                    <a:pt x="1183" y="5"/>
                    <a:pt x="1153" y="0"/>
                    <a:pt x="1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2331;p95"/>
            <p:cNvSpPr/>
            <p:nvPr/>
          </p:nvSpPr>
          <p:spPr>
            <a:xfrm>
              <a:off x="3811645" y="3012851"/>
              <a:ext cx="83798" cy="33302"/>
            </a:xfrm>
            <a:custGeom>
              <a:avLst/>
              <a:gdLst/>
              <a:ahLst/>
              <a:cxnLst/>
              <a:rect l="l" t="t" r="r" b="b"/>
              <a:pathLst>
                <a:path w="2471" h="982" extrusionOk="0">
                  <a:moveTo>
                    <a:pt x="1123" y="0"/>
                  </a:moveTo>
                  <a:cubicBezTo>
                    <a:pt x="1003" y="0"/>
                    <a:pt x="884" y="80"/>
                    <a:pt x="727" y="213"/>
                  </a:cubicBezTo>
                  <a:cubicBezTo>
                    <a:pt x="519" y="389"/>
                    <a:pt x="0" y="700"/>
                    <a:pt x="0" y="700"/>
                  </a:cubicBezTo>
                  <a:cubicBezTo>
                    <a:pt x="8" y="701"/>
                    <a:pt x="15" y="701"/>
                    <a:pt x="23" y="701"/>
                  </a:cubicBezTo>
                  <a:cubicBezTo>
                    <a:pt x="436" y="701"/>
                    <a:pt x="1000" y="420"/>
                    <a:pt x="1183" y="400"/>
                  </a:cubicBezTo>
                  <a:cubicBezTo>
                    <a:pt x="1203" y="398"/>
                    <a:pt x="1219" y="397"/>
                    <a:pt x="1235" y="397"/>
                  </a:cubicBezTo>
                  <a:cubicBezTo>
                    <a:pt x="1347" y="397"/>
                    <a:pt x="1368" y="448"/>
                    <a:pt x="1493" y="448"/>
                  </a:cubicBezTo>
                  <a:cubicBezTo>
                    <a:pt x="1517" y="448"/>
                    <a:pt x="1545" y="446"/>
                    <a:pt x="1578" y="441"/>
                  </a:cubicBezTo>
                  <a:cubicBezTo>
                    <a:pt x="1590" y="440"/>
                    <a:pt x="1602" y="439"/>
                    <a:pt x="1613" y="439"/>
                  </a:cubicBezTo>
                  <a:cubicBezTo>
                    <a:pt x="1764" y="439"/>
                    <a:pt x="1838" y="565"/>
                    <a:pt x="1982" y="700"/>
                  </a:cubicBezTo>
                  <a:cubicBezTo>
                    <a:pt x="2128" y="846"/>
                    <a:pt x="2460" y="981"/>
                    <a:pt x="2471" y="981"/>
                  </a:cubicBezTo>
                  <a:cubicBezTo>
                    <a:pt x="2284" y="815"/>
                    <a:pt x="2045" y="254"/>
                    <a:pt x="1816" y="88"/>
                  </a:cubicBezTo>
                  <a:cubicBezTo>
                    <a:pt x="1784" y="64"/>
                    <a:pt x="1747" y="54"/>
                    <a:pt x="1710" y="54"/>
                  </a:cubicBezTo>
                  <a:cubicBezTo>
                    <a:pt x="1590" y="54"/>
                    <a:pt x="1463" y="151"/>
                    <a:pt x="1463" y="151"/>
                  </a:cubicBezTo>
                  <a:cubicBezTo>
                    <a:pt x="1463" y="151"/>
                    <a:pt x="1359" y="68"/>
                    <a:pt x="1214" y="15"/>
                  </a:cubicBezTo>
                  <a:cubicBezTo>
                    <a:pt x="1183" y="5"/>
                    <a:pt x="1153" y="0"/>
                    <a:pt x="1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332;p95"/>
            <p:cNvSpPr/>
            <p:nvPr/>
          </p:nvSpPr>
          <p:spPr>
            <a:xfrm>
              <a:off x="3832399" y="2981957"/>
              <a:ext cx="55650" cy="22620"/>
            </a:xfrm>
            <a:custGeom>
              <a:avLst/>
              <a:gdLst/>
              <a:ahLst/>
              <a:cxnLst/>
              <a:rect l="l" t="t" r="r" b="b"/>
              <a:pathLst>
                <a:path w="1641" h="667" extrusionOk="0">
                  <a:moveTo>
                    <a:pt x="679" y="0"/>
                  </a:moveTo>
                  <a:cubicBezTo>
                    <a:pt x="517" y="0"/>
                    <a:pt x="317" y="60"/>
                    <a:pt x="187" y="190"/>
                  </a:cubicBezTo>
                  <a:cubicBezTo>
                    <a:pt x="0" y="366"/>
                    <a:pt x="32" y="532"/>
                    <a:pt x="187" y="573"/>
                  </a:cubicBezTo>
                  <a:cubicBezTo>
                    <a:pt x="208" y="580"/>
                    <a:pt x="232" y="583"/>
                    <a:pt x="258" y="583"/>
                  </a:cubicBezTo>
                  <a:cubicBezTo>
                    <a:pt x="418" y="583"/>
                    <a:pt x="670" y="481"/>
                    <a:pt x="865" y="481"/>
                  </a:cubicBezTo>
                  <a:cubicBezTo>
                    <a:pt x="897" y="481"/>
                    <a:pt x="927" y="484"/>
                    <a:pt x="955" y="490"/>
                  </a:cubicBezTo>
                  <a:cubicBezTo>
                    <a:pt x="1162" y="536"/>
                    <a:pt x="1346" y="666"/>
                    <a:pt x="1499" y="666"/>
                  </a:cubicBezTo>
                  <a:cubicBezTo>
                    <a:pt x="1523" y="666"/>
                    <a:pt x="1546" y="663"/>
                    <a:pt x="1568" y="656"/>
                  </a:cubicBezTo>
                  <a:cubicBezTo>
                    <a:pt x="1640" y="636"/>
                    <a:pt x="1630" y="501"/>
                    <a:pt x="1568" y="356"/>
                  </a:cubicBezTo>
                  <a:cubicBezTo>
                    <a:pt x="1481" y="174"/>
                    <a:pt x="1290" y="63"/>
                    <a:pt x="1089" y="63"/>
                  </a:cubicBezTo>
                  <a:cubicBezTo>
                    <a:pt x="1072" y="63"/>
                    <a:pt x="1055" y="63"/>
                    <a:pt x="1038" y="65"/>
                  </a:cubicBezTo>
                  <a:cubicBezTo>
                    <a:pt x="987" y="65"/>
                    <a:pt x="924" y="65"/>
                    <a:pt x="862" y="33"/>
                  </a:cubicBezTo>
                  <a:cubicBezTo>
                    <a:pt x="815" y="11"/>
                    <a:pt x="751" y="0"/>
                    <a:pt x="679" y="0"/>
                  </a:cubicBezTo>
                  <a:close/>
                </a:path>
              </a:pathLst>
            </a:custGeom>
            <a:solidFill>
              <a:srgbClr val="52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333;p95"/>
            <p:cNvSpPr/>
            <p:nvPr/>
          </p:nvSpPr>
          <p:spPr>
            <a:xfrm>
              <a:off x="3868074" y="2989418"/>
              <a:ext cx="13904" cy="7834"/>
            </a:xfrm>
            <a:custGeom>
              <a:avLst/>
              <a:gdLst/>
              <a:ahLst/>
              <a:cxnLst/>
              <a:rect l="l" t="t" r="r" b="b"/>
              <a:pathLst>
                <a:path w="410" h="231" extrusionOk="0">
                  <a:moveTo>
                    <a:pt x="131" y="0"/>
                  </a:moveTo>
                  <a:cubicBezTo>
                    <a:pt x="0" y="21"/>
                    <a:pt x="26" y="219"/>
                    <a:pt x="154" y="219"/>
                  </a:cubicBezTo>
                  <a:cubicBezTo>
                    <a:pt x="157" y="219"/>
                    <a:pt x="160" y="219"/>
                    <a:pt x="163" y="219"/>
                  </a:cubicBezTo>
                  <a:lnTo>
                    <a:pt x="215" y="219"/>
                  </a:lnTo>
                  <a:cubicBezTo>
                    <a:pt x="267" y="219"/>
                    <a:pt x="318" y="219"/>
                    <a:pt x="360" y="229"/>
                  </a:cubicBezTo>
                  <a:cubicBezTo>
                    <a:pt x="363" y="230"/>
                    <a:pt x="367" y="230"/>
                    <a:pt x="370" y="230"/>
                  </a:cubicBezTo>
                  <a:cubicBezTo>
                    <a:pt x="396" y="230"/>
                    <a:pt x="410" y="196"/>
                    <a:pt x="391" y="177"/>
                  </a:cubicBezTo>
                  <a:cubicBezTo>
                    <a:pt x="339" y="104"/>
                    <a:pt x="256" y="11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334;p95"/>
            <p:cNvSpPr/>
            <p:nvPr/>
          </p:nvSpPr>
          <p:spPr>
            <a:xfrm>
              <a:off x="3842945" y="2986976"/>
              <a:ext cx="14277" cy="7461"/>
            </a:xfrm>
            <a:custGeom>
              <a:avLst/>
              <a:gdLst/>
              <a:ahLst/>
              <a:cxnLst/>
              <a:rect l="l" t="t" r="r" b="b"/>
              <a:pathLst>
                <a:path w="421" h="220" extrusionOk="0">
                  <a:moveTo>
                    <a:pt x="260" y="0"/>
                  </a:moveTo>
                  <a:cubicBezTo>
                    <a:pt x="167" y="0"/>
                    <a:pt x="74" y="83"/>
                    <a:pt x="21" y="145"/>
                  </a:cubicBezTo>
                  <a:cubicBezTo>
                    <a:pt x="0" y="166"/>
                    <a:pt x="11" y="208"/>
                    <a:pt x="53" y="208"/>
                  </a:cubicBezTo>
                  <a:lnTo>
                    <a:pt x="198" y="208"/>
                  </a:lnTo>
                  <a:cubicBezTo>
                    <a:pt x="208" y="208"/>
                    <a:pt x="229" y="208"/>
                    <a:pt x="250" y="218"/>
                  </a:cubicBezTo>
                  <a:cubicBezTo>
                    <a:pt x="256" y="219"/>
                    <a:pt x="263" y="219"/>
                    <a:pt x="269" y="219"/>
                  </a:cubicBezTo>
                  <a:cubicBezTo>
                    <a:pt x="389" y="219"/>
                    <a:pt x="420" y="4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335;p95"/>
            <p:cNvSpPr/>
            <p:nvPr/>
          </p:nvSpPr>
          <p:spPr>
            <a:xfrm>
              <a:off x="3714623" y="3147820"/>
              <a:ext cx="187163" cy="112861"/>
            </a:xfrm>
            <a:custGeom>
              <a:avLst/>
              <a:gdLst/>
              <a:ahLst/>
              <a:cxnLst/>
              <a:rect l="l" t="t" r="r" b="b"/>
              <a:pathLst>
                <a:path w="5519" h="3328" extrusionOk="0">
                  <a:moveTo>
                    <a:pt x="5190" y="0"/>
                  </a:moveTo>
                  <a:cubicBezTo>
                    <a:pt x="5157" y="0"/>
                    <a:pt x="5122" y="26"/>
                    <a:pt x="5134" y="63"/>
                  </a:cubicBezTo>
                  <a:cubicBezTo>
                    <a:pt x="5300" y="697"/>
                    <a:pt x="5383" y="1371"/>
                    <a:pt x="5279" y="2015"/>
                  </a:cubicBezTo>
                  <a:cubicBezTo>
                    <a:pt x="5207" y="2482"/>
                    <a:pt x="5020" y="2980"/>
                    <a:pt x="4532" y="3136"/>
                  </a:cubicBezTo>
                  <a:cubicBezTo>
                    <a:pt x="4374" y="3192"/>
                    <a:pt x="4205" y="3216"/>
                    <a:pt x="4032" y="3216"/>
                  </a:cubicBezTo>
                  <a:cubicBezTo>
                    <a:pt x="3626" y="3216"/>
                    <a:pt x="3200" y="3082"/>
                    <a:pt x="2850" y="2907"/>
                  </a:cubicBezTo>
                  <a:cubicBezTo>
                    <a:pt x="2560" y="2762"/>
                    <a:pt x="2290" y="2565"/>
                    <a:pt x="2031" y="2358"/>
                  </a:cubicBezTo>
                  <a:cubicBezTo>
                    <a:pt x="1812" y="2181"/>
                    <a:pt x="1595" y="1994"/>
                    <a:pt x="1397" y="1786"/>
                  </a:cubicBezTo>
                  <a:cubicBezTo>
                    <a:pt x="919" y="1309"/>
                    <a:pt x="515" y="769"/>
                    <a:pt x="130" y="229"/>
                  </a:cubicBezTo>
                  <a:cubicBezTo>
                    <a:pt x="118" y="211"/>
                    <a:pt x="100" y="203"/>
                    <a:pt x="83" y="203"/>
                  </a:cubicBezTo>
                  <a:cubicBezTo>
                    <a:pt x="41" y="203"/>
                    <a:pt x="1" y="245"/>
                    <a:pt x="37" y="281"/>
                  </a:cubicBezTo>
                  <a:cubicBezTo>
                    <a:pt x="400" y="790"/>
                    <a:pt x="774" y="1299"/>
                    <a:pt x="1200" y="1755"/>
                  </a:cubicBezTo>
                  <a:cubicBezTo>
                    <a:pt x="1418" y="1973"/>
                    <a:pt x="1636" y="2181"/>
                    <a:pt x="1874" y="2378"/>
                  </a:cubicBezTo>
                  <a:cubicBezTo>
                    <a:pt x="2134" y="2586"/>
                    <a:pt x="2404" y="2794"/>
                    <a:pt x="2695" y="2960"/>
                  </a:cubicBezTo>
                  <a:cubicBezTo>
                    <a:pt x="3092" y="3174"/>
                    <a:pt x="3567" y="3327"/>
                    <a:pt x="4029" y="3327"/>
                  </a:cubicBezTo>
                  <a:cubicBezTo>
                    <a:pt x="4171" y="3327"/>
                    <a:pt x="4312" y="3313"/>
                    <a:pt x="4449" y="3281"/>
                  </a:cubicBezTo>
                  <a:cubicBezTo>
                    <a:pt x="4968" y="3156"/>
                    <a:pt x="5238" y="2720"/>
                    <a:pt x="5352" y="2233"/>
                  </a:cubicBezTo>
                  <a:cubicBezTo>
                    <a:pt x="5519" y="1516"/>
                    <a:pt x="5435" y="748"/>
                    <a:pt x="5238" y="42"/>
                  </a:cubicBezTo>
                  <a:cubicBezTo>
                    <a:pt x="5234" y="13"/>
                    <a:pt x="5212" y="0"/>
                    <a:pt x="5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2336;p95"/>
            <p:cNvSpPr/>
            <p:nvPr/>
          </p:nvSpPr>
          <p:spPr>
            <a:xfrm>
              <a:off x="3849287" y="2918034"/>
              <a:ext cx="39135" cy="4510"/>
            </a:xfrm>
            <a:custGeom>
              <a:avLst/>
              <a:gdLst/>
              <a:ahLst/>
              <a:cxnLst/>
              <a:rect l="l" t="t" r="r" b="b"/>
              <a:pathLst>
                <a:path w="1154" h="133" extrusionOk="0">
                  <a:moveTo>
                    <a:pt x="273" y="1"/>
                  </a:moveTo>
                  <a:cubicBezTo>
                    <a:pt x="185" y="1"/>
                    <a:pt x="97" y="3"/>
                    <a:pt x="11" y="8"/>
                  </a:cubicBezTo>
                  <a:lnTo>
                    <a:pt x="0" y="91"/>
                  </a:lnTo>
                  <a:cubicBezTo>
                    <a:pt x="0" y="91"/>
                    <a:pt x="92" y="88"/>
                    <a:pt x="227" y="88"/>
                  </a:cubicBezTo>
                  <a:cubicBezTo>
                    <a:pt x="431" y="88"/>
                    <a:pt x="733" y="96"/>
                    <a:pt x="976" y="133"/>
                  </a:cubicBezTo>
                  <a:cubicBezTo>
                    <a:pt x="976" y="133"/>
                    <a:pt x="1153" y="71"/>
                    <a:pt x="1080" y="50"/>
                  </a:cubicBezTo>
                  <a:cubicBezTo>
                    <a:pt x="1080" y="50"/>
                    <a:pt x="685" y="1"/>
                    <a:pt x="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2337;p95"/>
            <p:cNvSpPr/>
            <p:nvPr/>
          </p:nvSpPr>
          <p:spPr>
            <a:xfrm>
              <a:off x="3871092" y="2914608"/>
              <a:ext cx="84849" cy="67825"/>
            </a:xfrm>
            <a:custGeom>
              <a:avLst/>
              <a:gdLst/>
              <a:ahLst/>
              <a:cxnLst/>
              <a:rect l="l" t="t" r="r" b="b"/>
              <a:pathLst>
                <a:path w="2502" h="2000" extrusionOk="0">
                  <a:moveTo>
                    <a:pt x="995" y="0"/>
                  </a:moveTo>
                  <a:cubicBezTo>
                    <a:pt x="670" y="0"/>
                    <a:pt x="437" y="69"/>
                    <a:pt x="282" y="151"/>
                  </a:cubicBezTo>
                  <a:cubicBezTo>
                    <a:pt x="105" y="245"/>
                    <a:pt x="1" y="442"/>
                    <a:pt x="33" y="639"/>
                  </a:cubicBezTo>
                  <a:cubicBezTo>
                    <a:pt x="105" y="1096"/>
                    <a:pt x="344" y="1978"/>
                    <a:pt x="1154" y="1999"/>
                  </a:cubicBezTo>
                  <a:cubicBezTo>
                    <a:pt x="1168" y="1999"/>
                    <a:pt x="1182" y="1999"/>
                    <a:pt x="1195" y="1999"/>
                  </a:cubicBezTo>
                  <a:cubicBezTo>
                    <a:pt x="2260" y="1999"/>
                    <a:pt x="2502" y="812"/>
                    <a:pt x="2409" y="587"/>
                  </a:cubicBezTo>
                  <a:cubicBezTo>
                    <a:pt x="2316" y="369"/>
                    <a:pt x="2233" y="120"/>
                    <a:pt x="1278" y="16"/>
                  </a:cubicBezTo>
                  <a:cubicBezTo>
                    <a:pt x="1177" y="5"/>
                    <a:pt x="1082" y="0"/>
                    <a:pt x="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338;p95"/>
            <p:cNvSpPr/>
            <p:nvPr/>
          </p:nvSpPr>
          <p:spPr>
            <a:xfrm>
              <a:off x="3853153" y="2928071"/>
              <a:ext cx="28927" cy="11768"/>
            </a:xfrm>
            <a:custGeom>
              <a:avLst/>
              <a:gdLst/>
              <a:ahLst/>
              <a:cxnLst/>
              <a:rect l="l" t="t" r="r" b="b"/>
              <a:pathLst>
                <a:path w="853" h="347" extrusionOk="0">
                  <a:moveTo>
                    <a:pt x="306" y="0"/>
                  </a:moveTo>
                  <a:cubicBezTo>
                    <a:pt x="205" y="0"/>
                    <a:pt x="100" y="15"/>
                    <a:pt x="1" y="55"/>
                  </a:cubicBezTo>
                  <a:lnTo>
                    <a:pt x="1" y="305"/>
                  </a:lnTo>
                  <a:cubicBezTo>
                    <a:pt x="1" y="305"/>
                    <a:pt x="137" y="277"/>
                    <a:pt x="309" y="277"/>
                  </a:cubicBezTo>
                  <a:cubicBezTo>
                    <a:pt x="438" y="277"/>
                    <a:pt x="588" y="293"/>
                    <a:pt x="717" y="346"/>
                  </a:cubicBezTo>
                  <a:cubicBezTo>
                    <a:pt x="717" y="346"/>
                    <a:pt x="852" y="159"/>
                    <a:pt x="790" y="97"/>
                  </a:cubicBezTo>
                  <a:cubicBezTo>
                    <a:pt x="790" y="97"/>
                    <a:pt x="564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339;p95"/>
            <p:cNvSpPr/>
            <p:nvPr/>
          </p:nvSpPr>
          <p:spPr>
            <a:xfrm>
              <a:off x="3879231" y="2921832"/>
              <a:ext cx="67248" cy="27842"/>
            </a:xfrm>
            <a:custGeom>
              <a:avLst/>
              <a:gdLst/>
              <a:ahLst/>
              <a:cxnLst/>
              <a:rect l="l" t="t" r="r" b="b"/>
              <a:pathLst>
                <a:path w="1983" h="821" extrusionOk="0">
                  <a:moveTo>
                    <a:pt x="768" y="0"/>
                  </a:moveTo>
                  <a:cubicBezTo>
                    <a:pt x="519" y="0"/>
                    <a:pt x="312" y="53"/>
                    <a:pt x="135" y="136"/>
                  </a:cubicBezTo>
                  <a:cubicBezTo>
                    <a:pt x="62" y="177"/>
                    <a:pt x="10" y="249"/>
                    <a:pt x="0" y="332"/>
                  </a:cubicBezTo>
                  <a:cubicBezTo>
                    <a:pt x="176" y="457"/>
                    <a:pt x="342" y="509"/>
                    <a:pt x="623" y="519"/>
                  </a:cubicBezTo>
                  <a:cubicBezTo>
                    <a:pt x="633" y="520"/>
                    <a:pt x="643" y="520"/>
                    <a:pt x="653" y="520"/>
                  </a:cubicBezTo>
                  <a:cubicBezTo>
                    <a:pt x="834" y="520"/>
                    <a:pt x="1069" y="448"/>
                    <a:pt x="1257" y="448"/>
                  </a:cubicBezTo>
                  <a:cubicBezTo>
                    <a:pt x="1293" y="448"/>
                    <a:pt x="1328" y="451"/>
                    <a:pt x="1360" y="457"/>
                  </a:cubicBezTo>
                  <a:cubicBezTo>
                    <a:pt x="1546" y="489"/>
                    <a:pt x="1713" y="561"/>
                    <a:pt x="1806" y="675"/>
                  </a:cubicBezTo>
                  <a:cubicBezTo>
                    <a:pt x="1837" y="717"/>
                    <a:pt x="1879" y="768"/>
                    <a:pt x="1910" y="821"/>
                  </a:cubicBezTo>
                  <a:cubicBezTo>
                    <a:pt x="1972" y="644"/>
                    <a:pt x="1982" y="498"/>
                    <a:pt x="1972" y="457"/>
                  </a:cubicBezTo>
                  <a:lnTo>
                    <a:pt x="1962" y="447"/>
                  </a:lnTo>
                  <a:cubicBezTo>
                    <a:pt x="1920" y="343"/>
                    <a:pt x="1889" y="281"/>
                    <a:pt x="1796" y="219"/>
                  </a:cubicBezTo>
                  <a:cubicBezTo>
                    <a:pt x="1650" y="125"/>
                    <a:pt x="1391" y="53"/>
                    <a:pt x="1017" y="21"/>
                  </a:cubicBezTo>
                  <a:cubicBezTo>
                    <a:pt x="934" y="11"/>
                    <a:pt x="851" y="0"/>
                    <a:pt x="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2340;p95"/>
            <p:cNvSpPr/>
            <p:nvPr/>
          </p:nvSpPr>
          <p:spPr>
            <a:xfrm>
              <a:off x="3926402" y="2646196"/>
              <a:ext cx="149283" cy="134158"/>
            </a:xfrm>
            <a:custGeom>
              <a:avLst/>
              <a:gdLst/>
              <a:ahLst/>
              <a:cxnLst/>
              <a:rect l="l" t="t" r="r" b="b"/>
              <a:pathLst>
                <a:path w="4402" h="3956" extrusionOk="0">
                  <a:moveTo>
                    <a:pt x="0" y="0"/>
                  </a:moveTo>
                  <a:cubicBezTo>
                    <a:pt x="0" y="0"/>
                    <a:pt x="342" y="3738"/>
                    <a:pt x="4402" y="3955"/>
                  </a:cubicBezTo>
                  <a:lnTo>
                    <a:pt x="44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2341;p95"/>
            <p:cNvSpPr/>
            <p:nvPr/>
          </p:nvSpPr>
          <p:spPr>
            <a:xfrm>
              <a:off x="3509219" y="2646196"/>
              <a:ext cx="274623" cy="301380"/>
            </a:xfrm>
            <a:custGeom>
              <a:avLst/>
              <a:gdLst/>
              <a:ahLst/>
              <a:cxnLst/>
              <a:rect l="l" t="t" r="r" b="b"/>
              <a:pathLst>
                <a:path w="8098" h="8887" extrusionOk="0">
                  <a:moveTo>
                    <a:pt x="0" y="0"/>
                  </a:moveTo>
                  <a:lnTo>
                    <a:pt x="0" y="8886"/>
                  </a:lnTo>
                  <a:cubicBezTo>
                    <a:pt x="0" y="8886"/>
                    <a:pt x="561" y="8886"/>
                    <a:pt x="1371" y="6270"/>
                  </a:cubicBezTo>
                  <a:cubicBezTo>
                    <a:pt x="2180" y="3644"/>
                    <a:pt x="2180" y="2741"/>
                    <a:pt x="5139" y="1983"/>
                  </a:cubicBezTo>
                  <a:cubicBezTo>
                    <a:pt x="8098" y="1215"/>
                    <a:pt x="7838" y="0"/>
                    <a:pt x="7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Ethiopian Clothing: Embrace Ethiopian Elegance with Authentic Fashio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879" y="477611"/>
            <a:ext cx="26003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thiopian Clothing Habesha Dress Ethiopian Cultural Dress - Etsy Isra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5" y="2502354"/>
            <a:ext cx="1583871" cy="237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Group picture with habesha kemis .... cultural dress. #ethiopia #habesha  #culture | Ethiopian women, Ethiopian dress, Ethiopian cloth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768" y="420461"/>
            <a:ext cx="2510518" cy="251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thiopian Traditional Dress - EthiopianClothing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30" y="2581958"/>
            <a:ext cx="2351312" cy="235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legant Ethiopian women in habesha kemis dress - Afroculture.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3" y="2110467"/>
            <a:ext cx="2767694" cy="27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65"/>
          <p:cNvSpPr txBox="1">
            <a:spLocks noGrp="1"/>
          </p:cNvSpPr>
          <p:nvPr>
            <p:ph type="title"/>
          </p:nvPr>
        </p:nvSpPr>
        <p:spPr>
          <a:xfrm>
            <a:off x="526172" y="2476714"/>
            <a:ext cx="3776307" cy="644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Mode </a:t>
            </a:r>
            <a:r>
              <a:rPr lang="hr-HR" dirty="0" err="1"/>
              <a:t>masculine</a:t>
            </a:r>
            <a:endParaRPr dirty="0"/>
          </a:p>
        </p:txBody>
      </p:sp>
      <p:sp>
        <p:nvSpPr>
          <p:cNvPr id="714" name="Google Shape;714;p65"/>
          <p:cNvSpPr/>
          <p:nvPr/>
        </p:nvSpPr>
        <p:spPr>
          <a:xfrm>
            <a:off x="629021" y="3120764"/>
            <a:ext cx="945000" cy="9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grpSp>
        <p:nvGrpSpPr>
          <p:cNvPr id="717" name="Google Shape;717;p65"/>
          <p:cNvGrpSpPr/>
          <p:nvPr/>
        </p:nvGrpSpPr>
        <p:grpSpPr>
          <a:xfrm>
            <a:off x="5190373" y="3560951"/>
            <a:ext cx="474679" cy="474610"/>
            <a:chOff x="1992372" y="2062705"/>
            <a:chExt cx="364605" cy="364552"/>
          </a:xfrm>
        </p:grpSpPr>
        <p:sp>
          <p:nvSpPr>
            <p:cNvPr id="718" name="Google Shape;718;p65"/>
            <p:cNvSpPr/>
            <p:nvPr/>
          </p:nvSpPr>
          <p:spPr>
            <a:xfrm>
              <a:off x="2084758" y="2161980"/>
              <a:ext cx="172943" cy="170270"/>
            </a:xfrm>
            <a:custGeom>
              <a:avLst/>
              <a:gdLst/>
              <a:ahLst/>
              <a:cxnLst/>
              <a:rect l="l" t="t" r="r" b="b"/>
              <a:pathLst>
                <a:path w="3364" h="3312" extrusionOk="0">
                  <a:moveTo>
                    <a:pt x="1713" y="0"/>
                  </a:moveTo>
                  <a:cubicBezTo>
                    <a:pt x="1557" y="0"/>
                    <a:pt x="1422" y="52"/>
                    <a:pt x="1318" y="156"/>
                  </a:cubicBezTo>
                  <a:lnTo>
                    <a:pt x="218" y="1256"/>
                  </a:lnTo>
                  <a:cubicBezTo>
                    <a:pt x="0" y="1474"/>
                    <a:pt x="0" y="1827"/>
                    <a:pt x="218" y="2045"/>
                  </a:cubicBezTo>
                  <a:lnTo>
                    <a:pt x="623" y="2450"/>
                  </a:lnTo>
                  <a:lnTo>
                    <a:pt x="944" y="2118"/>
                  </a:lnTo>
                  <a:lnTo>
                    <a:pt x="623" y="1796"/>
                  </a:lnTo>
                  <a:cubicBezTo>
                    <a:pt x="581" y="1754"/>
                    <a:pt x="561" y="1703"/>
                    <a:pt x="561" y="1651"/>
                  </a:cubicBezTo>
                  <a:cubicBezTo>
                    <a:pt x="561" y="1599"/>
                    <a:pt x="581" y="1547"/>
                    <a:pt x="623" y="1505"/>
                  </a:cubicBezTo>
                  <a:lnTo>
                    <a:pt x="1567" y="561"/>
                  </a:lnTo>
                  <a:cubicBezTo>
                    <a:pt x="1604" y="519"/>
                    <a:pt x="1656" y="499"/>
                    <a:pt x="1709" y="499"/>
                  </a:cubicBezTo>
                  <a:cubicBezTo>
                    <a:pt x="1762" y="499"/>
                    <a:pt x="1816" y="519"/>
                    <a:pt x="1858" y="561"/>
                  </a:cubicBezTo>
                  <a:lnTo>
                    <a:pt x="2803" y="1505"/>
                  </a:lnTo>
                  <a:cubicBezTo>
                    <a:pt x="2834" y="1547"/>
                    <a:pt x="2865" y="1599"/>
                    <a:pt x="2865" y="1651"/>
                  </a:cubicBezTo>
                  <a:cubicBezTo>
                    <a:pt x="2865" y="1703"/>
                    <a:pt x="2834" y="1754"/>
                    <a:pt x="2803" y="1796"/>
                  </a:cubicBezTo>
                  <a:lnTo>
                    <a:pt x="1858" y="2741"/>
                  </a:lnTo>
                  <a:cubicBezTo>
                    <a:pt x="1816" y="2782"/>
                    <a:pt x="1765" y="2803"/>
                    <a:pt x="1713" y="2803"/>
                  </a:cubicBezTo>
                  <a:cubicBezTo>
                    <a:pt x="1661" y="2803"/>
                    <a:pt x="1599" y="2782"/>
                    <a:pt x="1567" y="2741"/>
                  </a:cubicBezTo>
                  <a:lnTo>
                    <a:pt x="1235" y="2419"/>
                  </a:lnTo>
                  <a:lnTo>
                    <a:pt x="914" y="2741"/>
                  </a:lnTo>
                  <a:lnTo>
                    <a:pt x="1318" y="3145"/>
                  </a:lnTo>
                  <a:cubicBezTo>
                    <a:pt x="1422" y="3249"/>
                    <a:pt x="1557" y="3311"/>
                    <a:pt x="1713" y="3311"/>
                  </a:cubicBezTo>
                  <a:cubicBezTo>
                    <a:pt x="1858" y="3311"/>
                    <a:pt x="1993" y="3249"/>
                    <a:pt x="2107" y="3145"/>
                  </a:cubicBezTo>
                  <a:lnTo>
                    <a:pt x="3207" y="2045"/>
                  </a:lnTo>
                  <a:cubicBezTo>
                    <a:pt x="3311" y="1941"/>
                    <a:pt x="3363" y="1796"/>
                    <a:pt x="3363" y="1651"/>
                  </a:cubicBezTo>
                  <a:cubicBezTo>
                    <a:pt x="3363" y="1505"/>
                    <a:pt x="3311" y="1360"/>
                    <a:pt x="3207" y="1256"/>
                  </a:cubicBezTo>
                  <a:lnTo>
                    <a:pt x="2107" y="156"/>
                  </a:lnTo>
                  <a:cubicBezTo>
                    <a:pt x="1993" y="52"/>
                    <a:pt x="1858" y="0"/>
                    <a:pt x="17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9" name="Google Shape;719;p65"/>
            <p:cNvSpPr/>
            <p:nvPr/>
          </p:nvSpPr>
          <p:spPr>
            <a:xfrm>
              <a:off x="2139151" y="2213185"/>
              <a:ext cx="66782" cy="67296"/>
            </a:xfrm>
            <a:custGeom>
              <a:avLst/>
              <a:gdLst/>
              <a:ahLst/>
              <a:cxnLst/>
              <a:rect l="l" t="t" r="r" b="b"/>
              <a:pathLst>
                <a:path w="1299" h="1309" extrusionOk="0">
                  <a:moveTo>
                    <a:pt x="655" y="1"/>
                  </a:moveTo>
                  <a:lnTo>
                    <a:pt x="1" y="655"/>
                  </a:lnTo>
                  <a:lnTo>
                    <a:pt x="177" y="831"/>
                  </a:lnTo>
                  <a:lnTo>
                    <a:pt x="188" y="821"/>
                  </a:lnTo>
                  <a:cubicBezTo>
                    <a:pt x="229" y="779"/>
                    <a:pt x="284" y="758"/>
                    <a:pt x="338" y="758"/>
                  </a:cubicBezTo>
                  <a:cubicBezTo>
                    <a:pt x="393" y="758"/>
                    <a:pt x="447" y="779"/>
                    <a:pt x="488" y="821"/>
                  </a:cubicBezTo>
                  <a:cubicBezTo>
                    <a:pt x="562" y="904"/>
                    <a:pt x="562" y="1039"/>
                    <a:pt x="488" y="1111"/>
                  </a:cubicBezTo>
                  <a:lnTo>
                    <a:pt x="468" y="1122"/>
                  </a:lnTo>
                  <a:lnTo>
                    <a:pt x="655" y="1309"/>
                  </a:lnTo>
                  <a:lnTo>
                    <a:pt x="1298" y="655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0" name="Google Shape;720;p65"/>
            <p:cNvSpPr/>
            <p:nvPr/>
          </p:nvSpPr>
          <p:spPr>
            <a:xfrm>
              <a:off x="1992372" y="2256422"/>
              <a:ext cx="170835" cy="170835"/>
            </a:xfrm>
            <a:custGeom>
              <a:avLst/>
              <a:gdLst/>
              <a:ahLst/>
              <a:cxnLst/>
              <a:rect l="l" t="t" r="r" b="b"/>
              <a:pathLst>
                <a:path w="3323" h="3323" extrusionOk="0">
                  <a:moveTo>
                    <a:pt x="1859" y="1257"/>
                  </a:moveTo>
                  <a:cubicBezTo>
                    <a:pt x="1911" y="1257"/>
                    <a:pt x="1963" y="1278"/>
                    <a:pt x="2005" y="1319"/>
                  </a:cubicBezTo>
                  <a:cubicBezTo>
                    <a:pt x="2035" y="1361"/>
                    <a:pt x="2067" y="1412"/>
                    <a:pt x="2067" y="1465"/>
                  </a:cubicBezTo>
                  <a:cubicBezTo>
                    <a:pt x="2067" y="1516"/>
                    <a:pt x="2035" y="1578"/>
                    <a:pt x="2005" y="1610"/>
                  </a:cubicBezTo>
                  <a:cubicBezTo>
                    <a:pt x="1963" y="1651"/>
                    <a:pt x="1911" y="1672"/>
                    <a:pt x="1859" y="1672"/>
                  </a:cubicBezTo>
                  <a:cubicBezTo>
                    <a:pt x="1797" y="1672"/>
                    <a:pt x="1745" y="1651"/>
                    <a:pt x="1703" y="1610"/>
                  </a:cubicBezTo>
                  <a:cubicBezTo>
                    <a:pt x="1673" y="1578"/>
                    <a:pt x="1652" y="1516"/>
                    <a:pt x="1652" y="1465"/>
                  </a:cubicBezTo>
                  <a:cubicBezTo>
                    <a:pt x="1652" y="1412"/>
                    <a:pt x="1673" y="1361"/>
                    <a:pt x="1703" y="1319"/>
                  </a:cubicBezTo>
                  <a:cubicBezTo>
                    <a:pt x="1745" y="1278"/>
                    <a:pt x="1797" y="1257"/>
                    <a:pt x="1859" y="1257"/>
                  </a:cubicBezTo>
                  <a:close/>
                  <a:moveTo>
                    <a:pt x="1309" y="1807"/>
                  </a:moveTo>
                  <a:cubicBezTo>
                    <a:pt x="1361" y="1807"/>
                    <a:pt x="1413" y="1827"/>
                    <a:pt x="1454" y="1869"/>
                  </a:cubicBezTo>
                  <a:cubicBezTo>
                    <a:pt x="1486" y="1910"/>
                    <a:pt x="1516" y="1963"/>
                    <a:pt x="1516" y="2014"/>
                  </a:cubicBezTo>
                  <a:cubicBezTo>
                    <a:pt x="1516" y="2067"/>
                    <a:pt x="1486" y="2129"/>
                    <a:pt x="1454" y="2160"/>
                  </a:cubicBezTo>
                  <a:cubicBezTo>
                    <a:pt x="1413" y="2201"/>
                    <a:pt x="1361" y="2222"/>
                    <a:pt x="1309" y="2222"/>
                  </a:cubicBezTo>
                  <a:cubicBezTo>
                    <a:pt x="1246" y="2222"/>
                    <a:pt x="1195" y="2201"/>
                    <a:pt x="1153" y="2160"/>
                  </a:cubicBezTo>
                  <a:cubicBezTo>
                    <a:pt x="1122" y="2129"/>
                    <a:pt x="1101" y="2067"/>
                    <a:pt x="1101" y="2014"/>
                  </a:cubicBezTo>
                  <a:cubicBezTo>
                    <a:pt x="1101" y="1963"/>
                    <a:pt x="1122" y="1910"/>
                    <a:pt x="1153" y="1869"/>
                  </a:cubicBezTo>
                  <a:cubicBezTo>
                    <a:pt x="1195" y="1827"/>
                    <a:pt x="1246" y="1807"/>
                    <a:pt x="1309" y="1807"/>
                  </a:cubicBezTo>
                  <a:close/>
                  <a:moveTo>
                    <a:pt x="1454" y="0"/>
                  </a:moveTo>
                  <a:lnTo>
                    <a:pt x="229" y="1225"/>
                  </a:lnTo>
                  <a:cubicBezTo>
                    <a:pt x="84" y="1371"/>
                    <a:pt x="1" y="1568"/>
                    <a:pt x="1" y="1765"/>
                  </a:cubicBezTo>
                  <a:cubicBezTo>
                    <a:pt x="1" y="1973"/>
                    <a:pt x="84" y="2170"/>
                    <a:pt x="229" y="2305"/>
                  </a:cubicBezTo>
                  <a:lnTo>
                    <a:pt x="1008" y="3094"/>
                  </a:lnTo>
                  <a:cubicBezTo>
                    <a:pt x="1153" y="3239"/>
                    <a:pt x="1350" y="3322"/>
                    <a:pt x="1548" y="3322"/>
                  </a:cubicBezTo>
                  <a:cubicBezTo>
                    <a:pt x="1756" y="3322"/>
                    <a:pt x="1942" y="3239"/>
                    <a:pt x="2088" y="3094"/>
                  </a:cubicBezTo>
                  <a:lnTo>
                    <a:pt x="3323" y="1869"/>
                  </a:lnTo>
                  <a:cubicBezTo>
                    <a:pt x="3126" y="1827"/>
                    <a:pt x="2960" y="1744"/>
                    <a:pt x="2824" y="1599"/>
                  </a:cubicBezTo>
                  <a:lnTo>
                    <a:pt x="1714" y="499"/>
                  </a:lnTo>
                  <a:cubicBezTo>
                    <a:pt x="1579" y="364"/>
                    <a:pt x="1486" y="187"/>
                    <a:pt x="1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1" name="Google Shape;721;p65"/>
            <p:cNvSpPr/>
            <p:nvPr/>
          </p:nvSpPr>
          <p:spPr>
            <a:xfrm>
              <a:off x="2226138" y="2062705"/>
              <a:ext cx="130838" cy="130787"/>
            </a:xfrm>
            <a:custGeom>
              <a:avLst/>
              <a:gdLst/>
              <a:ahLst/>
              <a:cxnLst/>
              <a:rect l="l" t="t" r="r" b="b"/>
              <a:pathLst>
                <a:path w="2545" h="2544" extrusionOk="0">
                  <a:moveTo>
                    <a:pt x="993" y="0"/>
                  </a:moveTo>
                  <a:cubicBezTo>
                    <a:pt x="797" y="0"/>
                    <a:pt x="603" y="73"/>
                    <a:pt x="457" y="218"/>
                  </a:cubicBezTo>
                  <a:lnTo>
                    <a:pt x="1" y="675"/>
                  </a:lnTo>
                  <a:cubicBezTo>
                    <a:pt x="42" y="675"/>
                    <a:pt x="94" y="665"/>
                    <a:pt x="136" y="665"/>
                  </a:cubicBezTo>
                  <a:cubicBezTo>
                    <a:pt x="603" y="665"/>
                    <a:pt x="1039" y="852"/>
                    <a:pt x="1361" y="1173"/>
                  </a:cubicBezTo>
                  <a:cubicBezTo>
                    <a:pt x="1693" y="1505"/>
                    <a:pt x="1869" y="1941"/>
                    <a:pt x="1869" y="2398"/>
                  </a:cubicBezTo>
                  <a:lnTo>
                    <a:pt x="1869" y="2543"/>
                  </a:lnTo>
                  <a:lnTo>
                    <a:pt x="2316" y="2087"/>
                  </a:lnTo>
                  <a:cubicBezTo>
                    <a:pt x="2461" y="1941"/>
                    <a:pt x="2544" y="1755"/>
                    <a:pt x="2544" y="1547"/>
                  </a:cubicBezTo>
                  <a:cubicBezTo>
                    <a:pt x="2544" y="1350"/>
                    <a:pt x="2461" y="1152"/>
                    <a:pt x="2316" y="1007"/>
                  </a:cubicBezTo>
                  <a:lnTo>
                    <a:pt x="1537" y="218"/>
                  </a:lnTo>
                  <a:cubicBezTo>
                    <a:pt x="1387" y="73"/>
                    <a:pt x="1189" y="0"/>
                    <a:pt x="9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2" name="Google Shape;722;p65"/>
            <p:cNvSpPr/>
            <p:nvPr/>
          </p:nvSpPr>
          <p:spPr>
            <a:xfrm>
              <a:off x="2182388" y="2118229"/>
              <a:ext cx="118500" cy="119014"/>
            </a:xfrm>
            <a:custGeom>
              <a:avLst/>
              <a:gdLst/>
              <a:ahLst/>
              <a:cxnLst/>
              <a:rect l="l" t="t" r="r" b="b"/>
              <a:pathLst>
                <a:path w="2305" h="2315" extrusionOk="0">
                  <a:moveTo>
                    <a:pt x="987" y="0"/>
                  </a:moveTo>
                  <a:cubicBezTo>
                    <a:pt x="634" y="0"/>
                    <a:pt x="302" y="146"/>
                    <a:pt x="53" y="395"/>
                  </a:cubicBezTo>
                  <a:lnTo>
                    <a:pt x="0" y="446"/>
                  </a:lnTo>
                  <a:cubicBezTo>
                    <a:pt x="187" y="488"/>
                    <a:pt x="353" y="581"/>
                    <a:pt x="499" y="716"/>
                  </a:cubicBezTo>
                  <a:lnTo>
                    <a:pt x="1599" y="1816"/>
                  </a:lnTo>
                  <a:cubicBezTo>
                    <a:pt x="1734" y="1952"/>
                    <a:pt x="1827" y="2128"/>
                    <a:pt x="1859" y="2315"/>
                  </a:cubicBezTo>
                  <a:lnTo>
                    <a:pt x="1921" y="2252"/>
                  </a:lnTo>
                  <a:cubicBezTo>
                    <a:pt x="2170" y="2003"/>
                    <a:pt x="2305" y="1671"/>
                    <a:pt x="2305" y="1318"/>
                  </a:cubicBezTo>
                  <a:cubicBezTo>
                    <a:pt x="2305" y="976"/>
                    <a:pt x="2170" y="644"/>
                    <a:pt x="1921" y="395"/>
                  </a:cubicBezTo>
                  <a:cubicBezTo>
                    <a:pt x="1672" y="146"/>
                    <a:pt x="1340" y="0"/>
                    <a:pt x="9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23" name="Google Shape;723;p65"/>
          <p:cNvGrpSpPr/>
          <p:nvPr/>
        </p:nvGrpSpPr>
        <p:grpSpPr>
          <a:xfrm>
            <a:off x="5190740" y="1599439"/>
            <a:ext cx="473944" cy="474614"/>
            <a:chOff x="1307680" y="2062705"/>
            <a:chExt cx="364040" cy="364555"/>
          </a:xfrm>
        </p:grpSpPr>
        <p:sp>
          <p:nvSpPr>
            <p:cNvPr id="724" name="Google Shape;724;p65"/>
            <p:cNvSpPr/>
            <p:nvPr/>
          </p:nvSpPr>
          <p:spPr>
            <a:xfrm>
              <a:off x="1496615" y="2221771"/>
              <a:ext cx="108372" cy="162250"/>
            </a:xfrm>
            <a:custGeom>
              <a:avLst/>
              <a:gdLst/>
              <a:ahLst/>
              <a:cxnLst/>
              <a:rect l="l" t="t" r="r" b="b"/>
              <a:pathLst>
                <a:path w="2108" h="3156" extrusionOk="0">
                  <a:moveTo>
                    <a:pt x="529" y="0"/>
                  </a:moveTo>
                  <a:cubicBezTo>
                    <a:pt x="374" y="93"/>
                    <a:pt x="187" y="155"/>
                    <a:pt x="0" y="176"/>
                  </a:cubicBezTo>
                  <a:lnTo>
                    <a:pt x="0" y="3156"/>
                  </a:lnTo>
                  <a:lnTo>
                    <a:pt x="841" y="3156"/>
                  </a:lnTo>
                  <a:lnTo>
                    <a:pt x="841" y="2688"/>
                  </a:lnTo>
                  <a:lnTo>
                    <a:pt x="612" y="2688"/>
                  </a:lnTo>
                  <a:cubicBezTo>
                    <a:pt x="550" y="2688"/>
                    <a:pt x="488" y="2668"/>
                    <a:pt x="457" y="2616"/>
                  </a:cubicBezTo>
                  <a:cubicBezTo>
                    <a:pt x="416" y="2564"/>
                    <a:pt x="405" y="2501"/>
                    <a:pt x="416" y="2439"/>
                  </a:cubicBezTo>
                  <a:lnTo>
                    <a:pt x="582" y="1775"/>
                  </a:lnTo>
                  <a:lnTo>
                    <a:pt x="416" y="1121"/>
                  </a:lnTo>
                  <a:cubicBezTo>
                    <a:pt x="405" y="1059"/>
                    <a:pt x="416" y="997"/>
                    <a:pt x="457" y="944"/>
                  </a:cubicBezTo>
                  <a:cubicBezTo>
                    <a:pt x="488" y="893"/>
                    <a:pt x="550" y="861"/>
                    <a:pt x="612" y="861"/>
                  </a:cubicBezTo>
                  <a:lnTo>
                    <a:pt x="675" y="861"/>
                  </a:lnTo>
                  <a:lnTo>
                    <a:pt x="675" y="810"/>
                  </a:lnTo>
                  <a:cubicBezTo>
                    <a:pt x="675" y="695"/>
                    <a:pt x="769" y="602"/>
                    <a:pt x="882" y="602"/>
                  </a:cubicBezTo>
                  <a:lnTo>
                    <a:pt x="1215" y="602"/>
                  </a:lnTo>
                  <a:cubicBezTo>
                    <a:pt x="1339" y="602"/>
                    <a:pt x="1422" y="695"/>
                    <a:pt x="1422" y="810"/>
                  </a:cubicBezTo>
                  <a:lnTo>
                    <a:pt x="1422" y="861"/>
                  </a:lnTo>
                  <a:lnTo>
                    <a:pt x="1484" y="861"/>
                  </a:lnTo>
                  <a:cubicBezTo>
                    <a:pt x="1547" y="861"/>
                    <a:pt x="1609" y="893"/>
                    <a:pt x="1651" y="944"/>
                  </a:cubicBezTo>
                  <a:cubicBezTo>
                    <a:pt x="1692" y="997"/>
                    <a:pt x="1703" y="1059"/>
                    <a:pt x="1682" y="1121"/>
                  </a:cubicBezTo>
                  <a:lnTo>
                    <a:pt x="1526" y="1775"/>
                  </a:lnTo>
                  <a:lnTo>
                    <a:pt x="1682" y="2439"/>
                  </a:lnTo>
                  <a:cubicBezTo>
                    <a:pt x="1703" y="2501"/>
                    <a:pt x="1692" y="2564"/>
                    <a:pt x="1651" y="2616"/>
                  </a:cubicBezTo>
                  <a:cubicBezTo>
                    <a:pt x="1609" y="2668"/>
                    <a:pt x="1547" y="2688"/>
                    <a:pt x="1484" y="2688"/>
                  </a:cubicBezTo>
                  <a:lnTo>
                    <a:pt x="1256" y="2688"/>
                  </a:lnTo>
                  <a:lnTo>
                    <a:pt x="1256" y="3156"/>
                  </a:lnTo>
                  <a:lnTo>
                    <a:pt x="2107" y="3156"/>
                  </a:lnTo>
                  <a:lnTo>
                    <a:pt x="2107" y="104"/>
                  </a:lnTo>
                  <a:cubicBezTo>
                    <a:pt x="2024" y="83"/>
                    <a:pt x="1941" y="42"/>
                    <a:pt x="1869" y="0"/>
                  </a:cubicBezTo>
                  <a:cubicBezTo>
                    <a:pt x="1671" y="114"/>
                    <a:pt x="1433" y="187"/>
                    <a:pt x="1205" y="187"/>
                  </a:cubicBezTo>
                  <a:cubicBezTo>
                    <a:pt x="965" y="187"/>
                    <a:pt x="727" y="114"/>
                    <a:pt x="5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5" name="Google Shape;725;p65"/>
            <p:cNvSpPr/>
            <p:nvPr/>
          </p:nvSpPr>
          <p:spPr>
            <a:xfrm>
              <a:off x="1374360" y="2392507"/>
              <a:ext cx="57682" cy="34753"/>
            </a:xfrm>
            <a:custGeom>
              <a:avLst/>
              <a:gdLst/>
              <a:ahLst/>
              <a:cxnLst/>
              <a:rect l="l" t="t" r="r" b="b"/>
              <a:pathLst>
                <a:path w="1122" h="676" extrusionOk="0">
                  <a:moveTo>
                    <a:pt x="1" y="1"/>
                  </a:moveTo>
                  <a:lnTo>
                    <a:pt x="1" y="675"/>
                  </a:lnTo>
                  <a:lnTo>
                    <a:pt x="1122" y="675"/>
                  </a:lnTo>
                  <a:lnTo>
                    <a:pt x="11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6" name="Google Shape;726;p65"/>
            <p:cNvSpPr/>
            <p:nvPr/>
          </p:nvSpPr>
          <p:spPr>
            <a:xfrm>
              <a:off x="1318887" y="2221771"/>
              <a:ext cx="341568" cy="205486"/>
            </a:xfrm>
            <a:custGeom>
              <a:avLst/>
              <a:gdLst/>
              <a:ahLst/>
              <a:cxnLst/>
              <a:rect l="l" t="t" r="r" b="b"/>
              <a:pathLst>
                <a:path w="6644" h="3997" extrusionOk="0">
                  <a:moveTo>
                    <a:pt x="0" y="0"/>
                  </a:moveTo>
                  <a:lnTo>
                    <a:pt x="0" y="3228"/>
                  </a:lnTo>
                  <a:cubicBezTo>
                    <a:pt x="0" y="3613"/>
                    <a:pt x="291" y="3934"/>
                    <a:pt x="665" y="3986"/>
                  </a:cubicBezTo>
                  <a:lnTo>
                    <a:pt x="665" y="1121"/>
                  </a:lnTo>
                  <a:cubicBezTo>
                    <a:pt x="665" y="997"/>
                    <a:pt x="758" y="914"/>
                    <a:pt x="872" y="914"/>
                  </a:cubicBezTo>
                  <a:lnTo>
                    <a:pt x="2409" y="914"/>
                  </a:lnTo>
                  <a:cubicBezTo>
                    <a:pt x="2523" y="914"/>
                    <a:pt x="2616" y="997"/>
                    <a:pt x="2616" y="1121"/>
                  </a:cubicBezTo>
                  <a:lnTo>
                    <a:pt x="2616" y="3996"/>
                  </a:lnTo>
                  <a:lnTo>
                    <a:pt x="5876" y="3996"/>
                  </a:lnTo>
                  <a:cubicBezTo>
                    <a:pt x="6302" y="3996"/>
                    <a:pt x="6644" y="3654"/>
                    <a:pt x="6644" y="3228"/>
                  </a:cubicBezTo>
                  <a:lnTo>
                    <a:pt x="6644" y="0"/>
                  </a:lnTo>
                  <a:cubicBezTo>
                    <a:pt x="6447" y="114"/>
                    <a:pt x="6229" y="187"/>
                    <a:pt x="5990" y="187"/>
                  </a:cubicBezTo>
                  <a:lnTo>
                    <a:pt x="5980" y="187"/>
                  </a:lnTo>
                  <a:lnTo>
                    <a:pt x="5980" y="3363"/>
                  </a:lnTo>
                  <a:cubicBezTo>
                    <a:pt x="5980" y="3477"/>
                    <a:pt x="5887" y="3571"/>
                    <a:pt x="5772" y="3571"/>
                  </a:cubicBezTo>
                  <a:lnTo>
                    <a:pt x="3250" y="3571"/>
                  </a:lnTo>
                  <a:cubicBezTo>
                    <a:pt x="3135" y="3571"/>
                    <a:pt x="3042" y="3477"/>
                    <a:pt x="3042" y="3363"/>
                  </a:cubicBezTo>
                  <a:lnTo>
                    <a:pt x="3042" y="155"/>
                  </a:lnTo>
                  <a:cubicBezTo>
                    <a:pt x="2907" y="125"/>
                    <a:pt x="2772" y="72"/>
                    <a:pt x="2658" y="0"/>
                  </a:cubicBezTo>
                  <a:cubicBezTo>
                    <a:pt x="2461" y="114"/>
                    <a:pt x="2222" y="187"/>
                    <a:pt x="1983" y="187"/>
                  </a:cubicBezTo>
                  <a:cubicBezTo>
                    <a:pt x="1755" y="187"/>
                    <a:pt x="1516" y="114"/>
                    <a:pt x="1319" y="0"/>
                  </a:cubicBezTo>
                  <a:cubicBezTo>
                    <a:pt x="1121" y="114"/>
                    <a:pt x="893" y="187"/>
                    <a:pt x="655" y="187"/>
                  </a:cubicBezTo>
                  <a:cubicBezTo>
                    <a:pt x="415" y="187"/>
                    <a:pt x="198" y="11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7" name="Google Shape;727;p65"/>
            <p:cNvSpPr/>
            <p:nvPr/>
          </p:nvSpPr>
          <p:spPr>
            <a:xfrm>
              <a:off x="1374360" y="2290045"/>
              <a:ext cx="57682" cy="81176"/>
            </a:xfrm>
            <a:custGeom>
              <a:avLst/>
              <a:gdLst/>
              <a:ahLst/>
              <a:cxnLst/>
              <a:rect l="l" t="t" r="r" b="b"/>
              <a:pathLst>
                <a:path w="1122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1122" y="1579"/>
                  </a:lnTo>
                  <a:lnTo>
                    <a:pt x="11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8" name="Google Shape;728;p65"/>
            <p:cNvSpPr/>
            <p:nvPr/>
          </p:nvSpPr>
          <p:spPr>
            <a:xfrm>
              <a:off x="1397341" y="2152366"/>
              <a:ext cx="47554" cy="57682"/>
            </a:xfrm>
            <a:custGeom>
              <a:avLst/>
              <a:gdLst/>
              <a:ahLst/>
              <a:cxnLst/>
              <a:rect l="l" t="t" r="r" b="b"/>
              <a:pathLst>
                <a:path w="925" h="1122" extrusionOk="0">
                  <a:moveTo>
                    <a:pt x="1" y="1"/>
                  </a:moveTo>
                  <a:lnTo>
                    <a:pt x="1" y="986"/>
                  </a:lnTo>
                  <a:cubicBezTo>
                    <a:pt x="135" y="1069"/>
                    <a:pt x="291" y="1122"/>
                    <a:pt x="457" y="1122"/>
                  </a:cubicBezTo>
                  <a:cubicBezTo>
                    <a:pt x="633" y="1122"/>
                    <a:pt x="790" y="1069"/>
                    <a:pt x="924" y="986"/>
                  </a:cubicBezTo>
                  <a:lnTo>
                    <a:pt x="9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9" name="Google Shape;729;p65"/>
            <p:cNvSpPr/>
            <p:nvPr/>
          </p:nvSpPr>
          <p:spPr>
            <a:xfrm>
              <a:off x="1307680" y="2152366"/>
              <a:ext cx="68375" cy="57682"/>
            </a:xfrm>
            <a:custGeom>
              <a:avLst/>
              <a:gdLst/>
              <a:ahLst/>
              <a:cxnLst/>
              <a:rect l="l" t="t" r="r" b="b"/>
              <a:pathLst>
                <a:path w="1330" h="1122" extrusionOk="0">
                  <a:moveTo>
                    <a:pt x="1" y="1"/>
                  </a:moveTo>
                  <a:lnTo>
                    <a:pt x="1" y="239"/>
                  </a:lnTo>
                  <a:cubicBezTo>
                    <a:pt x="1" y="727"/>
                    <a:pt x="384" y="1122"/>
                    <a:pt x="873" y="1122"/>
                  </a:cubicBezTo>
                  <a:cubicBezTo>
                    <a:pt x="1039" y="1122"/>
                    <a:pt x="1194" y="1069"/>
                    <a:pt x="1329" y="986"/>
                  </a:cubicBezTo>
                  <a:lnTo>
                    <a:pt x="1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0" name="Google Shape;730;p65"/>
            <p:cNvSpPr/>
            <p:nvPr/>
          </p:nvSpPr>
          <p:spPr>
            <a:xfrm>
              <a:off x="1308759" y="2062705"/>
              <a:ext cx="361875" cy="68375"/>
            </a:xfrm>
            <a:custGeom>
              <a:avLst/>
              <a:gdLst/>
              <a:ahLst/>
              <a:cxnLst/>
              <a:rect l="l" t="t" r="r" b="b"/>
              <a:pathLst>
                <a:path w="7039" h="1330" extrusionOk="0">
                  <a:moveTo>
                    <a:pt x="852" y="1"/>
                  </a:moveTo>
                  <a:cubicBezTo>
                    <a:pt x="644" y="1"/>
                    <a:pt x="426" y="146"/>
                    <a:pt x="353" y="333"/>
                  </a:cubicBezTo>
                  <a:lnTo>
                    <a:pt x="73" y="1039"/>
                  </a:lnTo>
                  <a:cubicBezTo>
                    <a:pt x="42" y="1122"/>
                    <a:pt x="10" y="1226"/>
                    <a:pt x="0" y="1329"/>
                  </a:cubicBezTo>
                  <a:lnTo>
                    <a:pt x="7039" y="1329"/>
                  </a:lnTo>
                  <a:cubicBezTo>
                    <a:pt x="7028" y="1226"/>
                    <a:pt x="6997" y="1122"/>
                    <a:pt x="6965" y="1039"/>
                  </a:cubicBezTo>
                  <a:lnTo>
                    <a:pt x="6686" y="333"/>
                  </a:lnTo>
                  <a:cubicBezTo>
                    <a:pt x="6613" y="146"/>
                    <a:pt x="6395" y="1"/>
                    <a:pt x="6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1" name="Google Shape;731;p65"/>
            <p:cNvSpPr/>
            <p:nvPr/>
          </p:nvSpPr>
          <p:spPr>
            <a:xfrm>
              <a:off x="1603345" y="2152366"/>
              <a:ext cx="68375" cy="57682"/>
            </a:xfrm>
            <a:custGeom>
              <a:avLst/>
              <a:gdLst/>
              <a:ahLst/>
              <a:cxnLst/>
              <a:rect l="l" t="t" r="r" b="b"/>
              <a:pathLst>
                <a:path w="1330" h="1122" extrusionOk="0">
                  <a:moveTo>
                    <a:pt x="1" y="1"/>
                  </a:moveTo>
                  <a:lnTo>
                    <a:pt x="1" y="986"/>
                  </a:lnTo>
                  <a:cubicBezTo>
                    <a:pt x="135" y="1069"/>
                    <a:pt x="291" y="1122"/>
                    <a:pt x="457" y="1122"/>
                  </a:cubicBezTo>
                  <a:cubicBezTo>
                    <a:pt x="945" y="1122"/>
                    <a:pt x="1329" y="727"/>
                    <a:pt x="1329" y="239"/>
                  </a:cubicBezTo>
                  <a:lnTo>
                    <a:pt x="1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2" name="Google Shape;732;p65"/>
            <p:cNvSpPr/>
            <p:nvPr/>
          </p:nvSpPr>
          <p:spPr>
            <a:xfrm>
              <a:off x="1534505" y="2152366"/>
              <a:ext cx="47554" cy="57682"/>
            </a:xfrm>
            <a:custGeom>
              <a:avLst/>
              <a:gdLst/>
              <a:ahLst/>
              <a:cxnLst/>
              <a:rect l="l" t="t" r="r" b="b"/>
              <a:pathLst>
                <a:path w="925" h="1122" extrusionOk="0">
                  <a:moveTo>
                    <a:pt x="0" y="1"/>
                  </a:moveTo>
                  <a:lnTo>
                    <a:pt x="0" y="986"/>
                  </a:lnTo>
                  <a:cubicBezTo>
                    <a:pt x="135" y="1069"/>
                    <a:pt x="291" y="1122"/>
                    <a:pt x="468" y="1122"/>
                  </a:cubicBezTo>
                  <a:cubicBezTo>
                    <a:pt x="634" y="1122"/>
                    <a:pt x="789" y="1069"/>
                    <a:pt x="924" y="986"/>
                  </a:cubicBezTo>
                  <a:lnTo>
                    <a:pt x="9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3" name="Google Shape;733;p65"/>
            <p:cNvSpPr/>
            <p:nvPr/>
          </p:nvSpPr>
          <p:spPr>
            <a:xfrm>
              <a:off x="1466180" y="2152366"/>
              <a:ext cx="46989" cy="57682"/>
            </a:xfrm>
            <a:custGeom>
              <a:avLst/>
              <a:gdLst/>
              <a:ahLst/>
              <a:cxnLst/>
              <a:rect l="l" t="t" r="r" b="b"/>
              <a:pathLst>
                <a:path w="914" h="1122" extrusionOk="0">
                  <a:moveTo>
                    <a:pt x="0" y="1"/>
                  </a:moveTo>
                  <a:lnTo>
                    <a:pt x="0" y="986"/>
                  </a:lnTo>
                  <a:cubicBezTo>
                    <a:pt x="136" y="1069"/>
                    <a:pt x="291" y="1122"/>
                    <a:pt x="457" y="1122"/>
                  </a:cubicBezTo>
                  <a:cubicBezTo>
                    <a:pt x="623" y="1122"/>
                    <a:pt x="779" y="1069"/>
                    <a:pt x="914" y="986"/>
                  </a:cubicBezTo>
                  <a:lnTo>
                    <a:pt x="9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4" name="Google Shape;734;p65"/>
            <p:cNvSpPr/>
            <p:nvPr/>
          </p:nvSpPr>
          <p:spPr>
            <a:xfrm>
              <a:off x="1541446" y="2275136"/>
              <a:ext cx="18713" cy="64057"/>
            </a:xfrm>
            <a:custGeom>
              <a:avLst/>
              <a:gdLst/>
              <a:ahLst/>
              <a:cxnLst/>
              <a:rect l="l" t="t" r="r" b="b"/>
              <a:pathLst>
                <a:path w="364" h="1246" extrusionOk="0">
                  <a:moveTo>
                    <a:pt x="176" y="0"/>
                  </a:moveTo>
                  <a:cubicBezTo>
                    <a:pt x="146" y="83"/>
                    <a:pt x="73" y="145"/>
                    <a:pt x="0" y="187"/>
                  </a:cubicBezTo>
                  <a:lnTo>
                    <a:pt x="114" y="644"/>
                  </a:lnTo>
                  <a:cubicBezTo>
                    <a:pt x="125" y="706"/>
                    <a:pt x="125" y="778"/>
                    <a:pt x="114" y="841"/>
                  </a:cubicBezTo>
                  <a:lnTo>
                    <a:pt x="10" y="1246"/>
                  </a:lnTo>
                  <a:lnTo>
                    <a:pt x="343" y="1246"/>
                  </a:lnTo>
                  <a:lnTo>
                    <a:pt x="250" y="841"/>
                  </a:lnTo>
                  <a:cubicBezTo>
                    <a:pt x="229" y="778"/>
                    <a:pt x="229" y="706"/>
                    <a:pt x="250" y="644"/>
                  </a:cubicBezTo>
                  <a:lnTo>
                    <a:pt x="363" y="187"/>
                  </a:lnTo>
                  <a:cubicBezTo>
                    <a:pt x="280" y="145"/>
                    <a:pt x="218" y="83"/>
                    <a:pt x="1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" name="Google Shape;815;p67"/>
          <p:cNvSpPr txBox="1"/>
          <p:nvPr/>
        </p:nvSpPr>
        <p:spPr>
          <a:xfrm>
            <a:off x="3903319" y="1207202"/>
            <a:ext cx="4799811" cy="318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None/>
              <a:defRPr sz="1600" b="0" i="0" u="none" strike="noStrike" cap="none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None/>
              <a:defRPr sz="1600" b="0" i="0" u="none" strike="noStrike" cap="none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None/>
              <a:defRPr sz="1600" b="0" i="0" u="none" strike="noStrike" cap="none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None/>
              <a:defRPr sz="1600" b="0" i="0" u="none" strike="noStrike" cap="none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None/>
              <a:defRPr sz="1600" b="0" i="0" u="none" strike="noStrike" cap="none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None/>
              <a:defRPr sz="1600" b="0" i="0" u="none" strike="noStrike" cap="none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None/>
              <a:defRPr sz="1600" b="0" i="0" u="none" strike="noStrike" cap="none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None/>
              <a:defRPr sz="1600" b="0" i="0" u="none" strike="noStrike" cap="none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None/>
              <a:defRPr sz="1600" b="0" i="0" u="none" strike="noStrike" cap="none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9pPr>
          </a:lstStyle>
          <a:p>
            <a:pPr marL="0" indent="0">
              <a:buClr>
                <a:srgbClr val="273D40"/>
              </a:buClr>
              <a:buSzPts val="600"/>
              <a:buFont typeface="Arial" panose="020B0604020202020204"/>
              <a:buNone/>
            </a:pPr>
            <a:r>
              <a:rPr lang="fr-FR" dirty="0">
                <a:latin typeface="+mn-lt"/>
              </a:rPr>
              <a:t>Vêtements traditionnels pour hommes:</a:t>
            </a:r>
            <a:endParaRPr lang="hr-HR" dirty="0">
              <a:latin typeface="+mn-lt"/>
            </a:endParaRPr>
          </a:p>
          <a:p>
            <a:pPr marL="285750" indent="-285750">
              <a:buClr>
                <a:srgbClr val="273D40"/>
              </a:buClr>
              <a:buSzPts val="600"/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chemeClr val="accent1"/>
                </a:solidFill>
                <a:latin typeface="+mn-lt"/>
              </a:rPr>
              <a:t>Kuta</a:t>
            </a:r>
            <a:r>
              <a:rPr lang="fr-FR" dirty="0">
                <a:latin typeface="+mn-lt"/>
              </a:rPr>
              <a:t> - tunique qui descend jusqu'au genou</a:t>
            </a:r>
            <a:endParaRPr lang="hr-HR" dirty="0">
              <a:latin typeface="+mn-lt"/>
            </a:endParaRPr>
          </a:p>
          <a:p>
            <a:pPr marL="285750" indent="-285750">
              <a:buClr>
                <a:srgbClr val="273D40"/>
              </a:buClr>
              <a:buSzPts val="600"/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chemeClr val="accent1"/>
                </a:solidFill>
                <a:latin typeface="+mn-lt"/>
              </a:rPr>
              <a:t>Shemma</a:t>
            </a:r>
            <a:r>
              <a:rPr lang="fr-FR" dirty="0">
                <a:latin typeface="+mn-lt"/>
              </a:rPr>
              <a:t> - un tissu porté de la même manière qu'une toge</a:t>
            </a:r>
            <a:endParaRPr lang="hr-HR" dirty="0">
              <a:latin typeface="+mn-lt"/>
            </a:endParaRPr>
          </a:p>
          <a:p>
            <a:pPr marL="285750" indent="-285750">
              <a:buClr>
                <a:srgbClr val="273D40"/>
              </a:buClr>
              <a:buSzPts val="600"/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Ces vêtements sont souvent fabriqués à partir de coton ou de lin tissés à la main</a:t>
            </a:r>
            <a:endParaRPr lang="hr-HR" dirty="0">
              <a:latin typeface="+mn-lt"/>
            </a:endParaRPr>
          </a:p>
          <a:p>
            <a:pPr marL="285750" indent="-285750">
              <a:buClr>
                <a:srgbClr val="273D40"/>
              </a:buClr>
              <a:buSzPts val="600"/>
              <a:buFont typeface="Arial" panose="020B0604020202020204" pitchFamily="34" charset="0"/>
              <a:buChar char="•"/>
            </a:pPr>
            <a:endParaRPr lang="hr-HR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273D40"/>
              </a:buClr>
              <a:buSzPts val="6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Mélange </a:t>
            </a:r>
            <a:r>
              <a:rPr lang="fr-FR" b="1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d'éléments</a:t>
            </a:r>
            <a:r>
              <a:rPr lang="fr-FR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modernes et traditionnels </a:t>
            </a:r>
            <a:r>
              <a:rPr lang="fr-FR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dans la mode</a:t>
            </a:r>
            <a:r>
              <a:rPr lang="hr-HR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masculine</a:t>
            </a:r>
            <a:endParaRPr lang="hr-HR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273D40"/>
              </a:buClr>
              <a:buSzPts val="600"/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L'accent est mis sur </a:t>
            </a:r>
            <a:r>
              <a:rPr lang="fr-FR" b="1" dirty="0">
                <a:solidFill>
                  <a:schemeClr val="accent1"/>
                </a:solidFill>
                <a:latin typeface="+mn-lt"/>
              </a:rPr>
              <a:t>la signification culturelle </a:t>
            </a:r>
            <a:r>
              <a:rPr lang="fr-FR" dirty="0">
                <a:latin typeface="+mn-lt"/>
              </a:rPr>
              <a:t>et </a:t>
            </a:r>
            <a:r>
              <a:rPr lang="fr-FR" b="1" dirty="0">
                <a:solidFill>
                  <a:schemeClr val="accent1"/>
                </a:solidFill>
                <a:latin typeface="+mn-lt"/>
              </a:rPr>
              <a:t>le confort</a:t>
            </a:r>
            <a:endParaRPr lang="hr-HR" b="1" dirty="0">
              <a:solidFill>
                <a:schemeClr val="accent1"/>
              </a:solidFill>
              <a:latin typeface="+mn-lt"/>
            </a:endParaRPr>
          </a:p>
          <a:p>
            <a:pPr marL="285750" indent="-285750">
              <a:buClr>
                <a:srgbClr val="273D40"/>
              </a:buClr>
              <a:buSzPts val="6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+mn-lt"/>
              </a:rPr>
              <a:t>Évolution des tendances de la mode masculine dans les </a:t>
            </a:r>
            <a:r>
              <a:rPr lang="fr-FR" b="1" dirty="0">
                <a:solidFill>
                  <a:schemeClr val="accent1"/>
                </a:solidFill>
                <a:latin typeface="+mn-lt"/>
              </a:rPr>
              <a:t>centres urbains</a:t>
            </a:r>
            <a:endParaRPr lang="fr-FR" b="1" dirty="0">
              <a:solidFill>
                <a:schemeClr val="accen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thiopian Fashion – EthiopiaWanderer Tours &amp; Travel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296" y="1509399"/>
            <a:ext cx="3747407" cy="24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in by Ethio7 on Ethiopian Traditional clothes | Ethiopian clothing,  Ethiopian dress, Ethiopian traditional d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415" y="1032782"/>
            <a:ext cx="2354445" cy="319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430 የወንዶች (Ethiopian and Eritrean Clothes For Men) ideas in 2023 | eritrean  clothing, eritrean, cloth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8" y="1032782"/>
            <a:ext cx="2189389" cy="345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66"/>
          <p:cNvSpPr txBox="1">
            <a:spLocks noGrp="1"/>
          </p:cNvSpPr>
          <p:nvPr>
            <p:ph type="title"/>
          </p:nvPr>
        </p:nvSpPr>
        <p:spPr>
          <a:xfrm>
            <a:off x="3790474" y="440448"/>
            <a:ext cx="4839175" cy="10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err="1"/>
              <a:t>Bijoux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accessoires</a:t>
            </a:r>
            <a:endParaRPr dirty="0"/>
          </a:p>
        </p:txBody>
      </p:sp>
      <p:sp>
        <p:nvSpPr>
          <p:cNvPr id="742" name="Google Shape;742;p66"/>
          <p:cNvSpPr/>
          <p:nvPr/>
        </p:nvSpPr>
        <p:spPr>
          <a:xfrm>
            <a:off x="3874578" y="1136188"/>
            <a:ext cx="945000" cy="9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grpSp>
        <p:nvGrpSpPr>
          <p:cNvPr id="775" name="Google Shape;775;p66"/>
          <p:cNvGrpSpPr/>
          <p:nvPr/>
        </p:nvGrpSpPr>
        <p:grpSpPr>
          <a:xfrm>
            <a:off x="4138794" y="2378845"/>
            <a:ext cx="361210" cy="421006"/>
            <a:chOff x="985812" y="1987793"/>
            <a:chExt cx="334485" cy="389821"/>
          </a:xfrm>
        </p:grpSpPr>
        <p:sp>
          <p:nvSpPr>
            <p:cNvPr id="776" name="Google Shape;776;p66"/>
            <p:cNvSpPr/>
            <p:nvPr/>
          </p:nvSpPr>
          <p:spPr>
            <a:xfrm>
              <a:off x="985812" y="2129250"/>
              <a:ext cx="159300" cy="171264"/>
            </a:xfrm>
            <a:custGeom>
              <a:avLst/>
              <a:gdLst/>
              <a:ahLst/>
              <a:cxnLst/>
              <a:rect l="l" t="t" r="r" b="b"/>
              <a:pathLst>
                <a:path w="3089" h="3321" extrusionOk="0">
                  <a:moveTo>
                    <a:pt x="1107" y="1"/>
                  </a:moveTo>
                  <a:cubicBezTo>
                    <a:pt x="499" y="1"/>
                    <a:pt x="0" y="499"/>
                    <a:pt x="0" y="1107"/>
                  </a:cubicBezTo>
                  <a:lnTo>
                    <a:pt x="0" y="3321"/>
                  </a:lnTo>
                  <a:lnTo>
                    <a:pt x="3088" y="3321"/>
                  </a:lnTo>
                  <a:lnTo>
                    <a:pt x="3088" y="1107"/>
                  </a:lnTo>
                  <a:cubicBezTo>
                    <a:pt x="3088" y="499"/>
                    <a:pt x="2590" y="1"/>
                    <a:pt x="1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7" name="Google Shape;777;p66"/>
            <p:cNvSpPr/>
            <p:nvPr/>
          </p:nvSpPr>
          <p:spPr>
            <a:xfrm>
              <a:off x="985812" y="2323310"/>
              <a:ext cx="159300" cy="54303"/>
            </a:xfrm>
            <a:custGeom>
              <a:avLst/>
              <a:gdLst/>
              <a:ahLst/>
              <a:cxnLst/>
              <a:rect l="l" t="t" r="r" b="b"/>
              <a:pathLst>
                <a:path w="3089" h="1053" extrusionOk="0">
                  <a:moveTo>
                    <a:pt x="0" y="0"/>
                  </a:moveTo>
                  <a:lnTo>
                    <a:pt x="0" y="831"/>
                  </a:lnTo>
                  <a:cubicBezTo>
                    <a:pt x="0" y="952"/>
                    <a:pt x="100" y="1052"/>
                    <a:pt x="222" y="1052"/>
                  </a:cubicBezTo>
                  <a:lnTo>
                    <a:pt x="2867" y="1052"/>
                  </a:lnTo>
                  <a:cubicBezTo>
                    <a:pt x="2988" y="1052"/>
                    <a:pt x="3088" y="952"/>
                    <a:pt x="3088" y="831"/>
                  </a:cubicBezTo>
                  <a:lnTo>
                    <a:pt x="3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8" name="Google Shape;778;p66"/>
            <p:cNvSpPr/>
            <p:nvPr/>
          </p:nvSpPr>
          <p:spPr>
            <a:xfrm>
              <a:off x="1188949" y="2078505"/>
              <a:ext cx="102779" cy="70806"/>
            </a:xfrm>
            <a:custGeom>
              <a:avLst/>
              <a:gdLst/>
              <a:ahLst/>
              <a:cxnLst/>
              <a:rect l="l" t="t" r="r" b="b"/>
              <a:pathLst>
                <a:path w="1993" h="1373" extrusionOk="0">
                  <a:moveTo>
                    <a:pt x="1" y="0"/>
                  </a:moveTo>
                  <a:lnTo>
                    <a:pt x="1" y="1372"/>
                  </a:lnTo>
                  <a:lnTo>
                    <a:pt x="1993" y="1372"/>
                  </a:lnTo>
                  <a:lnTo>
                    <a:pt x="1993" y="465"/>
                  </a:lnTo>
                  <a:cubicBezTo>
                    <a:pt x="1805" y="598"/>
                    <a:pt x="1572" y="675"/>
                    <a:pt x="1329" y="675"/>
                  </a:cubicBezTo>
                  <a:cubicBezTo>
                    <a:pt x="908" y="675"/>
                    <a:pt x="466" y="476"/>
                    <a:pt x="112" y="121"/>
                  </a:cubicBezTo>
                  <a:cubicBezTo>
                    <a:pt x="79" y="89"/>
                    <a:pt x="35" y="4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9" name="Google Shape;779;p66"/>
            <p:cNvSpPr/>
            <p:nvPr/>
          </p:nvSpPr>
          <p:spPr>
            <a:xfrm>
              <a:off x="1178686" y="2172105"/>
              <a:ext cx="123923" cy="58223"/>
            </a:xfrm>
            <a:custGeom>
              <a:avLst/>
              <a:gdLst/>
              <a:ahLst/>
              <a:cxnLst/>
              <a:rect l="l" t="t" r="r" b="b"/>
              <a:pathLst>
                <a:path w="2403" h="1129" extrusionOk="0">
                  <a:moveTo>
                    <a:pt x="1" y="0"/>
                  </a:moveTo>
                  <a:lnTo>
                    <a:pt x="1" y="1129"/>
                  </a:lnTo>
                  <a:lnTo>
                    <a:pt x="2403" y="1129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0" name="Google Shape;780;p66"/>
            <p:cNvSpPr/>
            <p:nvPr/>
          </p:nvSpPr>
          <p:spPr>
            <a:xfrm>
              <a:off x="1161049" y="2253123"/>
              <a:ext cx="159248" cy="124490"/>
            </a:xfrm>
            <a:custGeom>
              <a:avLst/>
              <a:gdLst/>
              <a:ahLst/>
              <a:cxnLst/>
              <a:rect l="l" t="t" r="r" b="b"/>
              <a:pathLst>
                <a:path w="3088" h="2414" extrusionOk="0">
                  <a:moveTo>
                    <a:pt x="0" y="0"/>
                  </a:moveTo>
                  <a:lnTo>
                    <a:pt x="0" y="2192"/>
                  </a:lnTo>
                  <a:cubicBezTo>
                    <a:pt x="0" y="2313"/>
                    <a:pt x="99" y="2413"/>
                    <a:pt x="221" y="2413"/>
                  </a:cubicBezTo>
                  <a:lnTo>
                    <a:pt x="2866" y="2413"/>
                  </a:lnTo>
                  <a:cubicBezTo>
                    <a:pt x="2988" y="2413"/>
                    <a:pt x="3087" y="2313"/>
                    <a:pt x="3087" y="2192"/>
                  </a:cubicBezTo>
                  <a:lnTo>
                    <a:pt x="30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1" name="Google Shape;781;p66"/>
            <p:cNvSpPr/>
            <p:nvPr/>
          </p:nvSpPr>
          <p:spPr>
            <a:xfrm>
              <a:off x="1187299" y="1987793"/>
              <a:ext cx="111288" cy="102727"/>
            </a:xfrm>
            <a:custGeom>
              <a:avLst/>
              <a:gdLst/>
              <a:ahLst/>
              <a:cxnLst/>
              <a:rect l="l" t="t" r="r" b="b"/>
              <a:pathLst>
                <a:path w="2158" h="1992" extrusionOk="0">
                  <a:moveTo>
                    <a:pt x="717" y="1"/>
                  </a:moveTo>
                  <a:cubicBezTo>
                    <a:pt x="520" y="1"/>
                    <a:pt x="346" y="63"/>
                    <a:pt x="222" y="188"/>
                  </a:cubicBezTo>
                  <a:cubicBezTo>
                    <a:pt x="55" y="353"/>
                    <a:pt x="0" y="597"/>
                    <a:pt x="55" y="874"/>
                  </a:cubicBezTo>
                  <a:cubicBezTo>
                    <a:pt x="111" y="1117"/>
                    <a:pt x="254" y="1361"/>
                    <a:pt x="453" y="1570"/>
                  </a:cubicBezTo>
                  <a:cubicBezTo>
                    <a:pt x="731" y="1848"/>
                    <a:pt x="1063" y="1991"/>
                    <a:pt x="1361" y="1991"/>
                  </a:cubicBezTo>
                  <a:cubicBezTo>
                    <a:pt x="1550" y="1991"/>
                    <a:pt x="1715" y="1925"/>
                    <a:pt x="1837" y="1803"/>
                  </a:cubicBezTo>
                  <a:cubicBezTo>
                    <a:pt x="2158" y="1482"/>
                    <a:pt x="2059" y="874"/>
                    <a:pt x="1604" y="420"/>
                  </a:cubicBezTo>
                  <a:cubicBezTo>
                    <a:pt x="1405" y="220"/>
                    <a:pt x="1151" y="77"/>
                    <a:pt x="918" y="21"/>
                  </a:cubicBezTo>
                  <a:cubicBezTo>
                    <a:pt x="849" y="7"/>
                    <a:pt x="782" y="1"/>
                    <a:pt x="7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82" name="Google Shape;782;p66"/>
          <p:cNvGrpSpPr/>
          <p:nvPr/>
        </p:nvGrpSpPr>
        <p:grpSpPr>
          <a:xfrm>
            <a:off x="4061532" y="3832764"/>
            <a:ext cx="515660" cy="270721"/>
            <a:chOff x="956675" y="2747838"/>
            <a:chExt cx="391571" cy="205559"/>
          </a:xfrm>
        </p:grpSpPr>
        <p:sp>
          <p:nvSpPr>
            <p:cNvPr id="783" name="Google Shape;783;p66"/>
            <p:cNvSpPr/>
            <p:nvPr/>
          </p:nvSpPr>
          <p:spPr>
            <a:xfrm>
              <a:off x="993239" y="2747838"/>
              <a:ext cx="355008" cy="132535"/>
            </a:xfrm>
            <a:custGeom>
              <a:avLst/>
              <a:gdLst/>
              <a:ahLst/>
              <a:cxnLst/>
              <a:rect l="l" t="t" r="r" b="b"/>
              <a:pathLst>
                <a:path w="6884" h="2570" extrusionOk="0">
                  <a:moveTo>
                    <a:pt x="923" y="0"/>
                  </a:moveTo>
                  <a:cubicBezTo>
                    <a:pt x="914" y="0"/>
                    <a:pt x="905" y="1"/>
                    <a:pt x="896" y="2"/>
                  </a:cubicBezTo>
                  <a:cubicBezTo>
                    <a:pt x="399" y="2"/>
                    <a:pt x="1" y="400"/>
                    <a:pt x="1" y="899"/>
                  </a:cubicBezTo>
                  <a:lnTo>
                    <a:pt x="1" y="1905"/>
                  </a:lnTo>
                  <a:cubicBezTo>
                    <a:pt x="443" y="1927"/>
                    <a:pt x="852" y="1994"/>
                    <a:pt x="1284" y="2138"/>
                  </a:cubicBezTo>
                  <a:lnTo>
                    <a:pt x="1959" y="2360"/>
                  </a:lnTo>
                  <a:cubicBezTo>
                    <a:pt x="2026" y="2382"/>
                    <a:pt x="2091" y="2393"/>
                    <a:pt x="2155" y="2393"/>
                  </a:cubicBezTo>
                  <a:cubicBezTo>
                    <a:pt x="2250" y="2393"/>
                    <a:pt x="2343" y="2368"/>
                    <a:pt x="2435" y="2315"/>
                  </a:cubicBezTo>
                  <a:lnTo>
                    <a:pt x="2546" y="2249"/>
                  </a:lnTo>
                  <a:cubicBezTo>
                    <a:pt x="2639" y="2196"/>
                    <a:pt x="2742" y="2168"/>
                    <a:pt x="2844" y="2168"/>
                  </a:cubicBezTo>
                  <a:cubicBezTo>
                    <a:pt x="2935" y="2168"/>
                    <a:pt x="3026" y="2191"/>
                    <a:pt x="3110" y="2237"/>
                  </a:cubicBezTo>
                  <a:lnTo>
                    <a:pt x="3431" y="2404"/>
                  </a:lnTo>
                  <a:cubicBezTo>
                    <a:pt x="3653" y="2514"/>
                    <a:pt x="3862" y="2569"/>
                    <a:pt x="4106" y="2569"/>
                  </a:cubicBezTo>
                  <a:lnTo>
                    <a:pt x="6862" y="2569"/>
                  </a:lnTo>
                  <a:cubicBezTo>
                    <a:pt x="6872" y="2503"/>
                    <a:pt x="6872" y="2437"/>
                    <a:pt x="6872" y="2370"/>
                  </a:cubicBezTo>
                  <a:cubicBezTo>
                    <a:pt x="6884" y="2082"/>
                    <a:pt x="6729" y="1839"/>
                    <a:pt x="6486" y="1728"/>
                  </a:cubicBezTo>
                  <a:lnTo>
                    <a:pt x="5113" y="1120"/>
                  </a:lnTo>
                  <a:lnTo>
                    <a:pt x="4981" y="1374"/>
                  </a:lnTo>
                  <a:cubicBezTo>
                    <a:pt x="4947" y="1441"/>
                    <a:pt x="4870" y="1485"/>
                    <a:pt x="4792" y="1485"/>
                  </a:cubicBezTo>
                  <a:cubicBezTo>
                    <a:pt x="4748" y="1485"/>
                    <a:pt x="4715" y="1474"/>
                    <a:pt x="4681" y="1463"/>
                  </a:cubicBezTo>
                  <a:cubicBezTo>
                    <a:pt x="4571" y="1396"/>
                    <a:pt x="4538" y="1263"/>
                    <a:pt x="4593" y="1164"/>
                  </a:cubicBezTo>
                  <a:lnTo>
                    <a:pt x="4715" y="931"/>
                  </a:lnTo>
                  <a:lnTo>
                    <a:pt x="4371" y="788"/>
                  </a:lnTo>
                  <a:lnTo>
                    <a:pt x="4206" y="1086"/>
                  </a:lnTo>
                  <a:cubicBezTo>
                    <a:pt x="4172" y="1164"/>
                    <a:pt x="4095" y="1209"/>
                    <a:pt x="4017" y="1209"/>
                  </a:cubicBezTo>
                  <a:cubicBezTo>
                    <a:pt x="3973" y="1209"/>
                    <a:pt x="3940" y="1197"/>
                    <a:pt x="3907" y="1175"/>
                  </a:cubicBezTo>
                  <a:cubicBezTo>
                    <a:pt x="3796" y="1120"/>
                    <a:pt x="3763" y="987"/>
                    <a:pt x="3818" y="877"/>
                  </a:cubicBezTo>
                  <a:lnTo>
                    <a:pt x="3973" y="599"/>
                  </a:lnTo>
                  <a:lnTo>
                    <a:pt x="3564" y="422"/>
                  </a:lnTo>
                  <a:lnTo>
                    <a:pt x="3431" y="666"/>
                  </a:lnTo>
                  <a:cubicBezTo>
                    <a:pt x="3398" y="732"/>
                    <a:pt x="3321" y="777"/>
                    <a:pt x="3243" y="777"/>
                  </a:cubicBezTo>
                  <a:cubicBezTo>
                    <a:pt x="3198" y="777"/>
                    <a:pt x="3166" y="766"/>
                    <a:pt x="3132" y="754"/>
                  </a:cubicBezTo>
                  <a:cubicBezTo>
                    <a:pt x="3021" y="700"/>
                    <a:pt x="2989" y="567"/>
                    <a:pt x="3043" y="456"/>
                  </a:cubicBezTo>
                  <a:lnTo>
                    <a:pt x="3154" y="235"/>
                  </a:lnTo>
                  <a:lnTo>
                    <a:pt x="2667" y="13"/>
                  </a:lnTo>
                  <a:cubicBezTo>
                    <a:pt x="2645" y="2"/>
                    <a:pt x="2612" y="2"/>
                    <a:pt x="2579" y="2"/>
                  </a:cubicBezTo>
                  <a:cubicBezTo>
                    <a:pt x="2313" y="2"/>
                    <a:pt x="2092" y="201"/>
                    <a:pt x="2081" y="467"/>
                  </a:cubicBezTo>
                  <a:cubicBezTo>
                    <a:pt x="2059" y="677"/>
                    <a:pt x="1882" y="854"/>
                    <a:pt x="1661" y="854"/>
                  </a:cubicBezTo>
                  <a:cubicBezTo>
                    <a:pt x="1428" y="854"/>
                    <a:pt x="1240" y="666"/>
                    <a:pt x="1240" y="434"/>
                  </a:cubicBezTo>
                  <a:lnTo>
                    <a:pt x="1240" y="334"/>
                  </a:lnTo>
                  <a:cubicBezTo>
                    <a:pt x="1240" y="245"/>
                    <a:pt x="1206" y="157"/>
                    <a:pt x="1140" y="102"/>
                  </a:cubicBezTo>
                  <a:cubicBezTo>
                    <a:pt x="1080" y="42"/>
                    <a:pt x="1002" y="0"/>
                    <a:pt x="9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4" name="Google Shape;784;p66"/>
            <p:cNvSpPr/>
            <p:nvPr/>
          </p:nvSpPr>
          <p:spPr>
            <a:xfrm>
              <a:off x="956675" y="2868926"/>
              <a:ext cx="383629" cy="84472"/>
            </a:xfrm>
            <a:custGeom>
              <a:avLst/>
              <a:gdLst/>
              <a:ahLst/>
              <a:cxnLst/>
              <a:rect l="l" t="t" r="r" b="b"/>
              <a:pathLst>
                <a:path w="7439" h="1638" extrusionOk="0">
                  <a:moveTo>
                    <a:pt x="455" y="0"/>
                  </a:moveTo>
                  <a:lnTo>
                    <a:pt x="123" y="575"/>
                  </a:lnTo>
                  <a:cubicBezTo>
                    <a:pt x="0" y="797"/>
                    <a:pt x="0" y="1062"/>
                    <a:pt x="123" y="1284"/>
                  </a:cubicBezTo>
                  <a:cubicBezTo>
                    <a:pt x="255" y="1505"/>
                    <a:pt x="488" y="1638"/>
                    <a:pt x="742" y="1638"/>
                  </a:cubicBezTo>
                  <a:lnTo>
                    <a:pt x="2812" y="1638"/>
                  </a:lnTo>
                  <a:cubicBezTo>
                    <a:pt x="2879" y="1638"/>
                    <a:pt x="2933" y="1616"/>
                    <a:pt x="2978" y="1571"/>
                  </a:cubicBezTo>
                  <a:lnTo>
                    <a:pt x="3243" y="1295"/>
                  </a:lnTo>
                  <a:cubicBezTo>
                    <a:pt x="3255" y="1284"/>
                    <a:pt x="3265" y="1284"/>
                    <a:pt x="3288" y="1284"/>
                  </a:cubicBezTo>
                  <a:lnTo>
                    <a:pt x="3631" y="1284"/>
                  </a:lnTo>
                  <a:cubicBezTo>
                    <a:pt x="3664" y="1284"/>
                    <a:pt x="3686" y="1306"/>
                    <a:pt x="3686" y="1340"/>
                  </a:cubicBezTo>
                  <a:lnTo>
                    <a:pt x="3686" y="1384"/>
                  </a:lnTo>
                  <a:cubicBezTo>
                    <a:pt x="3686" y="1505"/>
                    <a:pt x="3786" y="1605"/>
                    <a:pt x="3907" y="1605"/>
                  </a:cubicBezTo>
                  <a:lnTo>
                    <a:pt x="5977" y="1605"/>
                  </a:lnTo>
                  <a:cubicBezTo>
                    <a:pt x="6398" y="1605"/>
                    <a:pt x="6796" y="1439"/>
                    <a:pt x="7106" y="1140"/>
                  </a:cubicBezTo>
                  <a:cubicBezTo>
                    <a:pt x="7249" y="996"/>
                    <a:pt x="7360" y="841"/>
                    <a:pt x="7438" y="664"/>
                  </a:cubicBezTo>
                  <a:lnTo>
                    <a:pt x="4815" y="664"/>
                  </a:lnTo>
                  <a:cubicBezTo>
                    <a:pt x="4505" y="664"/>
                    <a:pt x="4217" y="587"/>
                    <a:pt x="3941" y="443"/>
                  </a:cubicBezTo>
                  <a:lnTo>
                    <a:pt x="3620" y="277"/>
                  </a:lnTo>
                  <a:cubicBezTo>
                    <a:pt x="3595" y="267"/>
                    <a:pt x="3572" y="262"/>
                    <a:pt x="3551" y="262"/>
                  </a:cubicBezTo>
                  <a:cubicBezTo>
                    <a:pt x="3525" y="262"/>
                    <a:pt x="3500" y="270"/>
                    <a:pt x="3476" y="288"/>
                  </a:cubicBezTo>
                  <a:lnTo>
                    <a:pt x="3366" y="344"/>
                  </a:lnTo>
                  <a:cubicBezTo>
                    <a:pt x="3201" y="439"/>
                    <a:pt x="3028" y="488"/>
                    <a:pt x="2855" y="488"/>
                  </a:cubicBezTo>
                  <a:cubicBezTo>
                    <a:pt x="2748" y="488"/>
                    <a:pt x="2641" y="470"/>
                    <a:pt x="2535" y="432"/>
                  </a:cubicBezTo>
                  <a:lnTo>
                    <a:pt x="1860" y="211"/>
                  </a:lnTo>
                  <a:cubicBezTo>
                    <a:pt x="1396" y="66"/>
                    <a:pt x="986" y="0"/>
                    <a:pt x="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" name="Google Shape;3701;p122"/>
          <p:cNvGrpSpPr/>
          <p:nvPr/>
        </p:nvGrpSpPr>
        <p:grpSpPr>
          <a:xfrm>
            <a:off x="-1934935" y="-1028700"/>
            <a:ext cx="5443184" cy="7526927"/>
            <a:chOff x="4607199" y="1700649"/>
            <a:chExt cx="1776256" cy="2520301"/>
          </a:xfrm>
        </p:grpSpPr>
        <p:grpSp>
          <p:nvGrpSpPr>
            <p:cNvPr id="3" name="Google Shape;3702;p122"/>
            <p:cNvGrpSpPr/>
            <p:nvPr/>
          </p:nvGrpSpPr>
          <p:grpSpPr>
            <a:xfrm>
              <a:off x="4607199" y="1700649"/>
              <a:ext cx="1776256" cy="2513835"/>
              <a:chOff x="4987740" y="1266595"/>
              <a:chExt cx="694257" cy="982581"/>
            </a:xfrm>
          </p:grpSpPr>
          <p:sp>
            <p:nvSpPr>
              <p:cNvPr id="46" name="Google Shape;3703;p122"/>
              <p:cNvSpPr/>
              <p:nvPr/>
            </p:nvSpPr>
            <p:spPr>
              <a:xfrm>
                <a:off x="4987740" y="1266595"/>
                <a:ext cx="694257" cy="982581"/>
              </a:xfrm>
              <a:custGeom>
                <a:avLst/>
                <a:gdLst/>
                <a:ahLst/>
                <a:cxnLst/>
                <a:rect l="l" t="t" r="r" b="b"/>
                <a:pathLst>
                  <a:path w="20472" h="28974" extrusionOk="0">
                    <a:moveTo>
                      <a:pt x="1" y="1"/>
                    </a:moveTo>
                    <a:lnTo>
                      <a:pt x="1" y="28974"/>
                    </a:lnTo>
                    <a:lnTo>
                      <a:pt x="20472" y="28974"/>
                    </a:lnTo>
                    <a:lnTo>
                      <a:pt x="2047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" name="Google Shape;3704;p122"/>
              <p:cNvSpPr/>
              <p:nvPr/>
            </p:nvSpPr>
            <p:spPr>
              <a:xfrm>
                <a:off x="4987740" y="1308510"/>
                <a:ext cx="214090" cy="422109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12447" extrusionOk="0">
                    <a:moveTo>
                      <a:pt x="1" y="0"/>
                    </a:moveTo>
                    <a:lnTo>
                      <a:pt x="1" y="12447"/>
                    </a:lnTo>
                    <a:lnTo>
                      <a:pt x="84" y="12447"/>
                    </a:lnTo>
                    <a:cubicBezTo>
                      <a:pt x="3520" y="12447"/>
                      <a:pt x="6312" y="9655"/>
                      <a:pt x="6312" y="6218"/>
                    </a:cubicBezTo>
                    <a:cubicBezTo>
                      <a:pt x="6312" y="2782"/>
                      <a:pt x="3520" y="0"/>
                      <a:pt x="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" name="Google Shape;3705;p122"/>
              <p:cNvSpPr/>
              <p:nvPr/>
            </p:nvSpPr>
            <p:spPr>
              <a:xfrm>
                <a:off x="5470407" y="1608426"/>
                <a:ext cx="211580" cy="422143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2448" extrusionOk="0">
                    <a:moveTo>
                      <a:pt x="6229" y="1"/>
                    </a:moveTo>
                    <a:cubicBezTo>
                      <a:pt x="2792" y="1"/>
                      <a:pt x="0" y="2783"/>
                      <a:pt x="0" y="6219"/>
                    </a:cubicBezTo>
                    <a:cubicBezTo>
                      <a:pt x="0" y="9655"/>
                      <a:pt x="2792" y="12447"/>
                      <a:pt x="6229" y="12447"/>
                    </a:cubicBezTo>
                    <a:lnTo>
                      <a:pt x="6239" y="12447"/>
                    </a:lnTo>
                    <a:lnTo>
                      <a:pt x="623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" name="Google Shape;3706;p122"/>
              <p:cNvSpPr/>
              <p:nvPr/>
            </p:nvSpPr>
            <p:spPr>
              <a:xfrm>
                <a:off x="5276092" y="1266595"/>
                <a:ext cx="405899" cy="79762"/>
              </a:xfrm>
              <a:custGeom>
                <a:avLst/>
                <a:gdLst/>
                <a:ahLst/>
                <a:cxnLst/>
                <a:rect l="l" t="t" r="r" b="b"/>
                <a:pathLst>
                  <a:path w="11969" h="2352" extrusionOk="0">
                    <a:moveTo>
                      <a:pt x="0" y="1"/>
                    </a:moveTo>
                    <a:cubicBezTo>
                      <a:pt x="0" y="1"/>
                      <a:pt x="519" y="2243"/>
                      <a:pt x="2855" y="2347"/>
                    </a:cubicBezTo>
                    <a:cubicBezTo>
                      <a:pt x="2925" y="2350"/>
                      <a:pt x="2993" y="2352"/>
                      <a:pt x="3060" y="2352"/>
                    </a:cubicBezTo>
                    <a:cubicBezTo>
                      <a:pt x="5017" y="2352"/>
                      <a:pt x="5705" y="929"/>
                      <a:pt x="8013" y="929"/>
                    </a:cubicBezTo>
                    <a:cubicBezTo>
                      <a:pt x="8248" y="929"/>
                      <a:pt x="8500" y="944"/>
                      <a:pt x="8772" y="976"/>
                    </a:cubicBezTo>
                    <a:cubicBezTo>
                      <a:pt x="9134" y="1020"/>
                      <a:pt x="9455" y="1039"/>
                      <a:pt x="9740" y="1039"/>
                    </a:cubicBezTo>
                    <a:cubicBezTo>
                      <a:pt x="11840" y="1039"/>
                      <a:pt x="11969" y="1"/>
                      <a:pt x="11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4" name="Google Shape;3707;p122"/>
            <p:cNvGrpSpPr/>
            <p:nvPr/>
          </p:nvGrpSpPr>
          <p:grpSpPr>
            <a:xfrm>
              <a:off x="4709845" y="1971025"/>
              <a:ext cx="1623825" cy="2249926"/>
              <a:chOff x="8099613" y="1443600"/>
              <a:chExt cx="350000" cy="484950"/>
            </a:xfrm>
          </p:grpSpPr>
          <p:sp>
            <p:nvSpPr>
              <p:cNvPr id="5" name="Google Shape;3708;p122"/>
              <p:cNvSpPr/>
              <p:nvPr/>
            </p:nvSpPr>
            <p:spPr>
              <a:xfrm>
                <a:off x="8122863" y="1725250"/>
                <a:ext cx="315425" cy="203150"/>
              </a:xfrm>
              <a:custGeom>
                <a:avLst/>
                <a:gdLst/>
                <a:ahLst/>
                <a:cxnLst/>
                <a:rect l="l" t="t" r="r" b="b"/>
                <a:pathLst>
                  <a:path w="12617" h="8126" extrusionOk="0">
                    <a:moveTo>
                      <a:pt x="4923" y="4152"/>
                    </a:moveTo>
                    <a:cubicBezTo>
                      <a:pt x="4956" y="4152"/>
                      <a:pt x="4973" y="4191"/>
                      <a:pt x="4991" y="4218"/>
                    </a:cubicBezTo>
                    <a:cubicBezTo>
                      <a:pt x="5091" y="4373"/>
                      <a:pt x="5212" y="4505"/>
                      <a:pt x="5345" y="4638"/>
                    </a:cubicBezTo>
                    <a:cubicBezTo>
                      <a:pt x="5367" y="4660"/>
                      <a:pt x="5389" y="4683"/>
                      <a:pt x="5389" y="4727"/>
                    </a:cubicBezTo>
                    <a:cubicBezTo>
                      <a:pt x="5389" y="4748"/>
                      <a:pt x="5375" y="4760"/>
                      <a:pt x="5354" y="4760"/>
                    </a:cubicBezTo>
                    <a:cubicBezTo>
                      <a:pt x="5342" y="4760"/>
                      <a:pt x="5328" y="4757"/>
                      <a:pt x="5312" y="4749"/>
                    </a:cubicBezTo>
                    <a:cubicBezTo>
                      <a:pt x="5268" y="4727"/>
                      <a:pt x="5224" y="4693"/>
                      <a:pt x="5190" y="4649"/>
                    </a:cubicBezTo>
                    <a:cubicBezTo>
                      <a:pt x="5079" y="4538"/>
                      <a:pt x="4969" y="4428"/>
                      <a:pt x="4892" y="4273"/>
                    </a:cubicBezTo>
                    <a:cubicBezTo>
                      <a:pt x="4870" y="4240"/>
                      <a:pt x="4847" y="4184"/>
                      <a:pt x="4892" y="4162"/>
                    </a:cubicBezTo>
                    <a:cubicBezTo>
                      <a:pt x="4904" y="4155"/>
                      <a:pt x="4914" y="4152"/>
                      <a:pt x="4923" y="4152"/>
                    </a:cubicBezTo>
                    <a:close/>
                    <a:moveTo>
                      <a:pt x="8190" y="1"/>
                    </a:moveTo>
                    <a:cubicBezTo>
                      <a:pt x="7968" y="101"/>
                      <a:pt x="7780" y="244"/>
                      <a:pt x="7580" y="389"/>
                    </a:cubicBezTo>
                    <a:cubicBezTo>
                      <a:pt x="6972" y="831"/>
                      <a:pt x="6319" y="1240"/>
                      <a:pt x="5644" y="1584"/>
                    </a:cubicBezTo>
                    <a:cubicBezTo>
                      <a:pt x="5279" y="1783"/>
                      <a:pt x="4880" y="1916"/>
                      <a:pt x="4471" y="2049"/>
                    </a:cubicBezTo>
                    <a:cubicBezTo>
                      <a:pt x="4250" y="2126"/>
                      <a:pt x="4083" y="2314"/>
                      <a:pt x="4095" y="2568"/>
                    </a:cubicBezTo>
                    <a:cubicBezTo>
                      <a:pt x="4095" y="2713"/>
                      <a:pt x="4117" y="2845"/>
                      <a:pt x="4139" y="2989"/>
                    </a:cubicBezTo>
                    <a:cubicBezTo>
                      <a:pt x="4260" y="3177"/>
                      <a:pt x="4438" y="3321"/>
                      <a:pt x="4615" y="3454"/>
                    </a:cubicBezTo>
                    <a:cubicBezTo>
                      <a:pt x="4759" y="3554"/>
                      <a:pt x="4836" y="3697"/>
                      <a:pt x="4892" y="3852"/>
                    </a:cubicBezTo>
                    <a:cubicBezTo>
                      <a:pt x="4902" y="3896"/>
                      <a:pt x="4924" y="3952"/>
                      <a:pt x="4870" y="3974"/>
                    </a:cubicBezTo>
                    <a:cubicBezTo>
                      <a:pt x="4859" y="3980"/>
                      <a:pt x="4850" y="3983"/>
                      <a:pt x="4842" y="3983"/>
                    </a:cubicBezTo>
                    <a:cubicBezTo>
                      <a:pt x="4806" y="3983"/>
                      <a:pt x="4790" y="3932"/>
                      <a:pt x="4781" y="3896"/>
                    </a:cubicBezTo>
                    <a:cubicBezTo>
                      <a:pt x="4715" y="3653"/>
                      <a:pt x="4504" y="3554"/>
                      <a:pt x="4327" y="3409"/>
                    </a:cubicBezTo>
                    <a:cubicBezTo>
                      <a:pt x="4294" y="3443"/>
                      <a:pt x="4316" y="3465"/>
                      <a:pt x="4327" y="3498"/>
                    </a:cubicBezTo>
                    <a:cubicBezTo>
                      <a:pt x="4371" y="3586"/>
                      <a:pt x="4405" y="3686"/>
                      <a:pt x="4449" y="3775"/>
                    </a:cubicBezTo>
                    <a:cubicBezTo>
                      <a:pt x="4482" y="3852"/>
                      <a:pt x="4460" y="3874"/>
                      <a:pt x="4383" y="3874"/>
                    </a:cubicBezTo>
                    <a:cubicBezTo>
                      <a:pt x="4206" y="3891"/>
                      <a:pt x="4028" y="3894"/>
                      <a:pt x="3851" y="3894"/>
                    </a:cubicBezTo>
                    <a:cubicBezTo>
                      <a:pt x="3759" y="3894"/>
                      <a:pt x="3667" y="3893"/>
                      <a:pt x="3575" y="3893"/>
                    </a:cubicBezTo>
                    <a:cubicBezTo>
                      <a:pt x="3490" y="3893"/>
                      <a:pt x="3405" y="3894"/>
                      <a:pt x="3320" y="3896"/>
                    </a:cubicBezTo>
                    <a:cubicBezTo>
                      <a:pt x="3187" y="3908"/>
                      <a:pt x="3055" y="3908"/>
                      <a:pt x="2922" y="3930"/>
                    </a:cubicBezTo>
                    <a:cubicBezTo>
                      <a:pt x="2368" y="3996"/>
                      <a:pt x="1959" y="4317"/>
                      <a:pt x="1616" y="4715"/>
                    </a:cubicBezTo>
                    <a:cubicBezTo>
                      <a:pt x="1372" y="4992"/>
                      <a:pt x="1184" y="5302"/>
                      <a:pt x="1018" y="5623"/>
                    </a:cubicBezTo>
                    <a:cubicBezTo>
                      <a:pt x="775" y="6077"/>
                      <a:pt x="520" y="6520"/>
                      <a:pt x="321" y="6984"/>
                    </a:cubicBezTo>
                    <a:cubicBezTo>
                      <a:pt x="166" y="7349"/>
                      <a:pt x="55" y="7725"/>
                      <a:pt x="0" y="8113"/>
                    </a:cubicBezTo>
                    <a:lnTo>
                      <a:pt x="4637" y="8113"/>
                    </a:lnTo>
                    <a:cubicBezTo>
                      <a:pt x="4847" y="7516"/>
                      <a:pt x="5035" y="6906"/>
                      <a:pt x="5334" y="6343"/>
                    </a:cubicBezTo>
                    <a:cubicBezTo>
                      <a:pt x="5733" y="5568"/>
                      <a:pt x="6308" y="4948"/>
                      <a:pt x="7039" y="4450"/>
                    </a:cubicBezTo>
                    <a:cubicBezTo>
                      <a:pt x="7348" y="4240"/>
                      <a:pt x="7647" y="4007"/>
                      <a:pt x="7935" y="3753"/>
                    </a:cubicBezTo>
                    <a:cubicBezTo>
                      <a:pt x="8057" y="3653"/>
                      <a:pt x="8167" y="3542"/>
                      <a:pt x="8256" y="3399"/>
                    </a:cubicBezTo>
                    <a:cubicBezTo>
                      <a:pt x="8273" y="3373"/>
                      <a:pt x="8297" y="3347"/>
                      <a:pt x="8322" y="3347"/>
                    </a:cubicBezTo>
                    <a:cubicBezTo>
                      <a:pt x="8329" y="3347"/>
                      <a:pt x="8337" y="3349"/>
                      <a:pt x="8344" y="3354"/>
                    </a:cubicBezTo>
                    <a:cubicBezTo>
                      <a:pt x="8399" y="3377"/>
                      <a:pt x="8377" y="3421"/>
                      <a:pt x="8367" y="3465"/>
                    </a:cubicBezTo>
                    <a:cubicBezTo>
                      <a:pt x="8300" y="3598"/>
                      <a:pt x="8190" y="3709"/>
                      <a:pt x="8079" y="3808"/>
                    </a:cubicBezTo>
                    <a:cubicBezTo>
                      <a:pt x="7802" y="4051"/>
                      <a:pt x="7503" y="4273"/>
                      <a:pt x="7194" y="4472"/>
                    </a:cubicBezTo>
                    <a:cubicBezTo>
                      <a:pt x="6341" y="5015"/>
                      <a:pt x="5721" y="5756"/>
                      <a:pt x="5312" y="6675"/>
                    </a:cubicBezTo>
                    <a:cubicBezTo>
                      <a:pt x="5113" y="7128"/>
                      <a:pt x="4958" y="7615"/>
                      <a:pt x="4803" y="8091"/>
                    </a:cubicBezTo>
                    <a:cubicBezTo>
                      <a:pt x="4825" y="8120"/>
                      <a:pt x="4856" y="8125"/>
                      <a:pt x="4888" y="8125"/>
                    </a:cubicBezTo>
                    <a:cubicBezTo>
                      <a:pt x="4904" y="8125"/>
                      <a:pt x="4921" y="8124"/>
                      <a:pt x="4936" y="8124"/>
                    </a:cubicBezTo>
                    <a:cubicBezTo>
                      <a:pt x="7492" y="8124"/>
                      <a:pt x="10049" y="8124"/>
                      <a:pt x="12616" y="8113"/>
                    </a:cubicBezTo>
                    <a:cubicBezTo>
                      <a:pt x="12560" y="7671"/>
                      <a:pt x="12450" y="7228"/>
                      <a:pt x="12317" y="6796"/>
                    </a:cubicBezTo>
                    <a:cubicBezTo>
                      <a:pt x="12129" y="6176"/>
                      <a:pt x="11896" y="5578"/>
                      <a:pt x="11631" y="4981"/>
                    </a:cubicBezTo>
                    <a:cubicBezTo>
                      <a:pt x="11355" y="4373"/>
                      <a:pt x="10967" y="3841"/>
                      <a:pt x="10580" y="3299"/>
                    </a:cubicBezTo>
                    <a:cubicBezTo>
                      <a:pt x="10381" y="3022"/>
                      <a:pt x="10182" y="2735"/>
                      <a:pt x="9993" y="2458"/>
                    </a:cubicBezTo>
                    <a:cubicBezTo>
                      <a:pt x="9971" y="2436"/>
                      <a:pt x="9960" y="2413"/>
                      <a:pt x="9982" y="2381"/>
                    </a:cubicBezTo>
                    <a:lnTo>
                      <a:pt x="9971" y="2381"/>
                    </a:lnTo>
                    <a:cubicBezTo>
                      <a:pt x="9967" y="2383"/>
                      <a:pt x="9963" y="2383"/>
                      <a:pt x="9960" y="2383"/>
                    </a:cubicBezTo>
                    <a:cubicBezTo>
                      <a:pt x="9945" y="2383"/>
                      <a:pt x="9938" y="2365"/>
                      <a:pt x="9938" y="2347"/>
                    </a:cubicBezTo>
                    <a:cubicBezTo>
                      <a:pt x="9927" y="2347"/>
                      <a:pt x="9927" y="2336"/>
                      <a:pt x="9916" y="2325"/>
                    </a:cubicBezTo>
                    <a:cubicBezTo>
                      <a:pt x="9750" y="2170"/>
                      <a:pt x="9584" y="2015"/>
                      <a:pt x="9429" y="1849"/>
                    </a:cubicBezTo>
                    <a:cubicBezTo>
                      <a:pt x="9263" y="1683"/>
                      <a:pt x="9108" y="1506"/>
                      <a:pt x="8997" y="1296"/>
                    </a:cubicBezTo>
                    <a:cubicBezTo>
                      <a:pt x="8964" y="1285"/>
                      <a:pt x="8942" y="1262"/>
                      <a:pt x="8942" y="1230"/>
                    </a:cubicBezTo>
                    <a:cubicBezTo>
                      <a:pt x="8942" y="1218"/>
                      <a:pt x="8931" y="1208"/>
                      <a:pt x="8920" y="1196"/>
                    </a:cubicBezTo>
                    <a:cubicBezTo>
                      <a:pt x="8886" y="1185"/>
                      <a:pt x="8876" y="1163"/>
                      <a:pt x="8876" y="1130"/>
                    </a:cubicBezTo>
                    <a:cubicBezTo>
                      <a:pt x="8610" y="798"/>
                      <a:pt x="8399" y="411"/>
                      <a:pt x="8212" y="34"/>
                    </a:cubicBezTo>
                    <a:cubicBezTo>
                      <a:pt x="8212" y="23"/>
                      <a:pt x="8200" y="12"/>
                      <a:pt x="8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" name="Google Shape;3709;p122"/>
              <p:cNvSpPr/>
              <p:nvPr/>
            </p:nvSpPr>
            <p:spPr>
              <a:xfrm>
                <a:off x="8371863" y="1784750"/>
                <a:ext cx="7775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5744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0" y="33"/>
                      <a:pt x="11" y="56"/>
                      <a:pt x="33" y="78"/>
                    </a:cubicBezTo>
                    <a:cubicBezTo>
                      <a:pt x="222" y="355"/>
                      <a:pt x="421" y="642"/>
                      <a:pt x="620" y="919"/>
                    </a:cubicBezTo>
                    <a:cubicBezTo>
                      <a:pt x="1007" y="1461"/>
                      <a:pt x="1395" y="1993"/>
                      <a:pt x="1671" y="2601"/>
                    </a:cubicBezTo>
                    <a:cubicBezTo>
                      <a:pt x="1936" y="3198"/>
                      <a:pt x="2169" y="3796"/>
                      <a:pt x="2357" y="4416"/>
                    </a:cubicBezTo>
                    <a:cubicBezTo>
                      <a:pt x="2490" y="4848"/>
                      <a:pt x="2600" y="5291"/>
                      <a:pt x="2656" y="5733"/>
                    </a:cubicBezTo>
                    <a:cubicBezTo>
                      <a:pt x="2712" y="5738"/>
                      <a:pt x="2770" y="5738"/>
                      <a:pt x="2828" y="5738"/>
                    </a:cubicBezTo>
                    <a:cubicBezTo>
                      <a:pt x="2886" y="5738"/>
                      <a:pt x="2944" y="5738"/>
                      <a:pt x="2999" y="5744"/>
                    </a:cubicBezTo>
                    <a:cubicBezTo>
                      <a:pt x="3077" y="5744"/>
                      <a:pt x="3110" y="5711"/>
                      <a:pt x="3099" y="5633"/>
                    </a:cubicBezTo>
                    <a:lnTo>
                      <a:pt x="3099" y="5335"/>
                    </a:lnTo>
                    <a:cubicBezTo>
                      <a:pt x="2977" y="5136"/>
                      <a:pt x="2922" y="4914"/>
                      <a:pt x="2844" y="4704"/>
                    </a:cubicBezTo>
                    <a:cubicBezTo>
                      <a:pt x="2612" y="4073"/>
                      <a:pt x="2391" y="3453"/>
                      <a:pt x="2158" y="2822"/>
                    </a:cubicBezTo>
                    <a:cubicBezTo>
                      <a:pt x="1826" y="1926"/>
                      <a:pt x="1306" y="1174"/>
                      <a:pt x="598" y="542"/>
                    </a:cubicBezTo>
                    <a:cubicBezTo>
                      <a:pt x="399" y="365"/>
                      <a:pt x="210" y="188"/>
                      <a:pt x="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" name="Google Shape;3710;p122"/>
              <p:cNvSpPr/>
              <p:nvPr/>
            </p:nvSpPr>
            <p:spPr>
              <a:xfrm>
                <a:off x="8347763" y="1757650"/>
                <a:ext cx="101575" cy="160475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6419" extrusionOk="0">
                    <a:moveTo>
                      <a:pt x="1" y="0"/>
                    </a:moveTo>
                    <a:cubicBezTo>
                      <a:pt x="112" y="210"/>
                      <a:pt x="267" y="387"/>
                      <a:pt x="433" y="553"/>
                    </a:cubicBezTo>
                    <a:cubicBezTo>
                      <a:pt x="588" y="719"/>
                      <a:pt x="754" y="874"/>
                      <a:pt x="920" y="1029"/>
                    </a:cubicBezTo>
                    <a:cubicBezTo>
                      <a:pt x="931" y="1040"/>
                      <a:pt x="931" y="1051"/>
                      <a:pt x="942" y="1051"/>
                    </a:cubicBezTo>
                    <a:lnTo>
                      <a:pt x="975" y="1085"/>
                    </a:lnTo>
                    <a:lnTo>
                      <a:pt x="986" y="1085"/>
                    </a:lnTo>
                    <a:cubicBezTo>
                      <a:pt x="1174" y="1272"/>
                      <a:pt x="1363" y="1449"/>
                      <a:pt x="1562" y="1626"/>
                    </a:cubicBezTo>
                    <a:cubicBezTo>
                      <a:pt x="2270" y="2258"/>
                      <a:pt x="2790" y="3010"/>
                      <a:pt x="3122" y="3906"/>
                    </a:cubicBezTo>
                    <a:cubicBezTo>
                      <a:pt x="3355" y="4537"/>
                      <a:pt x="3576" y="5157"/>
                      <a:pt x="3808" y="5788"/>
                    </a:cubicBezTo>
                    <a:cubicBezTo>
                      <a:pt x="3886" y="5998"/>
                      <a:pt x="3941" y="6220"/>
                      <a:pt x="4063" y="6419"/>
                    </a:cubicBezTo>
                    <a:lnTo>
                      <a:pt x="4063" y="6075"/>
                    </a:lnTo>
                    <a:cubicBezTo>
                      <a:pt x="3886" y="5655"/>
                      <a:pt x="3753" y="5201"/>
                      <a:pt x="3587" y="4769"/>
                    </a:cubicBezTo>
                    <a:cubicBezTo>
                      <a:pt x="3387" y="4228"/>
                      <a:pt x="3200" y="3674"/>
                      <a:pt x="2934" y="3143"/>
                    </a:cubicBezTo>
                    <a:cubicBezTo>
                      <a:pt x="2514" y="2302"/>
                      <a:pt x="1816" y="1682"/>
                      <a:pt x="1130" y="1051"/>
                    </a:cubicBezTo>
                    <a:cubicBezTo>
                      <a:pt x="1121" y="1053"/>
                      <a:pt x="1112" y="1053"/>
                      <a:pt x="1104" y="1053"/>
                    </a:cubicBezTo>
                    <a:cubicBezTo>
                      <a:pt x="1051" y="1053"/>
                      <a:pt x="1015" y="1024"/>
                      <a:pt x="986" y="996"/>
                    </a:cubicBezTo>
                    <a:cubicBezTo>
                      <a:pt x="676" y="686"/>
                      <a:pt x="355" y="387"/>
                      <a:pt x="79" y="44"/>
                    </a:cubicBezTo>
                    <a:cubicBezTo>
                      <a:pt x="57" y="22"/>
                      <a:pt x="35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" name="Google Shape;3711;p122"/>
              <p:cNvSpPr/>
              <p:nvPr/>
            </p:nvSpPr>
            <p:spPr>
              <a:xfrm>
                <a:off x="8238763" y="1808925"/>
                <a:ext cx="94100" cy="119625"/>
              </a:xfrm>
              <a:custGeom>
                <a:avLst/>
                <a:gdLst/>
                <a:ahLst/>
                <a:cxnLst/>
                <a:rect l="l" t="t" r="r" b="b"/>
                <a:pathLst>
                  <a:path w="3764" h="4785" extrusionOk="0">
                    <a:moveTo>
                      <a:pt x="3686" y="0"/>
                    </a:moveTo>
                    <a:cubicBezTo>
                      <a:pt x="3661" y="0"/>
                      <a:pt x="3637" y="26"/>
                      <a:pt x="3620" y="52"/>
                    </a:cubicBezTo>
                    <a:cubicBezTo>
                      <a:pt x="3531" y="195"/>
                      <a:pt x="3421" y="306"/>
                      <a:pt x="3299" y="406"/>
                    </a:cubicBezTo>
                    <a:cubicBezTo>
                      <a:pt x="3011" y="660"/>
                      <a:pt x="2712" y="893"/>
                      <a:pt x="2403" y="1103"/>
                    </a:cubicBezTo>
                    <a:cubicBezTo>
                      <a:pt x="1672" y="1601"/>
                      <a:pt x="1097" y="2221"/>
                      <a:pt x="698" y="2996"/>
                    </a:cubicBezTo>
                    <a:cubicBezTo>
                      <a:pt x="399" y="3559"/>
                      <a:pt x="211" y="4169"/>
                      <a:pt x="1" y="4766"/>
                    </a:cubicBezTo>
                    <a:cubicBezTo>
                      <a:pt x="26" y="4776"/>
                      <a:pt x="54" y="4784"/>
                      <a:pt x="82" y="4784"/>
                    </a:cubicBezTo>
                    <a:cubicBezTo>
                      <a:pt x="113" y="4784"/>
                      <a:pt x="143" y="4774"/>
                      <a:pt x="167" y="4744"/>
                    </a:cubicBezTo>
                    <a:cubicBezTo>
                      <a:pt x="322" y="4268"/>
                      <a:pt x="477" y="3781"/>
                      <a:pt x="676" y="3328"/>
                    </a:cubicBezTo>
                    <a:cubicBezTo>
                      <a:pt x="1085" y="2409"/>
                      <a:pt x="1705" y="1668"/>
                      <a:pt x="2558" y="1125"/>
                    </a:cubicBezTo>
                    <a:cubicBezTo>
                      <a:pt x="2867" y="926"/>
                      <a:pt x="3166" y="704"/>
                      <a:pt x="3443" y="461"/>
                    </a:cubicBezTo>
                    <a:cubicBezTo>
                      <a:pt x="3554" y="362"/>
                      <a:pt x="3664" y="251"/>
                      <a:pt x="3731" y="118"/>
                    </a:cubicBezTo>
                    <a:cubicBezTo>
                      <a:pt x="3741" y="74"/>
                      <a:pt x="3763" y="30"/>
                      <a:pt x="3708" y="7"/>
                    </a:cubicBezTo>
                    <a:cubicBezTo>
                      <a:pt x="3701" y="2"/>
                      <a:pt x="3693" y="0"/>
                      <a:pt x="3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" name="Google Shape;3712;p122"/>
              <p:cNvSpPr/>
              <p:nvPr/>
            </p:nvSpPr>
            <p:spPr>
              <a:xfrm>
                <a:off x="8106263" y="1822775"/>
                <a:ext cx="55350" cy="105775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4231" extrusionOk="0">
                    <a:moveTo>
                      <a:pt x="2158" y="0"/>
                    </a:moveTo>
                    <a:cubicBezTo>
                      <a:pt x="2147" y="0"/>
                      <a:pt x="2136" y="3"/>
                      <a:pt x="2125" y="7"/>
                    </a:cubicBezTo>
                    <a:cubicBezTo>
                      <a:pt x="2047" y="40"/>
                      <a:pt x="1981" y="84"/>
                      <a:pt x="1926" y="128"/>
                    </a:cubicBezTo>
                    <a:cubicBezTo>
                      <a:pt x="1439" y="504"/>
                      <a:pt x="1118" y="991"/>
                      <a:pt x="908" y="1556"/>
                    </a:cubicBezTo>
                    <a:cubicBezTo>
                      <a:pt x="686" y="2142"/>
                      <a:pt x="498" y="2740"/>
                      <a:pt x="266" y="3327"/>
                    </a:cubicBezTo>
                    <a:cubicBezTo>
                      <a:pt x="144" y="3615"/>
                      <a:pt x="55" y="3913"/>
                      <a:pt x="0" y="4223"/>
                    </a:cubicBezTo>
                    <a:cubicBezTo>
                      <a:pt x="14" y="4228"/>
                      <a:pt x="30" y="4230"/>
                      <a:pt x="47" y="4230"/>
                    </a:cubicBezTo>
                    <a:cubicBezTo>
                      <a:pt x="70" y="4230"/>
                      <a:pt x="96" y="4225"/>
                      <a:pt x="122" y="4212"/>
                    </a:cubicBezTo>
                    <a:cubicBezTo>
                      <a:pt x="177" y="3947"/>
                      <a:pt x="254" y="3681"/>
                      <a:pt x="354" y="3426"/>
                    </a:cubicBezTo>
                    <a:cubicBezTo>
                      <a:pt x="520" y="2961"/>
                      <a:pt x="753" y="2519"/>
                      <a:pt x="896" y="2032"/>
                    </a:cubicBezTo>
                    <a:cubicBezTo>
                      <a:pt x="1107" y="1257"/>
                      <a:pt x="1461" y="560"/>
                      <a:pt x="2180" y="106"/>
                    </a:cubicBezTo>
                    <a:cubicBezTo>
                      <a:pt x="2202" y="84"/>
                      <a:pt x="2214" y="62"/>
                      <a:pt x="2202" y="40"/>
                    </a:cubicBezTo>
                    <a:cubicBezTo>
                      <a:pt x="2195" y="10"/>
                      <a:pt x="2178" y="0"/>
                      <a:pt x="21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" name="Google Shape;3713;p122"/>
              <p:cNvSpPr/>
              <p:nvPr/>
            </p:nvSpPr>
            <p:spPr>
              <a:xfrm>
                <a:off x="8146638" y="1477325"/>
                <a:ext cx="213325" cy="289200"/>
              </a:xfrm>
              <a:custGeom>
                <a:avLst/>
                <a:gdLst/>
                <a:ahLst/>
                <a:cxnLst/>
                <a:rect l="l" t="t" r="r" b="b"/>
                <a:pathLst>
                  <a:path w="8533" h="11568" extrusionOk="0">
                    <a:moveTo>
                      <a:pt x="2834" y="2847"/>
                    </a:moveTo>
                    <a:cubicBezTo>
                      <a:pt x="2845" y="2847"/>
                      <a:pt x="2856" y="2857"/>
                      <a:pt x="2867" y="2869"/>
                    </a:cubicBezTo>
                    <a:cubicBezTo>
                      <a:pt x="2778" y="2990"/>
                      <a:pt x="2690" y="3112"/>
                      <a:pt x="2613" y="3234"/>
                    </a:cubicBezTo>
                    <a:cubicBezTo>
                      <a:pt x="2601" y="3234"/>
                      <a:pt x="2591" y="3223"/>
                      <a:pt x="2579" y="3223"/>
                    </a:cubicBezTo>
                    <a:cubicBezTo>
                      <a:pt x="2635" y="3068"/>
                      <a:pt x="2712" y="2946"/>
                      <a:pt x="2834" y="2847"/>
                    </a:cubicBezTo>
                    <a:close/>
                    <a:moveTo>
                      <a:pt x="8203" y="3762"/>
                    </a:moveTo>
                    <a:cubicBezTo>
                      <a:pt x="8237" y="3762"/>
                      <a:pt x="8266" y="3786"/>
                      <a:pt x="8289" y="3809"/>
                    </a:cubicBezTo>
                    <a:cubicBezTo>
                      <a:pt x="8389" y="3920"/>
                      <a:pt x="8412" y="4053"/>
                      <a:pt x="8400" y="4175"/>
                    </a:cubicBezTo>
                    <a:cubicBezTo>
                      <a:pt x="8412" y="4352"/>
                      <a:pt x="8367" y="4495"/>
                      <a:pt x="8289" y="4639"/>
                    </a:cubicBezTo>
                    <a:cubicBezTo>
                      <a:pt x="8270" y="4659"/>
                      <a:pt x="8268" y="4710"/>
                      <a:pt x="8232" y="4710"/>
                    </a:cubicBezTo>
                    <a:cubicBezTo>
                      <a:pt x="8227" y="4710"/>
                      <a:pt x="8220" y="4709"/>
                      <a:pt x="8212" y="4706"/>
                    </a:cubicBezTo>
                    <a:cubicBezTo>
                      <a:pt x="8168" y="4694"/>
                      <a:pt x="8179" y="4650"/>
                      <a:pt x="8190" y="4617"/>
                    </a:cubicBezTo>
                    <a:cubicBezTo>
                      <a:pt x="8190" y="4495"/>
                      <a:pt x="8201" y="4385"/>
                      <a:pt x="8212" y="4263"/>
                    </a:cubicBezTo>
                    <a:cubicBezTo>
                      <a:pt x="8212" y="4141"/>
                      <a:pt x="8190" y="4008"/>
                      <a:pt x="8146" y="3887"/>
                    </a:cubicBezTo>
                    <a:cubicBezTo>
                      <a:pt x="8124" y="3843"/>
                      <a:pt x="8112" y="3809"/>
                      <a:pt x="8157" y="3776"/>
                    </a:cubicBezTo>
                    <a:cubicBezTo>
                      <a:pt x="8173" y="3766"/>
                      <a:pt x="8188" y="3762"/>
                      <a:pt x="8203" y="3762"/>
                    </a:cubicBezTo>
                    <a:close/>
                    <a:moveTo>
                      <a:pt x="7877" y="3570"/>
                    </a:moveTo>
                    <a:cubicBezTo>
                      <a:pt x="7933" y="3570"/>
                      <a:pt x="7989" y="3597"/>
                      <a:pt x="8046" y="3654"/>
                    </a:cubicBezTo>
                    <a:cubicBezTo>
                      <a:pt x="8006" y="3645"/>
                      <a:pt x="7969" y="3641"/>
                      <a:pt x="7935" y="3641"/>
                    </a:cubicBezTo>
                    <a:cubicBezTo>
                      <a:pt x="7718" y="3641"/>
                      <a:pt x="7624" y="3812"/>
                      <a:pt x="7537" y="3975"/>
                    </a:cubicBezTo>
                    <a:cubicBezTo>
                      <a:pt x="7327" y="4374"/>
                      <a:pt x="7205" y="4805"/>
                      <a:pt x="7072" y="5226"/>
                    </a:cubicBezTo>
                    <a:cubicBezTo>
                      <a:pt x="7006" y="5458"/>
                      <a:pt x="6951" y="5690"/>
                      <a:pt x="6884" y="5934"/>
                    </a:cubicBezTo>
                    <a:cubicBezTo>
                      <a:pt x="6874" y="5964"/>
                      <a:pt x="6873" y="6002"/>
                      <a:pt x="6834" y="6002"/>
                    </a:cubicBezTo>
                    <a:cubicBezTo>
                      <a:pt x="6829" y="6002"/>
                      <a:pt x="6824" y="6002"/>
                      <a:pt x="6818" y="6000"/>
                    </a:cubicBezTo>
                    <a:cubicBezTo>
                      <a:pt x="6774" y="5990"/>
                      <a:pt x="6784" y="5945"/>
                      <a:pt x="6796" y="5912"/>
                    </a:cubicBezTo>
                    <a:cubicBezTo>
                      <a:pt x="6973" y="5336"/>
                      <a:pt x="7128" y="4761"/>
                      <a:pt x="7360" y="4207"/>
                    </a:cubicBezTo>
                    <a:cubicBezTo>
                      <a:pt x="7448" y="3998"/>
                      <a:pt x="7559" y="3809"/>
                      <a:pt x="7725" y="3643"/>
                    </a:cubicBezTo>
                    <a:cubicBezTo>
                      <a:pt x="7774" y="3595"/>
                      <a:pt x="7825" y="3570"/>
                      <a:pt x="7877" y="3570"/>
                    </a:cubicBezTo>
                    <a:close/>
                    <a:moveTo>
                      <a:pt x="1907" y="6055"/>
                    </a:moveTo>
                    <a:cubicBezTo>
                      <a:pt x="1921" y="6055"/>
                      <a:pt x="1935" y="6064"/>
                      <a:pt x="1949" y="6078"/>
                    </a:cubicBezTo>
                    <a:cubicBezTo>
                      <a:pt x="2026" y="6133"/>
                      <a:pt x="2070" y="6199"/>
                      <a:pt x="2081" y="6288"/>
                    </a:cubicBezTo>
                    <a:cubicBezTo>
                      <a:pt x="2059" y="6421"/>
                      <a:pt x="1993" y="6521"/>
                      <a:pt x="1893" y="6598"/>
                    </a:cubicBezTo>
                    <a:cubicBezTo>
                      <a:pt x="1876" y="6612"/>
                      <a:pt x="1859" y="6617"/>
                      <a:pt x="1842" y="6617"/>
                    </a:cubicBezTo>
                    <a:cubicBezTo>
                      <a:pt x="1805" y="6617"/>
                      <a:pt x="1769" y="6591"/>
                      <a:pt x="1738" y="6576"/>
                    </a:cubicBezTo>
                    <a:cubicBezTo>
                      <a:pt x="1709" y="6561"/>
                      <a:pt x="1686" y="6533"/>
                      <a:pt x="1660" y="6533"/>
                    </a:cubicBezTo>
                    <a:cubicBezTo>
                      <a:pt x="1646" y="6533"/>
                      <a:pt x="1632" y="6542"/>
                      <a:pt x="1617" y="6565"/>
                    </a:cubicBezTo>
                    <a:cubicBezTo>
                      <a:pt x="1605" y="6581"/>
                      <a:pt x="1593" y="6587"/>
                      <a:pt x="1581" y="6587"/>
                    </a:cubicBezTo>
                    <a:cubicBezTo>
                      <a:pt x="1561" y="6587"/>
                      <a:pt x="1542" y="6568"/>
                      <a:pt x="1528" y="6554"/>
                    </a:cubicBezTo>
                    <a:cubicBezTo>
                      <a:pt x="1484" y="6509"/>
                      <a:pt x="1450" y="6454"/>
                      <a:pt x="1472" y="6388"/>
                    </a:cubicBezTo>
                    <a:cubicBezTo>
                      <a:pt x="1480" y="6367"/>
                      <a:pt x="1500" y="6359"/>
                      <a:pt x="1522" y="6359"/>
                    </a:cubicBezTo>
                    <a:cubicBezTo>
                      <a:pt x="1535" y="6359"/>
                      <a:pt x="1549" y="6362"/>
                      <a:pt x="1561" y="6366"/>
                    </a:cubicBezTo>
                    <a:cubicBezTo>
                      <a:pt x="1649" y="6377"/>
                      <a:pt x="1727" y="6432"/>
                      <a:pt x="1794" y="6487"/>
                    </a:cubicBezTo>
                    <a:cubicBezTo>
                      <a:pt x="1812" y="6506"/>
                      <a:pt x="1827" y="6515"/>
                      <a:pt x="1840" y="6515"/>
                    </a:cubicBezTo>
                    <a:cubicBezTo>
                      <a:pt x="1858" y="6515"/>
                      <a:pt x="1874" y="6497"/>
                      <a:pt x="1893" y="6465"/>
                    </a:cubicBezTo>
                    <a:cubicBezTo>
                      <a:pt x="1981" y="6344"/>
                      <a:pt x="2037" y="6255"/>
                      <a:pt x="1893" y="6145"/>
                    </a:cubicBezTo>
                    <a:cubicBezTo>
                      <a:pt x="1871" y="6122"/>
                      <a:pt x="1860" y="6100"/>
                      <a:pt x="1882" y="6067"/>
                    </a:cubicBezTo>
                    <a:cubicBezTo>
                      <a:pt x="1891" y="6058"/>
                      <a:pt x="1899" y="6055"/>
                      <a:pt x="1907" y="6055"/>
                    </a:cubicBezTo>
                    <a:close/>
                    <a:moveTo>
                      <a:pt x="1622" y="3376"/>
                    </a:moveTo>
                    <a:cubicBezTo>
                      <a:pt x="1653" y="3376"/>
                      <a:pt x="1662" y="3404"/>
                      <a:pt x="1672" y="3433"/>
                    </a:cubicBezTo>
                    <a:cubicBezTo>
                      <a:pt x="1716" y="3543"/>
                      <a:pt x="1705" y="3666"/>
                      <a:pt x="1694" y="3776"/>
                    </a:cubicBezTo>
                    <a:cubicBezTo>
                      <a:pt x="1627" y="4163"/>
                      <a:pt x="1462" y="4517"/>
                      <a:pt x="1329" y="4894"/>
                    </a:cubicBezTo>
                    <a:cubicBezTo>
                      <a:pt x="1207" y="5248"/>
                      <a:pt x="1085" y="5602"/>
                      <a:pt x="953" y="5967"/>
                    </a:cubicBezTo>
                    <a:cubicBezTo>
                      <a:pt x="875" y="6211"/>
                      <a:pt x="941" y="6432"/>
                      <a:pt x="1140" y="6587"/>
                    </a:cubicBezTo>
                    <a:cubicBezTo>
                      <a:pt x="1152" y="6598"/>
                      <a:pt x="1174" y="6598"/>
                      <a:pt x="1185" y="6609"/>
                    </a:cubicBezTo>
                    <a:cubicBezTo>
                      <a:pt x="1207" y="6642"/>
                      <a:pt x="1240" y="6676"/>
                      <a:pt x="1207" y="6709"/>
                    </a:cubicBezTo>
                    <a:cubicBezTo>
                      <a:pt x="1195" y="6725"/>
                      <a:pt x="1183" y="6730"/>
                      <a:pt x="1171" y="6730"/>
                    </a:cubicBezTo>
                    <a:cubicBezTo>
                      <a:pt x="1151" y="6730"/>
                      <a:pt x="1132" y="6712"/>
                      <a:pt x="1118" y="6698"/>
                    </a:cubicBezTo>
                    <a:cubicBezTo>
                      <a:pt x="886" y="6554"/>
                      <a:pt x="776" y="6244"/>
                      <a:pt x="842" y="5978"/>
                    </a:cubicBezTo>
                    <a:cubicBezTo>
                      <a:pt x="931" y="5646"/>
                      <a:pt x="1074" y="5336"/>
                      <a:pt x="1185" y="5004"/>
                    </a:cubicBezTo>
                    <a:cubicBezTo>
                      <a:pt x="1329" y="4595"/>
                      <a:pt x="1528" y="4197"/>
                      <a:pt x="1595" y="3765"/>
                    </a:cubicBezTo>
                    <a:cubicBezTo>
                      <a:pt x="1605" y="3710"/>
                      <a:pt x="1605" y="3654"/>
                      <a:pt x="1605" y="3599"/>
                    </a:cubicBezTo>
                    <a:cubicBezTo>
                      <a:pt x="1605" y="3555"/>
                      <a:pt x="1605" y="3499"/>
                      <a:pt x="1595" y="3455"/>
                    </a:cubicBezTo>
                    <a:cubicBezTo>
                      <a:pt x="1583" y="3422"/>
                      <a:pt x="1561" y="3378"/>
                      <a:pt x="1605" y="3378"/>
                    </a:cubicBezTo>
                    <a:cubicBezTo>
                      <a:pt x="1611" y="3376"/>
                      <a:pt x="1617" y="3376"/>
                      <a:pt x="1622" y="3376"/>
                    </a:cubicBezTo>
                    <a:close/>
                    <a:moveTo>
                      <a:pt x="1028" y="7211"/>
                    </a:moveTo>
                    <a:cubicBezTo>
                      <a:pt x="1054" y="7211"/>
                      <a:pt x="1080" y="7213"/>
                      <a:pt x="1108" y="7218"/>
                    </a:cubicBezTo>
                    <a:cubicBezTo>
                      <a:pt x="1218" y="7240"/>
                      <a:pt x="1307" y="7273"/>
                      <a:pt x="1395" y="7328"/>
                    </a:cubicBezTo>
                    <a:cubicBezTo>
                      <a:pt x="1424" y="7350"/>
                      <a:pt x="1457" y="7367"/>
                      <a:pt x="1492" y="7367"/>
                    </a:cubicBezTo>
                    <a:cubicBezTo>
                      <a:pt x="1511" y="7367"/>
                      <a:pt x="1531" y="7362"/>
                      <a:pt x="1550" y="7350"/>
                    </a:cubicBezTo>
                    <a:cubicBezTo>
                      <a:pt x="1637" y="7292"/>
                      <a:pt x="1722" y="7270"/>
                      <a:pt x="1807" y="7270"/>
                    </a:cubicBezTo>
                    <a:cubicBezTo>
                      <a:pt x="1916" y="7270"/>
                      <a:pt x="2024" y="7307"/>
                      <a:pt x="2136" y="7350"/>
                    </a:cubicBezTo>
                    <a:cubicBezTo>
                      <a:pt x="2281" y="7417"/>
                      <a:pt x="2436" y="7483"/>
                      <a:pt x="2568" y="7583"/>
                    </a:cubicBezTo>
                    <a:cubicBezTo>
                      <a:pt x="2601" y="7605"/>
                      <a:pt x="2635" y="7627"/>
                      <a:pt x="2679" y="7638"/>
                    </a:cubicBezTo>
                    <a:cubicBezTo>
                      <a:pt x="2823" y="7694"/>
                      <a:pt x="2834" y="7694"/>
                      <a:pt x="2745" y="7837"/>
                    </a:cubicBezTo>
                    <a:cubicBezTo>
                      <a:pt x="2513" y="8181"/>
                      <a:pt x="2203" y="8446"/>
                      <a:pt x="1794" y="8546"/>
                    </a:cubicBezTo>
                    <a:cubicBezTo>
                      <a:pt x="1695" y="8572"/>
                      <a:pt x="1596" y="8587"/>
                      <a:pt x="1499" y="8587"/>
                    </a:cubicBezTo>
                    <a:cubicBezTo>
                      <a:pt x="1313" y="8587"/>
                      <a:pt x="1135" y="8533"/>
                      <a:pt x="975" y="8402"/>
                    </a:cubicBezTo>
                    <a:cubicBezTo>
                      <a:pt x="886" y="8314"/>
                      <a:pt x="831" y="8214"/>
                      <a:pt x="842" y="8092"/>
                    </a:cubicBezTo>
                    <a:cubicBezTo>
                      <a:pt x="831" y="8048"/>
                      <a:pt x="842" y="8014"/>
                      <a:pt x="842" y="7970"/>
                    </a:cubicBezTo>
                    <a:cubicBezTo>
                      <a:pt x="853" y="7882"/>
                      <a:pt x="842" y="7793"/>
                      <a:pt x="786" y="7716"/>
                    </a:cubicBezTo>
                    <a:cubicBezTo>
                      <a:pt x="698" y="7605"/>
                      <a:pt x="665" y="7473"/>
                      <a:pt x="742" y="7350"/>
                    </a:cubicBezTo>
                    <a:cubicBezTo>
                      <a:pt x="814" y="7252"/>
                      <a:pt x="915" y="7211"/>
                      <a:pt x="1028" y="7211"/>
                    </a:cubicBezTo>
                    <a:close/>
                    <a:moveTo>
                      <a:pt x="3526" y="0"/>
                    </a:moveTo>
                    <a:cubicBezTo>
                      <a:pt x="3463" y="0"/>
                      <a:pt x="3398" y="5"/>
                      <a:pt x="3332" y="14"/>
                    </a:cubicBezTo>
                    <a:cubicBezTo>
                      <a:pt x="3132" y="24"/>
                      <a:pt x="3022" y="113"/>
                      <a:pt x="2933" y="290"/>
                    </a:cubicBezTo>
                    <a:cubicBezTo>
                      <a:pt x="2623" y="877"/>
                      <a:pt x="2126" y="1275"/>
                      <a:pt x="1528" y="1551"/>
                    </a:cubicBezTo>
                    <a:cubicBezTo>
                      <a:pt x="1307" y="1651"/>
                      <a:pt x="1085" y="1751"/>
                      <a:pt x="864" y="1861"/>
                    </a:cubicBezTo>
                    <a:cubicBezTo>
                      <a:pt x="665" y="1972"/>
                      <a:pt x="476" y="2105"/>
                      <a:pt x="432" y="2360"/>
                    </a:cubicBezTo>
                    <a:cubicBezTo>
                      <a:pt x="421" y="2426"/>
                      <a:pt x="432" y="2448"/>
                      <a:pt x="499" y="2470"/>
                    </a:cubicBezTo>
                    <a:cubicBezTo>
                      <a:pt x="631" y="2515"/>
                      <a:pt x="776" y="2559"/>
                      <a:pt x="908" y="2592"/>
                    </a:cubicBezTo>
                    <a:cubicBezTo>
                      <a:pt x="963" y="2614"/>
                      <a:pt x="997" y="2636"/>
                      <a:pt x="1030" y="2692"/>
                    </a:cubicBezTo>
                    <a:cubicBezTo>
                      <a:pt x="1063" y="2802"/>
                      <a:pt x="1140" y="2902"/>
                      <a:pt x="1240" y="3002"/>
                    </a:cubicBezTo>
                    <a:cubicBezTo>
                      <a:pt x="1251" y="2924"/>
                      <a:pt x="1196" y="2891"/>
                      <a:pt x="1185" y="2847"/>
                    </a:cubicBezTo>
                    <a:cubicBezTo>
                      <a:pt x="1185" y="2813"/>
                      <a:pt x="1130" y="2769"/>
                      <a:pt x="1185" y="2747"/>
                    </a:cubicBezTo>
                    <a:cubicBezTo>
                      <a:pt x="1190" y="2743"/>
                      <a:pt x="1195" y="2742"/>
                      <a:pt x="1200" y="2742"/>
                    </a:cubicBezTo>
                    <a:cubicBezTo>
                      <a:pt x="1225" y="2742"/>
                      <a:pt x="1242" y="2785"/>
                      <a:pt x="1251" y="2813"/>
                    </a:cubicBezTo>
                    <a:cubicBezTo>
                      <a:pt x="1295" y="2869"/>
                      <a:pt x="1317" y="2946"/>
                      <a:pt x="1373" y="3012"/>
                    </a:cubicBezTo>
                    <a:cubicBezTo>
                      <a:pt x="1373" y="2935"/>
                      <a:pt x="1329" y="2879"/>
                      <a:pt x="1307" y="2813"/>
                    </a:cubicBezTo>
                    <a:cubicBezTo>
                      <a:pt x="1295" y="2780"/>
                      <a:pt x="1295" y="2758"/>
                      <a:pt x="1329" y="2736"/>
                    </a:cubicBezTo>
                    <a:cubicBezTo>
                      <a:pt x="1334" y="2734"/>
                      <a:pt x="1338" y="2734"/>
                      <a:pt x="1342" y="2734"/>
                    </a:cubicBezTo>
                    <a:cubicBezTo>
                      <a:pt x="1365" y="2734"/>
                      <a:pt x="1375" y="2761"/>
                      <a:pt x="1384" y="2780"/>
                    </a:cubicBezTo>
                    <a:cubicBezTo>
                      <a:pt x="1428" y="2924"/>
                      <a:pt x="1484" y="3068"/>
                      <a:pt x="1528" y="3211"/>
                    </a:cubicBezTo>
                    <a:cubicBezTo>
                      <a:pt x="1534" y="3262"/>
                      <a:pt x="1508" y="3273"/>
                      <a:pt x="1478" y="3273"/>
                    </a:cubicBezTo>
                    <a:cubicBezTo>
                      <a:pt x="1455" y="3273"/>
                      <a:pt x="1431" y="3267"/>
                      <a:pt x="1417" y="3267"/>
                    </a:cubicBezTo>
                    <a:cubicBezTo>
                      <a:pt x="1273" y="3234"/>
                      <a:pt x="1118" y="3201"/>
                      <a:pt x="975" y="3179"/>
                    </a:cubicBezTo>
                    <a:cubicBezTo>
                      <a:pt x="786" y="3134"/>
                      <a:pt x="599" y="3101"/>
                      <a:pt x="410" y="3034"/>
                    </a:cubicBezTo>
                    <a:cubicBezTo>
                      <a:pt x="392" y="3029"/>
                      <a:pt x="376" y="3026"/>
                      <a:pt x="363" y="3026"/>
                    </a:cubicBezTo>
                    <a:cubicBezTo>
                      <a:pt x="320" y="3026"/>
                      <a:pt x="302" y="3055"/>
                      <a:pt x="311" y="3123"/>
                    </a:cubicBezTo>
                    <a:cubicBezTo>
                      <a:pt x="333" y="3311"/>
                      <a:pt x="344" y="3511"/>
                      <a:pt x="366" y="3698"/>
                    </a:cubicBezTo>
                    <a:cubicBezTo>
                      <a:pt x="388" y="3865"/>
                      <a:pt x="377" y="4020"/>
                      <a:pt x="311" y="4175"/>
                    </a:cubicBezTo>
                    <a:cubicBezTo>
                      <a:pt x="321" y="4285"/>
                      <a:pt x="277" y="4385"/>
                      <a:pt x="244" y="4485"/>
                    </a:cubicBezTo>
                    <a:cubicBezTo>
                      <a:pt x="1" y="5071"/>
                      <a:pt x="23" y="5668"/>
                      <a:pt x="122" y="6277"/>
                    </a:cubicBezTo>
                    <a:cubicBezTo>
                      <a:pt x="178" y="6587"/>
                      <a:pt x="255" y="6886"/>
                      <a:pt x="277" y="7207"/>
                    </a:cubicBezTo>
                    <a:cubicBezTo>
                      <a:pt x="311" y="7350"/>
                      <a:pt x="344" y="7495"/>
                      <a:pt x="355" y="7650"/>
                    </a:cubicBezTo>
                    <a:cubicBezTo>
                      <a:pt x="377" y="7672"/>
                      <a:pt x="377" y="7694"/>
                      <a:pt x="377" y="7716"/>
                    </a:cubicBezTo>
                    <a:cubicBezTo>
                      <a:pt x="388" y="7782"/>
                      <a:pt x="410" y="7837"/>
                      <a:pt x="399" y="7904"/>
                    </a:cubicBezTo>
                    <a:cubicBezTo>
                      <a:pt x="466" y="8103"/>
                      <a:pt x="476" y="8314"/>
                      <a:pt x="521" y="8523"/>
                    </a:cubicBezTo>
                    <a:cubicBezTo>
                      <a:pt x="565" y="8801"/>
                      <a:pt x="576" y="9088"/>
                      <a:pt x="687" y="9342"/>
                    </a:cubicBezTo>
                    <a:cubicBezTo>
                      <a:pt x="820" y="9652"/>
                      <a:pt x="985" y="9940"/>
                      <a:pt x="1362" y="10006"/>
                    </a:cubicBezTo>
                    <a:cubicBezTo>
                      <a:pt x="1468" y="10030"/>
                      <a:pt x="1574" y="10041"/>
                      <a:pt x="1680" y="10041"/>
                    </a:cubicBezTo>
                    <a:cubicBezTo>
                      <a:pt x="1829" y="10041"/>
                      <a:pt x="1977" y="10019"/>
                      <a:pt x="2126" y="9974"/>
                    </a:cubicBezTo>
                    <a:cubicBezTo>
                      <a:pt x="2291" y="9929"/>
                      <a:pt x="2458" y="9874"/>
                      <a:pt x="2623" y="9829"/>
                    </a:cubicBezTo>
                    <a:cubicBezTo>
                      <a:pt x="2834" y="9730"/>
                      <a:pt x="3022" y="9608"/>
                      <a:pt x="3232" y="9531"/>
                    </a:cubicBezTo>
                    <a:cubicBezTo>
                      <a:pt x="3261" y="9518"/>
                      <a:pt x="3287" y="9512"/>
                      <a:pt x="3308" y="9512"/>
                    </a:cubicBezTo>
                    <a:cubicBezTo>
                      <a:pt x="3362" y="9512"/>
                      <a:pt x="3392" y="9551"/>
                      <a:pt x="3376" y="9630"/>
                    </a:cubicBezTo>
                    <a:cubicBezTo>
                      <a:pt x="3343" y="9863"/>
                      <a:pt x="3243" y="10073"/>
                      <a:pt x="3100" y="10261"/>
                    </a:cubicBezTo>
                    <a:cubicBezTo>
                      <a:pt x="3088" y="10272"/>
                      <a:pt x="3066" y="10272"/>
                      <a:pt x="3055" y="10272"/>
                    </a:cubicBezTo>
                    <a:cubicBezTo>
                      <a:pt x="3177" y="10527"/>
                      <a:pt x="3299" y="10770"/>
                      <a:pt x="3409" y="11025"/>
                    </a:cubicBezTo>
                    <a:lnTo>
                      <a:pt x="3609" y="11489"/>
                    </a:lnTo>
                    <a:cubicBezTo>
                      <a:pt x="3631" y="11534"/>
                      <a:pt x="3641" y="11567"/>
                      <a:pt x="3697" y="11567"/>
                    </a:cubicBezTo>
                    <a:cubicBezTo>
                      <a:pt x="3786" y="11567"/>
                      <a:pt x="3874" y="11534"/>
                      <a:pt x="3951" y="11489"/>
                    </a:cubicBezTo>
                    <a:cubicBezTo>
                      <a:pt x="4361" y="11290"/>
                      <a:pt x="4792" y="11125"/>
                      <a:pt x="5169" y="10859"/>
                    </a:cubicBezTo>
                    <a:cubicBezTo>
                      <a:pt x="5224" y="10825"/>
                      <a:pt x="5291" y="10793"/>
                      <a:pt x="5346" y="10770"/>
                    </a:cubicBezTo>
                    <a:cubicBezTo>
                      <a:pt x="5335" y="10748"/>
                      <a:pt x="5335" y="10726"/>
                      <a:pt x="5324" y="10726"/>
                    </a:cubicBezTo>
                    <a:cubicBezTo>
                      <a:pt x="5069" y="10715"/>
                      <a:pt x="4947" y="10527"/>
                      <a:pt x="4859" y="10328"/>
                    </a:cubicBezTo>
                    <a:cubicBezTo>
                      <a:pt x="4660" y="9929"/>
                      <a:pt x="4605" y="9509"/>
                      <a:pt x="4792" y="9077"/>
                    </a:cubicBezTo>
                    <a:cubicBezTo>
                      <a:pt x="4859" y="8911"/>
                      <a:pt x="4937" y="8745"/>
                      <a:pt x="5025" y="8590"/>
                    </a:cubicBezTo>
                    <a:lnTo>
                      <a:pt x="5025" y="8590"/>
                    </a:lnTo>
                    <a:cubicBezTo>
                      <a:pt x="4815" y="8656"/>
                      <a:pt x="4649" y="8811"/>
                      <a:pt x="4460" y="8911"/>
                    </a:cubicBezTo>
                    <a:cubicBezTo>
                      <a:pt x="4372" y="8955"/>
                      <a:pt x="4283" y="9033"/>
                      <a:pt x="4173" y="9033"/>
                    </a:cubicBezTo>
                    <a:cubicBezTo>
                      <a:pt x="4483" y="8833"/>
                      <a:pt x="4792" y="8646"/>
                      <a:pt x="5102" y="8446"/>
                    </a:cubicBezTo>
                    <a:cubicBezTo>
                      <a:pt x="5279" y="8247"/>
                      <a:pt x="5434" y="8026"/>
                      <a:pt x="5645" y="7859"/>
                    </a:cubicBezTo>
                    <a:cubicBezTo>
                      <a:pt x="5744" y="7771"/>
                      <a:pt x="5877" y="7716"/>
                      <a:pt x="5965" y="7605"/>
                    </a:cubicBezTo>
                    <a:cubicBezTo>
                      <a:pt x="6154" y="7229"/>
                      <a:pt x="6287" y="6831"/>
                      <a:pt x="6420" y="6432"/>
                    </a:cubicBezTo>
                    <a:cubicBezTo>
                      <a:pt x="6430" y="6410"/>
                      <a:pt x="6442" y="6399"/>
                      <a:pt x="6452" y="6377"/>
                    </a:cubicBezTo>
                    <a:cubicBezTo>
                      <a:pt x="6462" y="6367"/>
                      <a:pt x="6471" y="6341"/>
                      <a:pt x="6488" y="6341"/>
                    </a:cubicBezTo>
                    <a:cubicBezTo>
                      <a:pt x="6491" y="6341"/>
                      <a:pt x="6493" y="6342"/>
                      <a:pt x="6497" y="6344"/>
                    </a:cubicBezTo>
                    <a:cubicBezTo>
                      <a:pt x="6530" y="6354"/>
                      <a:pt x="6508" y="6377"/>
                      <a:pt x="6508" y="6399"/>
                    </a:cubicBezTo>
                    <a:cubicBezTo>
                      <a:pt x="6464" y="6676"/>
                      <a:pt x="6364" y="6941"/>
                      <a:pt x="6265" y="7207"/>
                    </a:cubicBezTo>
                    <a:cubicBezTo>
                      <a:pt x="6231" y="7306"/>
                      <a:pt x="6165" y="7395"/>
                      <a:pt x="6143" y="7495"/>
                    </a:cubicBezTo>
                    <a:cubicBezTo>
                      <a:pt x="6320" y="7406"/>
                      <a:pt x="6452" y="7262"/>
                      <a:pt x="6597" y="7118"/>
                    </a:cubicBezTo>
                    <a:cubicBezTo>
                      <a:pt x="6663" y="7063"/>
                      <a:pt x="6619" y="6963"/>
                      <a:pt x="6641" y="6886"/>
                    </a:cubicBezTo>
                    <a:cubicBezTo>
                      <a:pt x="6663" y="6775"/>
                      <a:pt x="6663" y="6654"/>
                      <a:pt x="6674" y="6531"/>
                    </a:cubicBezTo>
                    <a:cubicBezTo>
                      <a:pt x="6607" y="6465"/>
                      <a:pt x="6541" y="6399"/>
                      <a:pt x="6563" y="6299"/>
                    </a:cubicBezTo>
                    <a:cubicBezTo>
                      <a:pt x="6585" y="6189"/>
                      <a:pt x="6685" y="6145"/>
                      <a:pt x="6784" y="6122"/>
                    </a:cubicBezTo>
                    <a:cubicBezTo>
                      <a:pt x="6806" y="6116"/>
                      <a:pt x="6826" y="6114"/>
                      <a:pt x="6845" y="6114"/>
                    </a:cubicBezTo>
                    <a:cubicBezTo>
                      <a:pt x="6930" y="6114"/>
                      <a:pt x="6978" y="6175"/>
                      <a:pt x="6951" y="6266"/>
                    </a:cubicBezTo>
                    <a:cubicBezTo>
                      <a:pt x="6929" y="6354"/>
                      <a:pt x="6951" y="6421"/>
                      <a:pt x="7006" y="6477"/>
                    </a:cubicBezTo>
                    <a:cubicBezTo>
                      <a:pt x="7013" y="6477"/>
                      <a:pt x="7020" y="6477"/>
                      <a:pt x="7028" y="6477"/>
                    </a:cubicBezTo>
                    <a:cubicBezTo>
                      <a:pt x="7148" y="6477"/>
                      <a:pt x="7233" y="6396"/>
                      <a:pt x="7338" y="6354"/>
                    </a:cubicBezTo>
                    <a:cubicBezTo>
                      <a:pt x="7293" y="6288"/>
                      <a:pt x="7239" y="6233"/>
                      <a:pt x="7205" y="6167"/>
                    </a:cubicBezTo>
                    <a:cubicBezTo>
                      <a:pt x="7128" y="6034"/>
                      <a:pt x="7150" y="5879"/>
                      <a:pt x="7249" y="5823"/>
                    </a:cubicBezTo>
                    <a:cubicBezTo>
                      <a:pt x="7278" y="5810"/>
                      <a:pt x="7309" y="5804"/>
                      <a:pt x="7340" y="5804"/>
                    </a:cubicBezTo>
                    <a:cubicBezTo>
                      <a:pt x="7440" y="5804"/>
                      <a:pt x="7545" y="5869"/>
                      <a:pt x="7603" y="5978"/>
                    </a:cubicBezTo>
                    <a:cubicBezTo>
                      <a:pt x="7615" y="6000"/>
                      <a:pt x="7625" y="6034"/>
                      <a:pt x="7637" y="6056"/>
                    </a:cubicBezTo>
                    <a:cubicBezTo>
                      <a:pt x="7681" y="6034"/>
                      <a:pt x="7703" y="6000"/>
                      <a:pt x="7736" y="5956"/>
                    </a:cubicBezTo>
                    <a:cubicBezTo>
                      <a:pt x="7681" y="5867"/>
                      <a:pt x="7603" y="5801"/>
                      <a:pt x="7593" y="5702"/>
                    </a:cubicBezTo>
                    <a:cubicBezTo>
                      <a:pt x="7571" y="5569"/>
                      <a:pt x="7625" y="5458"/>
                      <a:pt x="7736" y="5414"/>
                    </a:cubicBezTo>
                    <a:cubicBezTo>
                      <a:pt x="7751" y="5408"/>
                      <a:pt x="7767" y="5404"/>
                      <a:pt x="7784" y="5404"/>
                    </a:cubicBezTo>
                    <a:cubicBezTo>
                      <a:pt x="7852" y="5404"/>
                      <a:pt x="7926" y="5458"/>
                      <a:pt x="7980" y="5547"/>
                    </a:cubicBezTo>
                    <a:cubicBezTo>
                      <a:pt x="7991" y="5558"/>
                      <a:pt x="7991" y="5569"/>
                      <a:pt x="8002" y="5591"/>
                    </a:cubicBezTo>
                    <a:cubicBezTo>
                      <a:pt x="8035" y="5525"/>
                      <a:pt x="8090" y="5481"/>
                      <a:pt x="8090" y="5403"/>
                    </a:cubicBezTo>
                    <a:cubicBezTo>
                      <a:pt x="8057" y="5336"/>
                      <a:pt x="8002" y="5270"/>
                      <a:pt x="7991" y="5181"/>
                    </a:cubicBezTo>
                    <a:cubicBezTo>
                      <a:pt x="7980" y="5082"/>
                      <a:pt x="8035" y="5004"/>
                      <a:pt x="8112" y="4949"/>
                    </a:cubicBezTo>
                    <a:cubicBezTo>
                      <a:pt x="8138" y="4933"/>
                      <a:pt x="8162" y="4926"/>
                      <a:pt x="8183" y="4926"/>
                    </a:cubicBezTo>
                    <a:cubicBezTo>
                      <a:pt x="8235" y="4926"/>
                      <a:pt x="8276" y="4965"/>
                      <a:pt x="8323" y="5004"/>
                    </a:cubicBezTo>
                    <a:cubicBezTo>
                      <a:pt x="8444" y="4717"/>
                      <a:pt x="8533" y="4429"/>
                      <a:pt x="8511" y="4130"/>
                    </a:cubicBezTo>
                    <a:cubicBezTo>
                      <a:pt x="8478" y="3710"/>
                      <a:pt x="8334" y="3366"/>
                      <a:pt x="7913" y="3179"/>
                    </a:cubicBezTo>
                    <a:cubicBezTo>
                      <a:pt x="7864" y="3162"/>
                      <a:pt x="7814" y="3153"/>
                      <a:pt x="7765" y="3153"/>
                    </a:cubicBezTo>
                    <a:cubicBezTo>
                      <a:pt x="7717" y="3153"/>
                      <a:pt x="7670" y="3162"/>
                      <a:pt x="7625" y="3179"/>
                    </a:cubicBezTo>
                    <a:cubicBezTo>
                      <a:pt x="7360" y="3278"/>
                      <a:pt x="7139" y="3433"/>
                      <a:pt x="6973" y="3666"/>
                    </a:cubicBezTo>
                    <a:cubicBezTo>
                      <a:pt x="6938" y="3709"/>
                      <a:pt x="6903" y="3739"/>
                      <a:pt x="6858" y="3739"/>
                    </a:cubicBezTo>
                    <a:cubicBezTo>
                      <a:pt x="6845" y="3739"/>
                      <a:pt x="6832" y="3737"/>
                      <a:pt x="6818" y="3732"/>
                    </a:cubicBezTo>
                    <a:cubicBezTo>
                      <a:pt x="6797" y="3725"/>
                      <a:pt x="6781" y="3722"/>
                      <a:pt x="6770" y="3722"/>
                    </a:cubicBezTo>
                    <a:cubicBezTo>
                      <a:pt x="6727" y="3722"/>
                      <a:pt x="6743" y="3766"/>
                      <a:pt x="6752" y="3809"/>
                    </a:cubicBezTo>
                    <a:cubicBezTo>
                      <a:pt x="6784" y="4053"/>
                      <a:pt x="6840" y="4296"/>
                      <a:pt x="6796" y="4551"/>
                    </a:cubicBezTo>
                    <a:cubicBezTo>
                      <a:pt x="6740" y="4883"/>
                      <a:pt x="6575" y="5171"/>
                      <a:pt x="6375" y="5447"/>
                    </a:cubicBezTo>
                    <a:cubicBezTo>
                      <a:pt x="6065" y="5857"/>
                      <a:pt x="5633" y="6111"/>
                      <a:pt x="5191" y="6332"/>
                    </a:cubicBezTo>
                    <a:cubicBezTo>
                      <a:pt x="4870" y="6499"/>
                      <a:pt x="4593" y="6742"/>
                      <a:pt x="4283" y="6919"/>
                    </a:cubicBezTo>
                    <a:cubicBezTo>
                      <a:pt x="4084" y="7030"/>
                      <a:pt x="3863" y="7129"/>
                      <a:pt x="3686" y="7273"/>
                    </a:cubicBezTo>
                    <a:cubicBezTo>
                      <a:pt x="3387" y="7527"/>
                      <a:pt x="3199" y="7827"/>
                      <a:pt x="3221" y="8225"/>
                    </a:cubicBezTo>
                    <a:cubicBezTo>
                      <a:pt x="3221" y="8380"/>
                      <a:pt x="3243" y="8546"/>
                      <a:pt x="3309" y="8701"/>
                    </a:cubicBezTo>
                    <a:cubicBezTo>
                      <a:pt x="3243" y="8690"/>
                      <a:pt x="3243" y="8646"/>
                      <a:pt x="3232" y="8623"/>
                    </a:cubicBezTo>
                    <a:cubicBezTo>
                      <a:pt x="3066" y="8137"/>
                      <a:pt x="3155" y="7716"/>
                      <a:pt x="3498" y="7340"/>
                    </a:cubicBezTo>
                    <a:cubicBezTo>
                      <a:pt x="3631" y="7185"/>
                      <a:pt x="3796" y="7074"/>
                      <a:pt x="3963" y="6963"/>
                    </a:cubicBezTo>
                    <a:cubicBezTo>
                      <a:pt x="4593" y="6543"/>
                      <a:pt x="5180" y="6067"/>
                      <a:pt x="5633" y="5447"/>
                    </a:cubicBezTo>
                    <a:cubicBezTo>
                      <a:pt x="6054" y="4894"/>
                      <a:pt x="6243" y="4274"/>
                      <a:pt x="6220" y="3588"/>
                    </a:cubicBezTo>
                    <a:cubicBezTo>
                      <a:pt x="6220" y="3466"/>
                      <a:pt x="6187" y="3366"/>
                      <a:pt x="6076" y="3289"/>
                    </a:cubicBezTo>
                    <a:cubicBezTo>
                      <a:pt x="5943" y="3189"/>
                      <a:pt x="5844" y="3068"/>
                      <a:pt x="5744" y="2935"/>
                    </a:cubicBezTo>
                    <a:cubicBezTo>
                      <a:pt x="5645" y="3068"/>
                      <a:pt x="5567" y="3201"/>
                      <a:pt x="5479" y="3311"/>
                    </a:cubicBezTo>
                    <a:cubicBezTo>
                      <a:pt x="5213" y="3632"/>
                      <a:pt x="4859" y="3809"/>
                      <a:pt x="4516" y="3998"/>
                    </a:cubicBezTo>
                    <a:cubicBezTo>
                      <a:pt x="4106" y="4230"/>
                      <a:pt x="3686" y="4451"/>
                      <a:pt x="3332" y="4750"/>
                    </a:cubicBezTo>
                    <a:cubicBezTo>
                      <a:pt x="2923" y="5093"/>
                      <a:pt x="2690" y="5513"/>
                      <a:pt x="2723" y="6056"/>
                    </a:cubicBezTo>
                    <a:cubicBezTo>
                      <a:pt x="2723" y="6189"/>
                      <a:pt x="2778" y="6310"/>
                      <a:pt x="2834" y="6432"/>
                    </a:cubicBezTo>
                    <a:cubicBezTo>
                      <a:pt x="2854" y="6461"/>
                      <a:pt x="2882" y="6491"/>
                      <a:pt x="2880" y="6536"/>
                    </a:cubicBezTo>
                    <a:lnTo>
                      <a:pt x="2880" y="6536"/>
                    </a:lnTo>
                    <a:cubicBezTo>
                      <a:pt x="2744" y="6425"/>
                      <a:pt x="2711" y="6252"/>
                      <a:pt x="2679" y="6089"/>
                    </a:cubicBezTo>
                    <a:cubicBezTo>
                      <a:pt x="2579" y="5635"/>
                      <a:pt x="2745" y="5248"/>
                      <a:pt x="3033" y="4905"/>
                    </a:cubicBezTo>
                    <a:cubicBezTo>
                      <a:pt x="3376" y="4473"/>
                      <a:pt x="3830" y="4153"/>
                      <a:pt x="4295" y="3865"/>
                    </a:cubicBezTo>
                    <a:cubicBezTo>
                      <a:pt x="4571" y="3688"/>
                      <a:pt x="4870" y="3521"/>
                      <a:pt x="5102" y="3289"/>
                    </a:cubicBezTo>
                    <a:cubicBezTo>
                      <a:pt x="5124" y="3267"/>
                      <a:pt x="5180" y="3245"/>
                      <a:pt x="5169" y="3201"/>
                    </a:cubicBezTo>
                    <a:cubicBezTo>
                      <a:pt x="5158" y="3157"/>
                      <a:pt x="5102" y="3157"/>
                      <a:pt x="5069" y="3157"/>
                    </a:cubicBezTo>
                    <a:cubicBezTo>
                      <a:pt x="4771" y="3131"/>
                      <a:pt x="4479" y="3100"/>
                      <a:pt x="4184" y="3100"/>
                    </a:cubicBezTo>
                    <a:cubicBezTo>
                      <a:pt x="4085" y="3100"/>
                      <a:pt x="3985" y="3104"/>
                      <a:pt x="3885" y="3112"/>
                    </a:cubicBezTo>
                    <a:cubicBezTo>
                      <a:pt x="3686" y="3123"/>
                      <a:pt x="3498" y="3179"/>
                      <a:pt x="3299" y="3211"/>
                    </a:cubicBezTo>
                    <a:cubicBezTo>
                      <a:pt x="3122" y="3234"/>
                      <a:pt x="2945" y="3256"/>
                      <a:pt x="2768" y="3267"/>
                    </a:cubicBezTo>
                    <a:cubicBezTo>
                      <a:pt x="2757" y="3269"/>
                      <a:pt x="2747" y="3270"/>
                      <a:pt x="2739" y="3270"/>
                    </a:cubicBezTo>
                    <a:cubicBezTo>
                      <a:pt x="2696" y="3270"/>
                      <a:pt x="2686" y="3247"/>
                      <a:pt x="2723" y="3201"/>
                    </a:cubicBezTo>
                    <a:cubicBezTo>
                      <a:pt x="2778" y="3112"/>
                      <a:pt x="2834" y="3024"/>
                      <a:pt x="2900" y="2946"/>
                    </a:cubicBezTo>
                    <a:cubicBezTo>
                      <a:pt x="2923" y="2915"/>
                      <a:pt x="2951" y="2864"/>
                      <a:pt x="2992" y="2864"/>
                    </a:cubicBezTo>
                    <a:cubicBezTo>
                      <a:pt x="3010" y="2864"/>
                      <a:pt x="3031" y="2874"/>
                      <a:pt x="3055" y="2902"/>
                    </a:cubicBezTo>
                    <a:cubicBezTo>
                      <a:pt x="3110" y="2825"/>
                      <a:pt x="3199" y="2847"/>
                      <a:pt x="3265" y="2835"/>
                    </a:cubicBezTo>
                    <a:cubicBezTo>
                      <a:pt x="3586" y="2746"/>
                      <a:pt x="3915" y="2707"/>
                      <a:pt x="4245" y="2707"/>
                    </a:cubicBezTo>
                    <a:cubicBezTo>
                      <a:pt x="4324" y="2707"/>
                      <a:pt x="4403" y="2710"/>
                      <a:pt x="4483" y="2714"/>
                    </a:cubicBezTo>
                    <a:cubicBezTo>
                      <a:pt x="4770" y="2724"/>
                      <a:pt x="5058" y="2780"/>
                      <a:pt x="5257" y="3024"/>
                    </a:cubicBezTo>
                    <a:cubicBezTo>
                      <a:pt x="5271" y="3041"/>
                      <a:pt x="5282" y="3049"/>
                      <a:pt x="5293" y="3049"/>
                    </a:cubicBezTo>
                    <a:cubicBezTo>
                      <a:pt x="5308" y="3049"/>
                      <a:pt x="5322" y="3032"/>
                      <a:pt x="5335" y="3012"/>
                    </a:cubicBezTo>
                    <a:cubicBezTo>
                      <a:pt x="5412" y="2902"/>
                      <a:pt x="5468" y="2791"/>
                      <a:pt x="5523" y="2680"/>
                    </a:cubicBezTo>
                    <a:cubicBezTo>
                      <a:pt x="5545" y="2647"/>
                      <a:pt x="5545" y="2614"/>
                      <a:pt x="5523" y="2592"/>
                    </a:cubicBezTo>
                    <a:cubicBezTo>
                      <a:pt x="5313" y="2260"/>
                      <a:pt x="5213" y="1873"/>
                      <a:pt x="5047" y="1519"/>
                    </a:cubicBezTo>
                    <a:cubicBezTo>
                      <a:pt x="4937" y="1275"/>
                      <a:pt x="4837" y="1032"/>
                      <a:pt x="4671" y="810"/>
                    </a:cubicBezTo>
                    <a:cubicBezTo>
                      <a:pt x="4615" y="855"/>
                      <a:pt x="4605" y="921"/>
                      <a:pt x="4583" y="976"/>
                    </a:cubicBezTo>
                    <a:cubicBezTo>
                      <a:pt x="4394" y="1297"/>
                      <a:pt x="4096" y="1507"/>
                      <a:pt x="3786" y="1696"/>
                    </a:cubicBezTo>
                    <a:cubicBezTo>
                      <a:pt x="3476" y="1895"/>
                      <a:pt x="3155" y="2083"/>
                      <a:pt x="2878" y="2315"/>
                    </a:cubicBezTo>
                    <a:cubicBezTo>
                      <a:pt x="2380" y="2724"/>
                      <a:pt x="2070" y="3234"/>
                      <a:pt x="1949" y="3865"/>
                    </a:cubicBezTo>
                    <a:cubicBezTo>
                      <a:pt x="1871" y="4230"/>
                      <a:pt x="1927" y="4584"/>
                      <a:pt x="2081" y="4938"/>
                    </a:cubicBezTo>
                    <a:cubicBezTo>
                      <a:pt x="2192" y="5193"/>
                      <a:pt x="2391" y="5358"/>
                      <a:pt x="2701" y="5392"/>
                    </a:cubicBezTo>
                    <a:cubicBezTo>
                      <a:pt x="2670" y="5403"/>
                      <a:pt x="2634" y="5407"/>
                      <a:pt x="2598" y="5407"/>
                    </a:cubicBezTo>
                    <a:cubicBezTo>
                      <a:pt x="2479" y="5407"/>
                      <a:pt x="2343" y="5357"/>
                      <a:pt x="2259" y="5281"/>
                    </a:cubicBezTo>
                    <a:cubicBezTo>
                      <a:pt x="2037" y="5093"/>
                      <a:pt x="1937" y="4839"/>
                      <a:pt x="1893" y="4562"/>
                    </a:cubicBezTo>
                    <a:cubicBezTo>
                      <a:pt x="1782" y="3920"/>
                      <a:pt x="1959" y="3344"/>
                      <a:pt x="2303" y="2802"/>
                    </a:cubicBezTo>
                    <a:cubicBezTo>
                      <a:pt x="2601" y="2338"/>
                      <a:pt x="3011" y="2006"/>
                      <a:pt x="3442" y="1684"/>
                    </a:cubicBezTo>
                    <a:cubicBezTo>
                      <a:pt x="3631" y="1551"/>
                      <a:pt x="3819" y="1408"/>
                      <a:pt x="4007" y="1264"/>
                    </a:cubicBezTo>
                    <a:cubicBezTo>
                      <a:pt x="4206" y="1109"/>
                      <a:pt x="4350" y="921"/>
                      <a:pt x="4450" y="700"/>
                    </a:cubicBezTo>
                    <a:cubicBezTo>
                      <a:pt x="4494" y="622"/>
                      <a:pt x="4483" y="567"/>
                      <a:pt x="4428" y="501"/>
                    </a:cubicBezTo>
                    <a:cubicBezTo>
                      <a:pt x="4305" y="390"/>
                      <a:pt x="4173" y="268"/>
                      <a:pt x="4040" y="169"/>
                    </a:cubicBezTo>
                    <a:cubicBezTo>
                      <a:pt x="3883" y="44"/>
                      <a:pt x="3713" y="0"/>
                      <a:pt x="3526" y="0"/>
                    </a:cubicBezTo>
                    <a:close/>
                  </a:path>
                </a:pathLst>
              </a:custGeom>
              <a:solidFill>
                <a:srgbClr val="794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" name="Google Shape;3714;p122"/>
              <p:cNvSpPr/>
              <p:nvPr/>
            </p:nvSpPr>
            <p:spPr>
              <a:xfrm>
                <a:off x="8099613" y="1443600"/>
                <a:ext cx="296325" cy="340400"/>
              </a:xfrm>
              <a:custGeom>
                <a:avLst/>
                <a:gdLst/>
                <a:ahLst/>
                <a:cxnLst/>
                <a:rect l="l" t="t" r="r" b="b"/>
                <a:pathLst>
                  <a:path w="11853" h="13616" extrusionOk="0">
                    <a:moveTo>
                      <a:pt x="4214" y="1311"/>
                    </a:moveTo>
                    <a:cubicBezTo>
                      <a:pt x="4266" y="1311"/>
                      <a:pt x="4318" y="1314"/>
                      <a:pt x="4372" y="1318"/>
                    </a:cubicBezTo>
                    <a:cubicBezTo>
                      <a:pt x="4405" y="1318"/>
                      <a:pt x="4449" y="1329"/>
                      <a:pt x="4494" y="1340"/>
                    </a:cubicBezTo>
                    <a:cubicBezTo>
                      <a:pt x="4051" y="2192"/>
                      <a:pt x="3365" y="2768"/>
                      <a:pt x="2502" y="3178"/>
                    </a:cubicBezTo>
                    <a:cubicBezTo>
                      <a:pt x="2601" y="2890"/>
                      <a:pt x="2712" y="2613"/>
                      <a:pt x="2878" y="2347"/>
                    </a:cubicBezTo>
                    <a:cubicBezTo>
                      <a:pt x="3033" y="2104"/>
                      <a:pt x="3198" y="1872"/>
                      <a:pt x="3387" y="1661"/>
                    </a:cubicBezTo>
                    <a:cubicBezTo>
                      <a:pt x="3615" y="1405"/>
                      <a:pt x="3900" y="1311"/>
                      <a:pt x="4214" y="1311"/>
                    </a:cubicBezTo>
                    <a:close/>
                    <a:moveTo>
                      <a:pt x="3254" y="4361"/>
                    </a:moveTo>
                    <a:lnTo>
                      <a:pt x="3265" y="4373"/>
                    </a:lnTo>
                    <a:lnTo>
                      <a:pt x="3265" y="4383"/>
                    </a:lnTo>
                    <a:cubicBezTo>
                      <a:pt x="3254" y="4373"/>
                      <a:pt x="3254" y="4373"/>
                      <a:pt x="3254" y="4361"/>
                    </a:cubicBezTo>
                    <a:close/>
                    <a:moveTo>
                      <a:pt x="3149" y="4357"/>
                    </a:moveTo>
                    <a:cubicBezTo>
                      <a:pt x="3154" y="4357"/>
                      <a:pt x="3159" y="4358"/>
                      <a:pt x="3166" y="4361"/>
                    </a:cubicBezTo>
                    <a:cubicBezTo>
                      <a:pt x="3166" y="4361"/>
                      <a:pt x="3176" y="4373"/>
                      <a:pt x="3176" y="4383"/>
                    </a:cubicBezTo>
                    <a:cubicBezTo>
                      <a:pt x="3176" y="4392"/>
                      <a:pt x="3176" y="4399"/>
                      <a:pt x="3168" y="4399"/>
                    </a:cubicBezTo>
                    <a:cubicBezTo>
                      <a:pt x="3165" y="4399"/>
                      <a:pt x="3161" y="4398"/>
                      <a:pt x="3154" y="4395"/>
                    </a:cubicBezTo>
                    <a:cubicBezTo>
                      <a:pt x="3144" y="4395"/>
                      <a:pt x="3144" y="4383"/>
                      <a:pt x="3144" y="4373"/>
                    </a:cubicBezTo>
                    <a:cubicBezTo>
                      <a:pt x="3135" y="4365"/>
                      <a:pt x="3139" y="4357"/>
                      <a:pt x="3149" y="4357"/>
                    </a:cubicBezTo>
                    <a:close/>
                    <a:moveTo>
                      <a:pt x="3206" y="4426"/>
                    </a:moveTo>
                    <a:cubicBezTo>
                      <a:pt x="3221" y="4426"/>
                      <a:pt x="3222" y="4453"/>
                      <a:pt x="3232" y="4472"/>
                    </a:cubicBezTo>
                    <a:cubicBezTo>
                      <a:pt x="3243" y="4483"/>
                      <a:pt x="3243" y="4494"/>
                      <a:pt x="3254" y="4494"/>
                    </a:cubicBezTo>
                    <a:cubicBezTo>
                      <a:pt x="3248" y="4497"/>
                      <a:pt x="3243" y="4499"/>
                      <a:pt x="3240" y="4499"/>
                    </a:cubicBezTo>
                    <a:cubicBezTo>
                      <a:pt x="3231" y="4499"/>
                      <a:pt x="3229" y="4491"/>
                      <a:pt x="3221" y="4483"/>
                    </a:cubicBezTo>
                    <a:cubicBezTo>
                      <a:pt x="3210" y="4461"/>
                      <a:pt x="3176" y="4450"/>
                      <a:pt x="3198" y="4428"/>
                    </a:cubicBezTo>
                    <a:cubicBezTo>
                      <a:pt x="3201" y="4426"/>
                      <a:pt x="3204" y="4426"/>
                      <a:pt x="3206" y="4426"/>
                    </a:cubicBezTo>
                    <a:close/>
                    <a:moveTo>
                      <a:pt x="1848" y="3144"/>
                    </a:moveTo>
                    <a:lnTo>
                      <a:pt x="1848" y="3144"/>
                    </a:lnTo>
                    <a:cubicBezTo>
                      <a:pt x="1860" y="3310"/>
                      <a:pt x="1749" y="3409"/>
                      <a:pt x="1649" y="3510"/>
                    </a:cubicBezTo>
                    <a:cubicBezTo>
                      <a:pt x="1406" y="3797"/>
                      <a:pt x="1152" y="4073"/>
                      <a:pt x="897" y="4361"/>
                    </a:cubicBezTo>
                    <a:cubicBezTo>
                      <a:pt x="852" y="4406"/>
                      <a:pt x="820" y="4450"/>
                      <a:pt x="775" y="4506"/>
                    </a:cubicBezTo>
                    <a:cubicBezTo>
                      <a:pt x="797" y="4306"/>
                      <a:pt x="1472" y="3454"/>
                      <a:pt x="1848" y="3144"/>
                    </a:cubicBezTo>
                    <a:close/>
                    <a:moveTo>
                      <a:pt x="1782" y="3609"/>
                    </a:moveTo>
                    <a:lnTo>
                      <a:pt x="1782" y="3609"/>
                    </a:lnTo>
                    <a:cubicBezTo>
                      <a:pt x="1771" y="4029"/>
                      <a:pt x="1782" y="4417"/>
                      <a:pt x="1926" y="4782"/>
                    </a:cubicBezTo>
                    <a:cubicBezTo>
                      <a:pt x="2015" y="4992"/>
                      <a:pt x="1981" y="5170"/>
                      <a:pt x="1904" y="5369"/>
                    </a:cubicBezTo>
                    <a:cubicBezTo>
                      <a:pt x="1683" y="5933"/>
                      <a:pt x="1361" y="6442"/>
                      <a:pt x="997" y="6918"/>
                    </a:cubicBezTo>
                    <a:cubicBezTo>
                      <a:pt x="974" y="6946"/>
                      <a:pt x="958" y="6957"/>
                      <a:pt x="941" y="6957"/>
                    </a:cubicBezTo>
                    <a:cubicBezTo>
                      <a:pt x="925" y="6957"/>
                      <a:pt x="908" y="6946"/>
                      <a:pt x="886" y="6929"/>
                    </a:cubicBezTo>
                    <a:cubicBezTo>
                      <a:pt x="410" y="6431"/>
                      <a:pt x="210" y="5711"/>
                      <a:pt x="587" y="5059"/>
                    </a:cubicBezTo>
                    <a:cubicBezTo>
                      <a:pt x="697" y="4860"/>
                      <a:pt x="820" y="4671"/>
                      <a:pt x="963" y="4506"/>
                    </a:cubicBezTo>
                    <a:cubicBezTo>
                      <a:pt x="1229" y="4218"/>
                      <a:pt x="1494" y="3930"/>
                      <a:pt x="1782" y="3609"/>
                    </a:cubicBezTo>
                    <a:close/>
                    <a:moveTo>
                      <a:pt x="8389" y="5512"/>
                    </a:moveTo>
                    <a:cubicBezTo>
                      <a:pt x="8466" y="6530"/>
                      <a:pt x="7979" y="7184"/>
                      <a:pt x="7271" y="7482"/>
                    </a:cubicBezTo>
                    <a:cubicBezTo>
                      <a:pt x="7548" y="7216"/>
                      <a:pt x="7792" y="6918"/>
                      <a:pt x="8001" y="6597"/>
                    </a:cubicBezTo>
                    <a:cubicBezTo>
                      <a:pt x="8223" y="6265"/>
                      <a:pt x="8345" y="5900"/>
                      <a:pt x="8389" y="5512"/>
                    </a:cubicBezTo>
                    <a:close/>
                    <a:moveTo>
                      <a:pt x="7238" y="7516"/>
                    </a:moveTo>
                    <a:lnTo>
                      <a:pt x="7238" y="7526"/>
                    </a:lnTo>
                    <a:cubicBezTo>
                      <a:pt x="7238" y="7548"/>
                      <a:pt x="7216" y="7548"/>
                      <a:pt x="7205" y="7548"/>
                    </a:cubicBezTo>
                    <a:cubicBezTo>
                      <a:pt x="7194" y="7548"/>
                      <a:pt x="7194" y="7560"/>
                      <a:pt x="7194" y="7560"/>
                    </a:cubicBezTo>
                    <a:cubicBezTo>
                      <a:pt x="7172" y="7548"/>
                      <a:pt x="7194" y="7548"/>
                      <a:pt x="7194" y="7538"/>
                    </a:cubicBezTo>
                    <a:cubicBezTo>
                      <a:pt x="7205" y="7538"/>
                      <a:pt x="7216" y="7526"/>
                      <a:pt x="7238" y="7516"/>
                    </a:cubicBezTo>
                    <a:close/>
                    <a:moveTo>
                      <a:pt x="7150" y="7571"/>
                    </a:moveTo>
                    <a:lnTo>
                      <a:pt x="7150" y="7582"/>
                    </a:lnTo>
                    <a:lnTo>
                      <a:pt x="7138" y="7582"/>
                    </a:lnTo>
                    <a:lnTo>
                      <a:pt x="7150" y="7571"/>
                    </a:lnTo>
                    <a:close/>
                    <a:moveTo>
                      <a:pt x="4761" y="7885"/>
                    </a:moveTo>
                    <a:cubicBezTo>
                      <a:pt x="4761" y="7891"/>
                      <a:pt x="4760" y="7897"/>
                      <a:pt x="4759" y="7903"/>
                    </a:cubicBezTo>
                    <a:lnTo>
                      <a:pt x="4770" y="7892"/>
                    </a:lnTo>
                    <a:cubicBezTo>
                      <a:pt x="4767" y="7890"/>
                      <a:pt x="4764" y="7887"/>
                      <a:pt x="4761" y="7885"/>
                    </a:cubicBezTo>
                    <a:close/>
                    <a:moveTo>
                      <a:pt x="11587" y="5291"/>
                    </a:moveTo>
                    <a:cubicBezTo>
                      <a:pt x="11753" y="6387"/>
                      <a:pt x="11399" y="7327"/>
                      <a:pt x="10724" y="8180"/>
                    </a:cubicBezTo>
                    <a:cubicBezTo>
                      <a:pt x="10514" y="8434"/>
                      <a:pt x="10293" y="8655"/>
                      <a:pt x="10027" y="8854"/>
                    </a:cubicBezTo>
                    <a:cubicBezTo>
                      <a:pt x="10005" y="8876"/>
                      <a:pt x="9971" y="8888"/>
                      <a:pt x="9949" y="8910"/>
                    </a:cubicBezTo>
                    <a:lnTo>
                      <a:pt x="9927" y="8932"/>
                    </a:lnTo>
                    <a:cubicBezTo>
                      <a:pt x="9919" y="8948"/>
                      <a:pt x="9911" y="8959"/>
                      <a:pt x="9894" y="8959"/>
                    </a:cubicBezTo>
                    <a:cubicBezTo>
                      <a:pt x="9891" y="8959"/>
                      <a:pt x="9887" y="8958"/>
                      <a:pt x="9883" y="8957"/>
                    </a:cubicBezTo>
                    <a:lnTo>
                      <a:pt x="9883" y="8957"/>
                    </a:lnTo>
                    <a:cubicBezTo>
                      <a:pt x="9885" y="8938"/>
                      <a:pt x="9895" y="8919"/>
                      <a:pt x="9905" y="8910"/>
                    </a:cubicBezTo>
                    <a:cubicBezTo>
                      <a:pt x="9916" y="8910"/>
                      <a:pt x="9927" y="8899"/>
                      <a:pt x="9927" y="8888"/>
                    </a:cubicBezTo>
                    <a:cubicBezTo>
                      <a:pt x="10934" y="7892"/>
                      <a:pt x="11410" y="6663"/>
                      <a:pt x="11587" y="5291"/>
                    </a:cubicBezTo>
                    <a:close/>
                    <a:moveTo>
                      <a:pt x="9861" y="8954"/>
                    </a:moveTo>
                    <a:cubicBezTo>
                      <a:pt x="9868" y="8954"/>
                      <a:pt x="9871" y="8954"/>
                      <a:pt x="9875" y="8958"/>
                    </a:cubicBezTo>
                    <a:lnTo>
                      <a:pt x="9875" y="8958"/>
                    </a:lnTo>
                    <a:cubicBezTo>
                      <a:pt x="9880" y="8965"/>
                      <a:pt x="9872" y="8966"/>
                      <a:pt x="9872" y="8976"/>
                    </a:cubicBezTo>
                    <a:cubicBezTo>
                      <a:pt x="9872" y="8965"/>
                      <a:pt x="9861" y="8965"/>
                      <a:pt x="9861" y="8965"/>
                    </a:cubicBezTo>
                    <a:lnTo>
                      <a:pt x="9861" y="8954"/>
                    </a:lnTo>
                    <a:close/>
                    <a:moveTo>
                      <a:pt x="10188" y="9821"/>
                    </a:moveTo>
                    <a:cubicBezTo>
                      <a:pt x="10198" y="9821"/>
                      <a:pt x="10208" y="9827"/>
                      <a:pt x="10215" y="9840"/>
                    </a:cubicBezTo>
                    <a:cubicBezTo>
                      <a:pt x="10569" y="10116"/>
                      <a:pt x="10746" y="10504"/>
                      <a:pt x="10846" y="10935"/>
                    </a:cubicBezTo>
                    <a:cubicBezTo>
                      <a:pt x="10868" y="11023"/>
                      <a:pt x="10879" y="11112"/>
                      <a:pt x="10890" y="11200"/>
                    </a:cubicBezTo>
                    <a:cubicBezTo>
                      <a:pt x="10680" y="10747"/>
                      <a:pt x="10502" y="10260"/>
                      <a:pt x="10193" y="9862"/>
                    </a:cubicBezTo>
                    <a:cubicBezTo>
                      <a:pt x="10182" y="9850"/>
                      <a:pt x="10170" y="9840"/>
                      <a:pt x="10170" y="9828"/>
                    </a:cubicBezTo>
                    <a:cubicBezTo>
                      <a:pt x="10175" y="9824"/>
                      <a:pt x="10182" y="9821"/>
                      <a:pt x="10188" y="9821"/>
                    </a:cubicBezTo>
                    <a:close/>
                    <a:moveTo>
                      <a:pt x="7307" y="0"/>
                    </a:moveTo>
                    <a:cubicBezTo>
                      <a:pt x="7284" y="0"/>
                      <a:pt x="7261" y="1"/>
                      <a:pt x="7238" y="1"/>
                    </a:cubicBezTo>
                    <a:cubicBezTo>
                      <a:pt x="6818" y="12"/>
                      <a:pt x="6408" y="57"/>
                      <a:pt x="5999" y="134"/>
                    </a:cubicBezTo>
                    <a:cubicBezTo>
                      <a:pt x="5512" y="244"/>
                      <a:pt x="5025" y="333"/>
                      <a:pt x="4549" y="433"/>
                    </a:cubicBezTo>
                    <a:cubicBezTo>
                      <a:pt x="3708" y="610"/>
                      <a:pt x="3066" y="1119"/>
                      <a:pt x="2524" y="1749"/>
                    </a:cubicBezTo>
                    <a:cubicBezTo>
                      <a:pt x="2347" y="1949"/>
                      <a:pt x="2247" y="2204"/>
                      <a:pt x="2081" y="2403"/>
                    </a:cubicBezTo>
                    <a:cubicBezTo>
                      <a:pt x="1826" y="2735"/>
                      <a:pt x="1538" y="3033"/>
                      <a:pt x="1251" y="3332"/>
                    </a:cubicBezTo>
                    <a:cubicBezTo>
                      <a:pt x="874" y="3709"/>
                      <a:pt x="554" y="4129"/>
                      <a:pt x="343" y="4627"/>
                    </a:cubicBezTo>
                    <a:cubicBezTo>
                      <a:pt x="1" y="5468"/>
                      <a:pt x="78" y="6387"/>
                      <a:pt x="786" y="7017"/>
                    </a:cubicBezTo>
                    <a:cubicBezTo>
                      <a:pt x="852" y="7073"/>
                      <a:pt x="864" y="7117"/>
                      <a:pt x="808" y="7184"/>
                    </a:cubicBezTo>
                    <a:cubicBezTo>
                      <a:pt x="520" y="7637"/>
                      <a:pt x="266" y="8113"/>
                      <a:pt x="166" y="8644"/>
                    </a:cubicBezTo>
                    <a:cubicBezTo>
                      <a:pt x="33" y="9264"/>
                      <a:pt x="89" y="9862"/>
                      <a:pt x="432" y="10415"/>
                    </a:cubicBezTo>
                    <a:cubicBezTo>
                      <a:pt x="465" y="10482"/>
                      <a:pt x="498" y="10536"/>
                      <a:pt x="554" y="10581"/>
                    </a:cubicBezTo>
                    <a:cubicBezTo>
                      <a:pt x="569" y="10589"/>
                      <a:pt x="584" y="10606"/>
                      <a:pt x="603" y="10606"/>
                    </a:cubicBezTo>
                    <a:cubicBezTo>
                      <a:pt x="611" y="10606"/>
                      <a:pt x="621" y="10603"/>
                      <a:pt x="631" y="10592"/>
                    </a:cubicBezTo>
                    <a:cubicBezTo>
                      <a:pt x="665" y="10570"/>
                      <a:pt x="653" y="10536"/>
                      <a:pt x="631" y="10514"/>
                    </a:cubicBezTo>
                    <a:cubicBezTo>
                      <a:pt x="609" y="10492"/>
                      <a:pt x="598" y="10470"/>
                      <a:pt x="576" y="10448"/>
                    </a:cubicBezTo>
                    <a:cubicBezTo>
                      <a:pt x="299" y="10005"/>
                      <a:pt x="200" y="9530"/>
                      <a:pt x="310" y="9009"/>
                    </a:cubicBezTo>
                    <a:cubicBezTo>
                      <a:pt x="443" y="8379"/>
                      <a:pt x="764" y="7836"/>
                      <a:pt x="1118" y="7305"/>
                    </a:cubicBezTo>
                    <a:cubicBezTo>
                      <a:pt x="1140" y="7276"/>
                      <a:pt x="1162" y="7261"/>
                      <a:pt x="1187" y="7261"/>
                    </a:cubicBezTo>
                    <a:cubicBezTo>
                      <a:pt x="1200" y="7261"/>
                      <a:pt x="1214" y="7265"/>
                      <a:pt x="1229" y="7272"/>
                    </a:cubicBezTo>
                    <a:cubicBezTo>
                      <a:pt x="1325" y="7311"/>
                      <a:pt x="1421" y="7341"/>
                      <a:pt x="1518" y="7341"/>
                    </a:cubicBezTo>
                    <a:cubicBezTo>
                      <a:pt x="1532" y="7341"/>
                      <a:pt x="1546" y="7340"/>
                      <a:pt x="1561" y="7339"/>
                    </a:cubicBezTo>
                    <a:cubicBezTo>
                      <a:pt x="1605" y="7327"/>
                      <a:pt x="1627" y="7316"/>
                      <a:pt x="1627" y="7283"/>
                    </a:cubicBezTo>
                    <a:cubicBezTo>
                      <a:pt x="1627" y="7250"/>
                      <a:pt x="1605" y="7250"/>
                      <a:pt x="1572" y="7239"/>
                    </a:cubicBezTo>
                    <a:cubicBezTo>
                      <a:pt x="1506" y="7228"/>
                      <a:pt x="1439" y="7206"/>
                      <a:pt x="1373" y="7184"/>
                    </a:cubicBezTo>
                    <a:cubicBezTo>
                      <a:pt x="1229" y="7150"/>
                      <a:pt x="1229" y="7139"/>
                      <a:pt x="1317" y="7029"/>
                    </a:cubicBezTo>
                    <a:cubicBezTo>
                      <a:pt x="1671" y="6586"/>
                      <a:pt x="1959" y="6099"/>
                      <a:pt x="2158" y="5568"/>
                    </a:cubicBezTo>
                    <a:cubicBezTo>
                      <a:pt x="2158" y="5558"/>
                      <a:pt x="2150" y="5522"/>
                      <a:pt x="2179" y="5522"/>
                    </a:cubicBezTo>
                    <a:cubicBezTo>
                      <a:pt x="2182" y="5522"/>
                      <a:pt x="2187" y="5522"/>
                      <a:pt x="2192" y="5524"/>
                    </a:cubicBezTo>
                    <a:cubicBezTo>
                      <a:pt x="2258" y="5369"/>
                      <a:pt x="2269" y="5214"/>
                      <a:pt x="2247" y="5047"/>
                    </a:cubicBezTo>
                    <a:cubicBezTo>
                      <a:pt x="2225" y="4860"/>
                      <a:pt x="2214" y="4660"/>
                      <a:pt x="2192" y="4472"/>
                    </a:cubicBezTo>
                    <a:cubicBezTo>
                      <a:pt x="2183" y="4404"/>
                      <a:pt x="2201" y="4375"/>
                      <a:pt x="2244" y="4375"/>
                    </a:cubicBezTo>
                    <a:cubicBezTo>
                      <a:pt x="2257" y="4375"/>
                      <a:pt x="2273" y="4378"/>
                      <a:pt x="2291" y="4383"/>
                    </a:cubicBezTo>
                    <a:cubicBezTo>
                      <a:pt x="2480" y="4450"/>
                      <a:pt x="2667" y="4483"/>
                      <a:pt x="2856" y="4528"/>
                    </a:cubicBezTo>
                    <a:cubicBezTo>
                      <a:pt x="2999" y="4550"/>
                      <a:pt x="3154" y="4583"/>
                      <a:pt x="3298" y="4616"/>
                    </a:cubicBezTo>
                    <a:cubicBezTo>
                      <a:pt x="3312" y="4616"/>
                      <a:pt x="3336" y="4622"/>
                      <a:pt x="3359" y="4622"/>
                    </a:cubicBezTo>
                    <a:cubicBezTo>
                      <a:pt x="3389" y="4622"/>
                      <a:pt x="3415" y="4611"/>
                      <a:pt x="3409" y="4560"/>
                    </a:cubicBezTo>
                    <a:cubicBezTo>
                      <a:pt x="3365" y="4417"/>
                      <a:pt x="3309" y="4273"/>
                      <a:pt x="3265" y="4129"/>
                    </a:cubicBezTo>
                    <a:cubicBezTo>
                      <a:pt x="3256" y="4110"/>
                      <a:pt x="3246" y="4083"/>
                      <a:pt x="3223" y="4083"/>
                    </a:cubicBezTo>
                    <a:cubicBezTo>
                      <a:pt x="3219" y="4083"/>
                      <a:pt x="3215" y="4083"/>
                      <a:pt x="3210" y="4085"/>
                    </a:cubicBezTo>
                    <a:cubicBezTo>
                      <a:pt x="3176" y="4107"/>
                      <a:pt x="3176" y="4129"/>
                      <a:pt x="3188" y="4162"/>
                    </a:cubicBezTo>
                    <a:cubicBezTo>
                      <a:pt x="3210" y="4228"/>
                      <a:pt x="3254" y="4284"/>
                      <a:pt x="3254" y="4361"/>
                    </a:cubicBezTo>
                    <a:cubicBezTo>
                      <a:pt x="3198" y="4295"/>
                      <a:pt x="3176" y="4218"/>
                      <a:pt x="3132" y="4162"/>
                    </a:cubicBezTo>
                    <a:cubicBezTo>
                      <a:pt x="3123" y="4134"/>
                      <a:pt x="3106" y="4091"/>
                      <a:pt x="3081" y="4091"/>
                    </a:cubicBezTo>
                    <a:cubicBezTo>
                      <a:pt x="3076" y="4091"/>
                      <a:pt x="3071" y="4092"/>
                      <a:pt x="3066" y="4096"/>
                    </a:cubicBezTo>
                    <a:cubicBezTo>
                      <a:pt x="3011" y="4118"/>
                      <a:pt x="3066" y="4162"/>
                      <a:pt x="3066" y="4196"/>
                    </a:cubicBezTo>
                    <a:cubicBezTo>
                      <a:pt x="3077" y="4240"/>
                      <a:pt x="3132" y="4273"/>
                      <a:pt x="3121" y="4351"/>
                    </a:cubicBezTo>
                    <a:cubicBezTo>
                      <a:pt x="3021" y="4251"/>
                      <a:pt x="2944" y="4151"/>
                      <a:pt x="2911" y="4041"/>
                    </a:cubicBezTo>
                    <a:cubicBezTo>
                      <a:pt x="2878" y="3985"/>
                      <a:pt x="2844" y="3963"/>
                      <a:pt x="2789" y="3941"/>
                    </a:cubicBezTo>
                    <a:cubicBezTo>
                      <a:pt x="2657" y="3908"/>
                      <a:pt x="2512" y="3864"/>
                      <a:pt x="2380" y="3819"/>
                    </a:cubicBezTo>
                    <a:cubicBezTo>
                      <a:pt x="2313" y="3797"/>
                      <a:pt x="2302" y="3775"/>
                      <a:pt x="2313" y="3709"/>
                    </a:cubicBezTo>
                    <a:cubicBezTo>
                      <a:pt x="2357" y="3454"/>
                      <a:pt x="2546" y="3321"/>
                      <a:pt x="2745" y="3210"/>
                    </a:cubicBezTo>
                    <a:cubicBezTo>
                      <a:pt x="2966" y="3100"/>
                      <a:pt x="3188" y="3000"/>
                      <a:pt x="3409" y="2900"/>
                    </a:cubicBezTo>
                    <a:cubicBezTo>
                      <a:pt x="4007" y="2624"/>
                      <a:pt x="4504" y="2226"/>
                      <a:pt x="4814" y="1639"/>
                    </a:cubicBezTo>
                    <a:cubicBezTo>
                      <a:pt x="4903" y="1462"/>
                      <a:pt x="5013" y="1373"/>
                      <a:pt x="5213" y="1363"/>
                    </a:cubicBezTo>
                    <a:cubicBezTo>
                      <a:pt x="5279" y="1354"/>
                      <a:pt x="5344" y="1349"/>
                      <a:pt x="5407" y="1349"/>
                    </a:cubicBezTo>
                    <a:cubicBezTo>
                      <a:pt x="5594" y="1349"/>
                      <a:pt x="5764" y="1393"/>
                      <a:pt x="5921" y="1518"/>
                    </a:cubicBezTo>
                    <a:cubicBezTo>
                      <a:pt x="6054" y="1617"/>
                      <a:pt x="6186" y="1739"/>
                      <a:pt x="6309" y="1850"/>
                    </a:cubicBezTo>
                    <a:cubicBezTo>
                      <a:pt x="6364" y="1916"/>
                      <a:pt x="6375" y="1971"/>
                      <a:pt x="6331" y="2049"/>
                    </a:cubicBezTo>
                    <a:cubicBezTo>
                      <a:pt x="6231" y="2270"/>
                      <a:pt x="6087" y="2458"/>
                      <a:pt x="5888" y="2613"/>
                    </a:cubicBezTo>
                    <a:cubicBezTo>
                      <a:pt x="5700" y="2757"/>
                      <a:pt x="5512" y="2900"/>
                      <a:pt x="5323" y="3033"/>
                    </a:cubicBezTo>
                    <a:cubicBezTo>
                      <a:pt x="4892" y="3355"/>
                      <a:pt x="4482" y="3687"/>
                      <a:pt x="4184" y="4151"/>
                    </a:cubicBezTo>
                    <a:cubicBezTo>
                      <a:pt x="3840" y="4693"/>
                      <a:pt x="3663" y="5269"/>
                      <a:pt x="3774" y="5911"/>
                    </a:cubicBezTo>
                    <a:cubicBezTo>
                      <a:pt x="3818" y="6188"/>
                      <a:pt x="3918" y="6442"/>
                      <a:pt x="4140" y="6630"/>
                    </a:cubicBezTo>
                    <a:cubicBezTo>
                      <a:pt x="4224" y="6706"/>
                      <a:pt x="4360" y="6756"/>
                      <a:pt x="4479" y="6756"/>
                    </a:cubicBezTo>
                    <a:cubicBezTo>
                      <a:pt x="4515" y="6756"/>
                      <a:pt x="4551" y="6752"/>
                      <a:pt x="4582" y="6741"/>
                    </a:cubicBezTo>
                    <a:cubicBezTo>
                      <a:pt x="4272" y="6707"/>
                      <a:pt x="4073" y="6542"/>
                      <a:pt x="3962" y="6287"/>
                    </a:cubicBezTo>
                    <a:cubicBezTo>
                      <a:pt x="3808" y="5933"/>
                      <a:pt x="3752" y="5579"/>
                      <a:pt x="3830" y="5214"/>
                    </a:cubicBezTo>
                    <a:cubicBezTo>
                      <a:pt x="3951" y="4583"/>
                      <a:pt x="4261" y="4073"/>
                      <a:pt x="4759" y="3664"/>
                    </a:cubicBezTo>
                    <a:cubicBezTo>
                      <a:pt x="5036" y="3432"/>
                      <a:pt x="5357" y="3244"/>
                      <a:pt x="5667" y="3045"/>
                    </a:cubicBezTo>
                    <a:cubicBezTo>
                      <a:pt x="5977" y="2856"/>
                      <a:pt x="6275" y="2646"/>
                      <a:pt x="6464" y="2325"/>
                    </a:cubicBezTo>
                    <a:cubicBezTo>
                      <a:pt x="6486" y="2270"/>
                      <a:pt x="6496" y="2204"/>
                      <a:pt x="6552" y="2159"/>
                    </a:cubicBezTo>
                    <a:cubicBezTo>
                      <a:pt x="6718" y="2381"/>
                      <a:pt x="6818" y="2624"/>
                      <a:pt x="6928" y="2868"/>
                    </a:cubicBezTo>
                    <a:cubicBezTo>
                      <a:pt x="7094" y="3222"/>
                      <a:pt x="7194" y="3609"/>
                      <a:pt x="7404" y="3941"/>
                    </a:cubicBezTo>
                    <a:cubicBezTo>
                      <a:pt x="7426" y="3963"/>
                      <a:pt x="7426" y="3996"/>
                      <a:pt x="7404" y="4029"/>
                    </a:cubicBezTo>
                    <a:cubicBezTo>
                      <a:pt x="7349" y="4140"/>
                      <a:pt x="7293" y="4251"/>
                      <a:pt x="7216" y="4361"/>
                    </a:cubicBezTo>
                    <a:cubicBezTo>
                      <a:pt x="7203" y="4381"/>
                      <a:pt x="7189" y="4398"/>
                      <a:pt x="7174" y="4398"/>
                    </a:cubicBezTo>
                    <a:cubicBezTo>
                      <a:pt x="7163" y="4398"/>
                      <a:pt x="7152" y="4390"/>
                      <a:pt x="7138" y="4373"/>
                    </a:cubicBezTo>
                    <a:cubicBezTo>
                      <a:pt x="6939" y="4129"/>
                      <a:pt x="6651" y="4073"/>
                      <a:pt x="6364" y="4063"/>
                    </a:cubicBezTo>
                    <a:cubicBezTo>
                      <a:pt x="6284" y="4059"/>
                      <a:pt x="6205" y="4056"/>
                      <a:pt x="6126" y="4056"/>
                    </a:cubicBezTo>
                    <a:cubicBezTo>
                      <a:pt x="5796" y="4056"/>
                      <a:pt x="5467" y="4095"/>
                      <a:pt x="5146" y="4184"/>
                    </a:cubicBezTo>
                    <a:cubicBezTo>
                      <a:pt x="5080" y="4196"/>
                      <a:pt x="4991" y="4174"/>
                      <a:pt x="4936" y="4251"/>
                    </a:cubicBezTo>
                    <a:cubicBezTo>
                      <a:pt x="4912" y="4223"/>
                      <a:pt x="4891" y="4213"/>
                      <a:pt x="4873" y="4213"/>
                    </a:cubicBezTo>
                    <a:cubicBezTo>
                      <a:pt x="4832" y="4213"/>
                      <a:pt x="4804" y="4264"/>
                      <a:pt x="4781" y="4295"/>
                    </a:cubicBezTo>
                    <a:cubicBezTo>
                      <a:pt x="4715" y="4373"/>
                      <a:pt x="4659" y="4461"/>
                      <a:pt x="4604" y="4550"/>
                    </a:cubicBezTo>
                    <a:cubicBezTo>
                      <a:pt x="4567" y="4596"/>
                      <a:pt x="4577" y="4619"/>
                      <a:pt x="4620" y="4619"/>
                    </a:cubicBezTo>
                    <a:cubicBezTo>
                      <a:pt x="4628" y="4619"/>
                      <a:pt x="4638" y="4618"/>
                      <a:pt x="4649" y="4616"/>
                    </a:cubicBezTo>
                    <a:cubicBezTo>
                      <a:pt x="4826" y="4605"/>
                      <a:pt x="5003" y="4583"/>
                      <a:pt x="5180" y="4560"/>
                    </a:cubicBezTo>
                    <a:cubicBezTo>
                      <a:pt x="5379" y="4528"/>
                      <a:pt x="5567" y="4472"/>
                      <a:pt x="5766" y="4461"/>
                    </a:cubicBezTo>
                    <a:cubicBezTo>
                      <a:pt x="5866" y="4453"/>
                      <a:pt x="5966" y="4449"/>
                      <a:pt x="6065" y="4449"/>
                    </a:cubicBezTo>
                    <a:cubicBezTo>
                      <a:pt x="6360" y="4449"/>
                      <a:pt x="6652" y="4480"/>
                      <a:pt x="6950" y="4506"/>
                    </a:cubicBezTo>
                    <a:cubicBezTo>
                      <a:pt x="6983" y="4506"/>
                      <a:pt x="7039" y="4506"/>
                      <a:pt x="7050" y="4550"/>
                    </a:cubicBezTo>
                    <a:cubicBezTo>
                      <a:pt x="7061" y="4594"/>
                      <a:pt x="7005" y="4616"/>
                      <a:pt x="6983" y="4638"/>
                    </a:cubicBezTo>
                    <a:cubicBezTo>
                      <a:pt x="6751" y="4870"/>
                      <a:pt x="6452" y="5037"/>
                      <a:pt x="6176" y="5214"/>
                    </a:cubicBezTo>
                    <a:cubicBezTo>
                      <a:pt x="5711" y="5502"/>
                      <a:pt x="5257" y="5822"/>
                      <a:pt x="4914" y="6254"/>
                    </a:cubicBezTo>
                    <a:cubicBezTo>
                      <a:pt x="4626" y="6597"/>
                      <a:pt x="4460" y="6984"/>
                      <a:pt x="4560" y="7438"/>
                    </a:cubicBezTo>
                    <a:cubicBezTo>
                      <a:pt x="4592" y="7601"/>
                      <a:pt x="4625" y="7774"/>
                      <a:pt x="4761" y="7885"/>
                    </a:cubicBezTo>
                    <a:lnTo>
                      <a:pt x="4761" y="7885"/>
                    </a:lnTo>
                    <a:cubicBezTo>
                      <a:pt x="4763" y="7840"/>
                      <a:pt x="4735" y="7810"/>
                      <a:pt x="4715" y="7781"/>
                    </a:cubicBezTo>
                    <a:cubicBezTo>
                      <a:pt x="4659" y="7659"/>
                      <a:pt x="4604" y="7538"/>
                      <a:pt x="4604" y="7405"/>
                    </a:cubicBezTo>
                    <a:cubicBezTo>
                      <a:pt x="4571" y="6862"/>
                      <a:pt x="4804" y="6442"/>
                      <a:pt x="5213" y="6099"/>
                    </a:cubicBezTo>
                    <a:cubicBezTo>
                      <a:pt x="5567" y="5800"/>
                      <a:pt x="5987" y="5579"/>
                      <a:pt x="6397" y="5347"/>
                    </a:cubicBezTo>
                    <a:cubicBezTo>
                      <a:pt x="6740" y="5158"/>
                      <a:pt x="7094" y="4981"/>
                      <a:pt x="7360" y="4660"/>
                    </a:cubicBezTo>
                    <a:cubicBezTo>
                      <a:pt x="7448" y="4550"/>
                      <a:pt x="7526" y="4417"/>
                      <a:pt x="7625" y="4284"/>
                    </a:cubicBezTo>
                    <a:cubicBezTo>
                      <a:pt x="7725" y="4417"/>
                      <a:pt x="7824" y="4538"/>
                      <a:pt x="7957" y="4638"/>
                    </a:cubicBezTo>
                    <a:cubicBezTo>
                      <a:pt x="8068" y="4715"/>
                      <a:pt x="8101" y="4815"/>
                      <a:pt x="8101" y="4937"/>
                    </a:cubicBezTo>
                    <a:cubicBezTo>
                      <a:pt x="8124" y="5623"/>
                      <a:pt x="7935" y="6243"/>
                      <a:pt x="7514" y="6796"/>
                    </a:cubicBezTo>
                    <a:cubicBezTo>
                      <a:pt x="7061" y="7416"/>
                      <a:pt x="6474" y="7892"/>
                      <a:pt x="5844" y="8312"/>
                    </a:cubicBezTo>
                    <a:cubicBezTo>
                      <a:pt x="5677" y="8423"/>
                      <a:pt x="5512" y="8534"/>
                      <a:pt x="5379" y="8689"/>
                    </a:cubicBezTo>
                    <a:cubicBezTo>
                      <a:pt x="5036" y="9065"/>
                      <a:pt x="4947" y="9486"/>
                      <a:pt x="5113" y="9972"/>
                    </a:cubicBezTo>
                    <a:cubicBezTo>
                      <a:pt x="5124" y="9995"/>
                      <a:pt x="5124" y="10039"/>
                      <a:pt x="5190" y="10050"/>
                    </a:cubicBezTo>
                    <a:cubicBezTo>
                      <a:pt x="5124" y="9895"/>
                      <a:pt x="5102" y="9729"/>
                      <a:pt x="5102" y="9574"/>
                    </a:cubicBezTo>
                    <a:cubicBezTo>
                      <a:pt x="5080" y="9176"/>
                      <a:pt x="5268" y="8876"/>
                      <a:pt x="5567" y="8622"/>
                    </a:cubicBezTo>
                    <a:cubicBezTo>
                      <a:pt x="5744" y="8478"/>
                      <a:pt x="5965" y="8379"/>
                      <a:pt x="6164" y="8268"/>
                    </a:cubicBezTo>
                    <a:cubicBezTo>
                      <a:pt x="6474" y="8091"/>
                      <a:pt x="6751" y="7848"/>
                      <a:pt x="7072" y="7681"/>
                    </a:cubicBezTo>
                    <a:cubicBezTo>
                      <a:pt x="7514" y="7460"/>
                      <a:pt x="7946" y="7206"/>
                      <a:pt x="8256" y="6796"/>
                    </a:cubicBezTo>
                    <a:cubicBezTo>
                      <a:pt x="8456" y="6520"/>
                      <a:pt x="8621" y="6232"/>
                      <a:pt x="8677" y="5900"/>
                    </a:cubicBezTo>
                    <a:cubicBezTo>
                      <a:pt x="8721" y="5645"/>
                      <a:pt x="8665" y="5402"/>
                      <a:pt x="8633" y="5158"/>
                    </a:cubicBezTo>
                    <a:cubicBezTo>
                      <a:pt x="8624" y="5115"/>
                      <a:pt x="8608" y="5071"/>
                      <a:pt x="8651" y="5071"/>
                    </a:cubicBezTo>
                    <a:cubicBezTo>
                      <a:pt x="8662" y="5071"/>
                      <a:pt x="8678" y="5074"/>
                      <a:pt x="8699" y="5081"/>
                    </a:cubicBezTo>
                    <a:cubicBezTo>
                      <a:pt x="8713" y="5086"/>
                      <a:pt x="8726" y="5088"/>
                      <a:pt x="8739" y="5088"/>
                    </a:cubicBezTo>
                    <a:cubicBezTo>
                      <a:pt x="8784" y="5088"/>
                      <a:pt x="8819" y="5058"/>
                      <a:pt x="8854" y="5015"/>
                    </a:cubicBezTo>
                    <a:cubicBezTo>
                      <a:pt x="9020" y="4782"/>
                      <a:pt x="9241" y="4627"/>
                      <a:pt x="9506" y="4528"/>
                    </a:cubicBezTo>
                    <a:cubicBezTo>
                      <a:pt x="9551" y="4511"/>
                      <a:pt x="9598" y="4502"/>
                      <a:pt x="9646" y="4502"/>
                    </a:cubicBezTo>
                    <a:cubicBezTo>
                      <a:pt x="9695" y="4502"/>
                      <a:pt x="9745" y="4511"/>
                      <a:pt x="9794" y="4528"/>
                    </a:cubicBezTo>
                    <a:cubicBezTo>
                      <a:pt x="10215" y="4715"/>
                      <a:pt x="10359" y="5059"/>
                      <a:pt x="10392" y="5479"/>
                    </a:cubicBezTo>
                    <a:cubicBezTo>
                      <a:pt x="10414" y="5778"/>
                      <a:pt x="10325" y="6066"/>
                      <a:pt x="10204" y="6353"/>
                    </a:cubicBezTo>
                    <a:cubicBezTo>
                      <a:pt x="10259" y="6431"/>
                      <a:pt x="10293" y="6530"/>
                      <a:pt x="10303" y="6619"/>
                    </a:cubicBezTo>
                    <a:cubicBezTo>
                      <a:pt x="10303" y="6697"/>
                      <a:pt x="10293" y="6774"/>
                      <a:pt x="10226" y="6807"/>
                    </a:cubicBezTo>
                    <a:cubicBezTo>
                      <a:pt x="10200" y="6820"/>
                      <a:pt x="10174" y="6827"/>
                      <a:pt x="10148" y="6827"/>
                    </a:cubicBezTo>
                    <a:cubicBezTo>
                      <a:pt x="10109" y="6827"/>
                      <a:pt x="10071" y="6812"/>
                      <a:pt x="10038" y="6785"/>
                    </a:cubicBezTo>
                    <a:lnTo>
                      <a:pt x="9971" y="6752"/>
                    </a:lnTo>
                    <a:cubicBezTo>
                      <a:pt x="9971" y="6830"/>
                      <a:pt x="9916" y="6874"/>
                      <a:pt x="9883" y="6940"/>
                    </a:cubicBezTo>
                    <a:cubicBezTo>
                      <a:pt x="9905" y="7017"/>
                      <a:pt x="9905" y="7106"/>
                      <a:pt x="9894" y="7184"/>
                    </a:cubicBezTo>
                    <a:cubicBezTo>
                      <a:pt x="9873" y="7303"/>
                      <a:pt x="9829" y="7365"/>
                      <a:pt x="9760" y="7365"/>
                    </a:cubicBezTo>
                    <a:cubicBezTo>
                      <a:pt x="9721" y="7365"/>
                      <a:pt x="9673" y="7345"/>
                      <a:pt x="9617" y="7305"/>
                    </a:cubicBezTo>
                    <a:cubicBezTo>
                      <a:pt x="9584" y="7349"/>
                      <a:pt x="9562" y="7383"/>
                      <a:pt x="9518" y="7405"/>
                    </a:cubicBezTo>
                    <a:cubicBezTo>
                      <a:pt x="9518" y="7471"/>
                      <a:pt x="9529" y="7548"/>
                      <a:pt x="9506" y="7615"/>
                    </a:cubicBezTo>
                    <a:cubicBezTo>
                      <a:pt x="9473" y="7721"/>
                      <a:pt x="9424" y="7776"/>
                      <a:pt x="9361" y="7776"/>
                    </a:cubicBezTo>
                    <a:cubicBezTo>
                      <a:pt x="9319" y="7776"/>
                      <a:pt x="9272" y="7752"/>
                      <a:pt x="9219" y="7703"/>
                    </a:cubicBezTo>
                    <a:cubicBezTo>
                      <a:pt x="9114" y="7745"/>
                      <a:pt x="9029" y="7826"/>
                      <a:pt x="8909" y="7826"/>
                    </a:cubicBezTo>
                    <a:cubicBezTo>
                      <a:pt x="8901" y="7826"/>
                      <a:pt x="8894" y="7826"/>
                      <a:pt x="8887" y="7826"/>
                    </a:cubicBezTo>
                    <a:lnTo>
                      <a:pt x="8887" y="7826"/>
                    </a:lnTo>
                    <a:cubicBezTo>
                      <a:pt x="8909" y="7858"/>
                      <a:pt x="8931" y="7892"/>
                      <a:pt x="8942" y="7925"/>
                    </a:cubicBezTo>
                    <a:cubicBezTo>
                      <a:pt x="9031" y="8058"/>
                      <a:pt x="9020" y="8146"/>
                      <a:pt x="8931" y="8268"/>
                    </a:cubicBezTo>
                    <a:cubicBezTo>
                      <a:pt x="8887" y="8312"/>
                      <a:pt x="8854" y="8357"/>
                      <a:pt x="8820" y="8390"/>
                    </a:cubicBezTo>
                    <a:cubicBezTo>
                      <a:pt x="8743" y="8467"/>
                      <a:pt x="8776" y="8512"/>
                      <a:pt x="8865" y="8544"/>
                    </a:cubicBezTo>
                    <a:cubicBezTo>
                      <a:pt x="9053" y="8622"/>
                      <a:pt x="9064" y="8644"/>
                      <a:pt x="8975" y="8832"/>
                    </a:cubicBezTo>
                    <a:cubicBezTo>
                      <a:pt x="8942" y="8910"/>
                      <a:pt x="8909" y="8987"/>
                      <a:pt x="8876" y="9054"/>
                    </a:cubicBezTo>
                    <a:cubicBezTo>
                      <a:pt x="8854" y="9109"/>
                      <a:pt x="8854" y="9142"/>
                      <a:pt x="8920" y="9142"/>
                    </a:cubicBezTo>
                    <a:cubicBezTo>
                      <a:pt x="8997" y="9142"/>
                      <a:pt x="9042" y="9176"/>
                      <a:pt x="9053" y="9253"/>
                    </a:cubicBezTo>
                    <a:cubicBezTo>
                      <a:pt x="9064" y="9496"/>
                      <a:pt x="9075" y="9740"/>
                      <a:pt x="9097" y="9983"/>
                    </a:cubicBezTo>
                    <a:cubicBezTo>
                      <a:pt x="9097" y="10017"/>
                      <a:pt x="9097" y="10050"/>
                      <a:pt x="9086" y="10083"/>
                    </a:cubicBezTo>
                    <a:cubicBezTo>
                      <a:pt x="9086" y="10116"/>
                      <a:pt x="9064" y="10150"/>
                      <a:pt x="9020" y="10150"/>
                    </a:cubicBezTo>
                    <a:cubicBezTo>
                      <a:pt x="8975" y="10150"/>
                      <a:pt x="8965" y="10116"/>
                      <a:pt x="8953" y="10083"/>
                    </a:cubicBezTo>
                    <a:cubicBezTo>
                      <a:pt x="8920" y="9950"/>
                      <a:pt x="8920" y="9818"/>
                      <a:pt x="8909" y="9673"/>
                    </a:cubicBezTo>
                    <a:cubicBezTo>
                      <a:pt x="8898" y="9563"/>
                      <a:pt x="8898" y="9452"/>
                      <a:pt x="8909" y="9341"/>
                    </a:cubicBezTo>
                    <a:cubicBezTo>
                      <a:pt x="8909" y="9275"/>
                      <a:pt x="8887" y="9253"/>
                      <a:pt x="8820" y="9253"/>
                    </a:cubicBezTo>
                    <a:cubicBezTo>
                      <a:pt x="8688" y="9253"/>
                      <a:pt x="8643" y="9186"/>
                      <a:pt x="8677" y="9054"/>
                    </a:cubicBezTo>
                    <a:cubicBezTo>
                      <a:pt x="8699" y="8943"/>
                      <a:pt x="8754" y="8844"/>
                      <a:pt x="8810" y="8744"/>
                    </a:cubicBezTo>
                    <a:cubicBezTo>
                      <a:pt x="8832" y="8699"/>
                      <a:pt x="8832" y="8677"/>
                      <a:pt x="8776" y="8655"/>
                    </a:cubicBezTo>
                    <a:cubicBezTo>
                      <a:pt x="8500" y="8522"/>
                      <a:pt x="8478" y="8401"/>
                      <a:pt x="8688" y="8190"/>
                    </a:cubicBezTo>
                    <a:cubicBezTo>
                      <a:pt x="8776" y="8113"/>
                      <a:pt x="8776" y="8058"/>
                      <a:pt x="8688" y="7991"/>
                    </a:cubicBezTo>
                    <a:cubicBezTo>
                      <a:pt x="8633" y="7958"/>
                      <a:pt x="8610" y="7903"/>
                      <a:pt x="8555" y="7880"/>
                    </a:cubicBezTo>
                    <a:cubicBezTo>
                      <a:pt x="8544" y="8003"/>
                      <a:pt x="8544" y="8124"/>
                      <a:pt x="8522" y="8235"/>
                    </a:cubicBezTo>
                    <a:cubicBezTo>
                      <a:pt x="8500" y="8312"/>
                      <a:pt x="8544" y="8412"/>
                      <a:pt x="8478" y="8467"/>
                    </a:cubicBezTo>
                    <a:cubicBezTo>
                      <a:pt x="8333" y="8611"/>
                      <a:pt x="8201" y="8755"/>
                      <a:pt x="8024" y="8844"/>
                    </a:cubicBezTo>
                    <a:cubicBezTo>
                      <a:pt x="7979" y="8899"/>
                      <a:pt x="7924" y="8943"/>
                      <a:pt x="7846" y="8954"/>
                    </a:cubicBezTo>
                    <a:cubicBezTo>
                      <a:pt x="7758" y="9065"/>
                      <a:pt x="7625" y="9120"/>
                      <a:pt x="7526" y="9208"/>
                    </a:cubicBezTo>
                    <a:cubicBezTo>
                      <a:pt x="7315" y="9375"/>
                      <a:pt x="7160" y="9596"/>
                      <a:pt x="6983" y="9795"/>
                    </a:cubicBezTo>
                    <a:cubicBezTo>
                      <a:pt x="6983" y="9850"/>
                      <a:pt x="6939" y="9895"/>
                      <a:pt x="6906" y="9939"/>
                    </a:cubicBezTo>
                    <a:cubicBezTo>
                      <a:pt x="6818" y="10094"/>
                      <a:pt x="6740" y="10260"/>
                      <a:pt x="6673" y="10426"/>
                    </a:cubicBezTo>
                    <a:cubicBezTo>
                      <a:pt x="6486" y="10858"/>
                      <a:pt x="6541" y="11278"/>
                      <a:pt x="6740" y="11677"/>
                    </a:cubicBezTo>
                    <a:cubicBezTo>
                      <a:pt x="6828" y="11876"/>
                      <a:pt x="6950" y="12064"/>
                      <a:pt x="7205" y="12075"/>
                    </a:cubicBezTo>
                    <a:cubicBezTo>
                      <a:pt x="7216" y="12075"/>
                      <a:pt x="7216" y="12097"/>
                      <a:pt x="7227" y="12119"/>
                    </a:cubicBezTo>
                    <a:cubicBezTo>
                      <a:pt x="7260" y="12097"/>
                      <a:pt x="7293" y="12086"/>
                      <a:pt x="7315" y="12064"/>
                    </a:cubicBezTo>
                    <a:cubicBezTo>
                      <a:pt x="7182" y="12031"/>
                      <a:pt x="7028" y="12019"/>
                      <a:pt x="6939" y="11887"/>
                    </a:cubicBezTo>
                    <a:cubicBezTo>
                      <a:pt x="6850" y="11776"/>
                      <a:pt x="6773" y="11655"/>
                      <a:pt x="6729" y="11510"/>
                    </a:cubicBezTo>
                    <a:cubicBezTo>
                      <a:pt x="6574" y="11023"/>
                      <a:pt x="6663" y="10581"/>
                      <a:pt x="6917" y="10150"/>
                    </a:cubicBezTo>
                    <a:cubicBezTo>
                      <a:pt x="7138" y="9751"/>
                      <a:pt x="7448" y="9441"/>
                      <a:pt x="7869" y="9242"/>
                    </a:cubicBezTo>
                    <a:cubicBezTo>
                      <a:pt x="8068" y="9142"/>
                      <a:pt x="8278" y="9054"/>
                      <a:pt x="8444" y="8910"/>
                    </a:cubicBezTo>
                    <a:cubicBezTo>
                      <a:pt x="8466" y="8892"/>
                      <a:pt x="8483" y="8883"/>
                      <a:pt x="8496" y="8883"/>
                    </a:cubicBezTo>
                    <a:cubicBezTo>
                      <a:pt x="8514" y="8883"/>
                      <a:pt x="8522" y="8903"/>
                      <a:pt x="8522" y="8943"/>
                    </a:cubicBezTo>
                    <a:cubicBezTo>
                      <a:pt x="8577" y="9508"/>
                      <a:pt x="8688" y="10061"/>
                      <a:pt x="8909" y="10592"/>
                    </a:cubicBezTo>
                    <a:cubicBezTo>
                      <a:pt x="8931" y="10647"/>
                      <a:pt x="8931" y="10703"/>
                      <a:pt x="8909" y="10758"/>
                    </a:cubicBezTo>
                    <a:cubicBezTo>
                      <a:pt x="8975" y="10924"/>
                      <a:pt x="9053" y="11101"/>
                      <a:pt x="9120" y="11267"/>
                    </a:cubicBezTo>
                    <a:cubicBezTo>
                      <a:pt x="9130" y="11278"/>
                      <a:pt x="9142" y="11289"/>
                      <a:pt x="9142" y="11300"/>
                    </a:cubicBezTo>
                    <a:cubicBezTo>
                      <a:pt x="9329" y="11677"/>
                      <a:pt x="9540" y="12064"/>
                      <a:pt x="9806" y="12396"/>
                    </a:cubicBezTo>
                    <a:cubicBezTo>
                      <a:pt x="9850" y="12407"/>
                      <a:pt x="9861" y="12429"/>
                      <a:pt x="9850" y="12462"/>
                    </a:cubicBezTo>
                    <a:cubicBezTo>
                      <a:pt x="9861" y="12474"/>
                      <a:pt x="9872" y="12484"/>
                      <a:pt x="9872" y="12496"/>
                    </a:cubicBezTo>
                    <a:cubicBezTo>
                      <a:pt x="9927" y="12496"/>
                      <a:pt x="9927" y="12518"/>
                      <a:pt x="9927" y="12562"/>
                    </a:cubicBezTo>
                    <a:cubicBezTo>
                      <a:pt x="9961" y="12562"/>
                      <a:pt x="9983" y="12584"/>
                      <a:pt x="10005" y="12606"/>
                    </a:cubicBezTo>
                    <a:cubicBezTo>
                      <a:pt x="10281" y="12949"/>
                      <a:pt x="10602" y="13248"/>
                      <a:pt x="10912" y="13558"/>
                    </a:cubicBezTo>
                    <a:cubicBezTo>
                      <a:pt x="10941" y="13586"/>
                      <a:pt x="10977" y="13615"/>
                      <a:pt x="11030" y="13615"/>
                    </a:cubicBezTo>
                    <a:cubicBezTo>
                      <a:pt x="11038" y="13615"/>
                      <a:pt x="11047" y="13615"/>
                      <a:pt x="11056" y="13613"/>
                    </a:cubicBezTo>
                    <a:cubicBezTo>
                      <a:pt x="11056" y="13470"/>
                      <a:pt x="11023" y="13325"/>
                      <a:pt x="11045" y="13182"/>
                    </a:cubicBezTo>
                    <a:cubicBezTo>
                      <a:pt x="11089" y="12927"/>
                      <a:pt x="11122" y="12683"/>
                      <a:pt x="11112" y="12429"/>
                    </a:cubicBezTo>
                    <a:cubicBezTo>
                      <a:pt x="11100" y="12274"/>
                      <a:pt x="11089" y="12108"/>
                      <a:pt x="11089" y="11942"/>
                    </a:cubicBezTo>
                    <a:cubicBezTo>
                      <a:pt x="11089" y="11555"/>
                      <a:pt x="11023" y="11178"/>
                      <a:pt x="10934" y="10814"/>
                    </a:cubicBezTo>
                    <a:cubicBezTo>
                      <a:pt x="10768" y="10116"/>
                      <a:pt x="10359" y="9640"/>
                      <a:pt x="9673" y="9386"/>
                    </a:cubicBezTo>
                    <a:cubicBezTo>
                      <a:pt x="9639" y="9375"/>
                      <a:pt x="9595" y="9386"/>
                      <a:pt x="9573" y="9331"/>
                    </a:cubicBezTo>
                    <a:cubicBezTo>
                      <a:pt x="9606" y="9319"/>
                      <a:pt x="9639" y="9297"/>
                      <a:pt x="9673" y="9275"/>
                    </a:cubicBezTo>
                    <a:cubicBezTo>
                      <a:pt x="10480" y="8744"/>
                      <a:pt x="11089" y="8047"/>
                      <a:pt x="11476" y="7162"/>
                    </a:cubicBezTo>
                    <a:cubicBezTo>
                      <a:pt x="11753" y="6520"/>
                      <a:pt x="11853" y="5856"/>
                      <a:pt x="11698" y="5170"/>
                    </a:cubicBezTo>
                    <a:cubicBezTo>
                      <a:pt x="11643" y="4915"/>
                      <a:pt x="11587" y="4671"/>
                      <a:pt x="11598" y="4406"/>
                    </a:cubicBezTo>
                    <a:cubicBezTo>
                      <a:pt x="11621" y="3996"/>
                      <a:pt x="11554" y="3587"/>
                      <a:pt x="11432" y="3200"/>
                    </a:cubicBezTo>
                    <a:cubicBezTo>
                      <a:pt x="11277" y="2646"/>
                      <a:pt x="11078" y="2115"/>
                      <a:pt x="10724" y="1661"/>
                    </a:cubicBezTo>
                    <a:cubicBezTo>
                      <a:pt x="10270" y="1085"/>
                      <a:pt x="9717" y="632"/>
                      <a:pt x="9020" y="355"/>
                    </a:cubicBezTo>
                    <a:cubicBezTo>
                      <a:pt x="8465" y="132"/>
                      <a:pt x="7902" y="0"/>
                      <a:pt x="73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" name="Google Shape;3715;p122"/>
              <p:cNvSpPr/>
              <p:nvPr/>
            </p:nvSpPr>
            <p:spPr>
              <a:xfrm>
                <a:off x="8103213" y="1657475"/>
                <a:ext cx="53675" cy="158325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6333" extrusionOk="0">
                    <a:moveTo>
                      <a:pt x="1837" y="2513"/>
                    </a:moveTo>
                    <a:lnTo>
                      <a:pt x="1837" y="2513"/>
                    </a:lnTo>
                    <a:cubicBezTo>
                      <a:pt x="2070" y="2867"/>
                      <a:pt x="1981" y="3365"/>
                      <a:pt x="1605" y="3641"/>
                    </a:cubicBezTo>
                    <a:cubicBezTo>
                      <a:pt x="1849" y="3287"/>
                      <a:pt x="2004" y="2933"/>
                      <a:pt x="1837" y="2513"/>
                    </a:cubicBezTo>
                    <a:close/>
                    <a:moveTo>
                      <a:pt x="1581" y="3656"/>
                    </a:moveTo>
                    <a:cubicBezTo>
                      <a:pt x="1584" y="3656"/>
                      <a:pt x="1588" y="3658"/>
                      <a:pt x="1594" y="3664"/>
                    </a:cubicBezTo>
                    <a:cubicBezTo>
                      <a:pt x="1627" y="3675"/>
                      <a:pt x="1594" y="3697"/>
                      <a:pt x="1572" y="3708"/>
                    </a:cubicBezTo>
                    <a:lnTo>
                      <a:pt x="1549" y="3730"/>
                    </a:lnTo>
                    <a:cubicBezTo>
                      <a:pt x="1543" y="3743"/>
                      <a:pt x="1537" y="3748"/>
                      <a:pt x="1528" y="3748"/>
                    </a:cubicBezTo>
                    <a:cubicBezTo>
                      <a:pt x="1521" y="3748"/>
                      <a:pt x="1514" y="3746"/>
                      <a:pt x="1505" y="3741"/>
                    </a:cubicBezTo>
                    <a:cubicBezTo>
                      <a:pt x="1517" y="3730"/>
                      <a:pt x="1527" y="3730"/>
                      <a:pt x="1539" y="3719"/>
                    </a:cubicBezTo>
                    <a:cubicBezTo>
                      <a:pt x="1539" y="3708"/>
                      <a:pt x="1549" y="3697"/>
                      <a:pt x="1549" y="3686"/>
                    </a:cubicBezTo>
                    <a:cubicBezTo>
                      <a:pt x="1566" y="3678"/>
                      <a:pt x="1570" y="3656"/>
                      <a:pt x="1581" y="3656"/>
                    </a:cubicBezTo>
                    <a:close/>
                    <a:moveTo>
                      <a:pt x="2014" y="1"/>
                    </a:moveTo>
                    <a:cubicBezTo>
                      <a:pt x="1970" y="56"/>
                      <a:pt x="1926" y="112"/>
                      <a:pt x="1881" y="178"/>
                    </a:cubicBezTo>
                    <a:cubicBezTo>
                      <a:pt x="1694" y="399"/>
                      <a:pt x="1494" y="609"/>
                      <a:pt x="1328" y="842"/>
                    </a:cubicBezTo>
                    <a:cubicBezTo>
                      <a:pt x="1018" y="1263"/>
                      <a:pt x="1018" y="1561"/>
                      <a:pt x="1306" y="2004"/>
                    </a:cubicBezTo>
                    <a:cubicBezTo>
                      <a:pt x="1406" y="2170"/>
                      <a:pt x="1539" y="2325"/>
                      <a:pt x="1627" y="2502"/>
                    </a:cubicBezTo>
                    <a:cubicBezTo>
                      <a:pt x="1716" y="2679"/>
                      <a:pt x="1782" y="2878"/>
                      <a:pt x="1716" y="3066"/>
                    </a:cubicBezTo>
                    <a:cubicBezTo>
                      <a:pt x="1561" y="3509"/>
                      <a:pt x="1306" y="3885"/>
                      <a:pt x="830" y="4062"/>
                    </a:cubicBezTo>
                    <a:cubicBezTo>
                      <a:pt x="465" y="4195"/>
                      <a:pt x="177" y="4416"/>
                      <a:pt x="44" y="4804"/>
                    </a:cubicBezTo>
                    <a:cubicBezTo>
                      <a:pt x="0" y="4937"/>
                      <a:pt x="12" y="5058"/>
                      <a:pt x="34" y="5191"/>
                    </a:cubicBezTo>
                    <a:cubicBezTo>
                      <a:pt x="43" y="5222"/>
                      <a:pt x="63" y="5270"/>
                      <a:pt x="100" y="5270"/>
                    </a:cubicBezTo>
                    <a:cubicBezTo>
                      <a:pt x="103" y="5270"/>
                      <a:pt x="107" y="5270"/>
                      <a:pt x="111" y="5269"/>
                    </a:cubicBezTo>
                    <a:cubicBezTo>
                      <a:pt x="155" y="5247"/>
                      <a:pt x="144" y="5213"/>
                      <a:pt x="133" y="5169"/>
                    </a:cubicBezTo>
                    <a:cubicBezTo>
                      <a:pt x="111" y="5080"/>
                      <a:pt x="111" y="4981"/>
                      <a:pt x="133" y="4903"/>
                    </a:cubicBezTo>
                    <a:cubicBezTo>
                      <a:pt x="233" y="4571"/>
                      <a:pt x="454" y="4339"/>
                      <a:pt x="786" y="4217"/>
                    </a:cubicBezTo>
                    <a:cubicBezTo>
                      <a:pt x="793" y="4203"/>
                      <a:pt x="804" y="4194"/>
                      <a:pt x="814" y="4194"/>
                    </a:cubicBezTo>
                    <a:cubicBezTo>
                      <a:pt x="820" y="4194"/>
                      <a:pt x="826" y="4198"/>
                      <a:pt x="830" y="4206"/>
                    </a:cubicBezTo>
                    <a:cubicBezTo>
                      <a:pt x="841" y="4217"/>
                      <a:pt x="819" y="4228"/>
                      <a:pt x="808" y="4239"/>
                    </a:cubicBezTo>
                    <a:cubicBezTo>
                      <a:pt x="531" y="4549"/>
                      <a:pt x="388" y="4892"/>
                      <a:pt x="476" y="5313"/>
                    </a:cubicBezTo>
                    <a:cubicBezTo>
                      <a:pt x="543" y="5633"/>
                      <a:pt x="642" y="5933"/>
                      <a:pt x="841" y="6187"/>
                    </a:cubicBezTo>
                    <a:cubicBezTo>
                      <a:pt x="913" y="6279"/>
                      <a:pt x="993" y="6332"/>
                      <a:pt x="1109" y="6332"/>
                    </a:cubicBezTo>
                    <a:cubicBezTo>
                      <a:pt x="1119" y="6332"/>
                      <a:pt x="1129" y="6332"/>
                      <a:pt x="1140" y="6331"/>
                    </a:cubicBezTo>
                    <a:cubicBezTo>
                      <a:pt x="1162" y="6331"/>
                      <a:pt x="1195" y="6331"/>
                      <a:pt x="1207" y="6297"/>
                    </a:cubicBezTo>
                    <a:cubicBezTo>
                      <a:pt x="1207" y="6265"/>
                      <a:pt x="1185" y="6243"/>
                      <a:pt x="1151" y="6231"/>
                    </a:cubicBezTo>
                    <a:cubicBezTo>
                      <a:pt x="1052" y="6220"/>
                      <a:pt x="996" y="6154"/>
                      <a:pt x="941" y="6076"/>
                    </a:cubicBezTo>
                    <a:cubicBezTo>
                      <a:pt x="797" y="5844"/>
                      <a:pt x="708" y="5601"/>
                      <a:pt x="653" y="5335"/>
                    </a:cubicBezTo>
                    <a:cubicBezTo>
                      <a:pt x="587" y="5025"/>
                      <a:pt x="620" y="4737"/>
                      <a:pt x="819" y="4483"/>
                    </a:cubicBezTo>
                    <a:cubicBezTo>
                      <a:pt x="941" y="4339"/>
                      <a:pt x="1062" y="4206"/>
                      <a:pt x="1195" y="4073"/>
                    </a:cubicBezTo>
                    <a:cubicBezTo>
                      <a:pt x="1217" y="4062"/>
                      <a:pt x="1251" y="4040"/>
                      <a:pt x="1273" y="4029"/>
                    </a:cubicBezTo>
                    <a:cubicBezTo>
                      <a:pt x="1505" y="3941"/>
                      <a:pt x="1682" y="3808"/>
                      <a:pt x="1837" y="3619"/>
                    </a:cubicBezTo>
                    <a:cubicBezTo>
                      <a:pt x="2036" y="3354"/>
                      <a:pt x="2136" y="3077"/>
                      <a:pt x="2070" y="2745"/>
                    </a:cubicBezTo>
                    <a:cubicBezTo>
                      <a:pt x="2014" y="2502"/>
                      <a:pt x="1893" y="2291"/>
                      <a:pt x="1738" y="2092"/>
                    </a:cubicBezTo>
                    <a:cubicBezTo>
                      <a:pt x="1494" y="1804"/>
                      <a:pt x="1483" y="1550"/>
                      <a:pt x="1682" y="1229"/>
                    </a:cubicBezTo>
                    <a:cubicBezTo>
                      <a:pt x="1815" y="1030"/>
                      <a:pt x="1970" y="864"/>
                      <a:pt x="2136" y="698"/>
                    </a:cubicBezTo>
                    <a:cubicBezTo>
                      <a:pt x="2147" y="631"/>
                      <a:pt x="2125" y="576"/>
                      <a:pt x="2114" y="510"/>
                    </a:cubicBezTo>
                    <a:cubicBezTo>
                      <a:pt x="1937" y="731"/>
                      <a:pt x="1738" y="931"/>
                      <a:pt x="1583" y="1163"/>
                    </a:cubicBezTo>
                    <a:cubicBezTo>
                      <a:pt x="1483" y="1307"/>
                      <a:pt x="1428" y="1462"/>
                      <a:pt x="1428" y="1639"/>
                    </a:cubicBezTo>
                    <a:cubicBezTo>
                      <a:pt x="1372" y="1506"/>
                      <a:pt x="1372" y="1417"/>
                      <a:pt x="1428" y="1273"/>
                    </a:cubicBezTo>
                    <a:cubicBezTo>
                      <a:pt x="1494" y="1130"/>
                      <a:pt x="1583" y="1008"/>
                      <a:pt x="1694" y="886"/>
                    </a:cubicBezTo>
                    <a:cubicBezTo>
                      <a:pt x="1826" y="742"/>
                      <a:pt x="1959" y="587"/>
                      <a:pt x="2092" y="444"/>
                    </a:cubicBezTo>
                    <a:cubicBezTo>
                      <a:pt x="2081" y="289"/>
                      <a:pt x="2048" y="144"/>
                      <a:pt x="2014" y="1"/>
                    </a:cubicBezTo>
                    <a:close/>
                  </a:path>
                </a:pathLst>
              </a:custGeom>
              <a:solidFill>
                <a:srgbClr val="2724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" name="Google Shape;3716;p122"/>
              <p:cNvSpPr/>
              <p:nvPr/>
            </p:nvSpPr>
            <p:spPr>
              <a:xfrm>
                <a:off x="8201688" y="1752925"/>
                <a:ext cx="44300" cy="719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2876" extrusionOk="0">
                    <a:moveTo>
                      <a:pt x="1207" y="1"/>
                    </a:moveTo>
                    <a:cubicBezTo>
                      <a:pt x="964" y="133"/>
                      <a:pt x="731" y="266"/>
                      <a:pt x="510" y="421"/>
                    </a:cubicBezTo>
                    <a:cubicBezTo>
                      <a:pt x="399" y="499"/>
                      <a:pt x="344" y="598"/>
                      <a:pt x="377" y="731"/>
                    </a:cubicBezTo>
                    <a:cubicBezTo>
                      <a:pt x="499" y="1229"/>
                      <a:pt x="598" y="1727"/>
                      <a:pt x="997" y="2103"/>
                    </a:cubicBezTo>
                    <a:cubicBezTo>
                      <a:pt x="964" y="2115"/>
                      <a:pt x="942" y="2125"/>
                      <a:pt x="920" y="2137"/>
                    </a:cubicBezTo>
                    <a:cubicBezTo>
                      <a:pt x="654" y="2236"/>
                      <a:pt x="366" y="2258"/>
                      <a:pt x="101" y="2347"/>
                    </a:cubicBezTo>
                    <a:cubicBezTo>
                      <a:pt x="57" y="2358"/>
                      <a:pt x="1" y="2358"/>
                      <a:pt x="23" y="2413"/>
                    </a:cubicBezTo>
                    <a:cubicBezTo>
                      <a:pt x="30" y="2446"/>
                      <a:pt x="52" y="2456"/>
                      <a:pt x="78" y="2456"/>
                    </a:cubicBezTo>
                    <a:cubicBezTo>
                      <a:pt x="96" y="2456"/>
                      <a:pt x="116" y="2451"/>
                      <a:pt x="134" y="2447"/>
                    </a:cubicBezTo>
                    <a:cubicBezTo>
                      <a:pt x="421" y="2380"/>
                      <a:pt x="721" y="2314"/>
                      <a:pt x="1019" y="2247"/>
                    </a:cubicBezTo>
                    <a:cubicBezTo>
                      <a:pt x="1043" y="2241"/>
                      <a:pt x="1063" y="2237"/>
                      <a:pt x="1081" y="2237"/>
                    </a:cubicBezTo>
                    <a:cubicBezTo>
                      <a:pt x="1123" y="2237"/>
                      <a:pt x="1151" y="2256"/>
                      <a:pt x="1174" y="2302"/>
                    </a:cubicBezTo>
                    <a:cubicBezTo>
                      <a:pt x="1351" y="2447"/>
                      <a:pt x="1562" y="2546"/>
                      <a:pt x="1628" y="2789"/>
                    </a:cubicBezTo>
                    <a:cubicBezTo>
                      <a:pt x="1637" y="2825"/>
                      <a:pt x="1653" y="2876"/>
                      <a:pt x="1689" y="2876"/>
                    </a:cubicBezTo>
                    <a:cubicBezTo>
                      <a:pt x="1697" y="2876"/>
                      <a:pt x="1706" y="2873"/>
                      <a:pt x="1717" y="2867"/>
                    </a:cubicBezTo>
                    <a:cubicBezTo>
                      <a:pt x="1771" y="2845"/>
                      <a:pt x="1749" y="2789"/>
                      <a:pt x="1739" y="2745"/>
                    </a:cubicBezTo>
                    <a:cubicBezTo>
                      <a:pt x="1683" y="2590"/>
                      <a:pt x="1606" y="2447"/>
                      <a:pt x="1462" y="2347"/>
                    </a:cubicBezTo>
                    <a:cubicBezTo>
                      <a:pt x="1285" y="2214"/>
                      <a:pt x="1107" y="2070"/>
                      <a:pt x="986" y="1882"/>
                    </a:cubicBezTo>
                    <a:cubicBezTo>
                      <a:pt x="775" y="1638"/>
                      <a:pt x="676" y="1351"/>
                      <a:pt x="588" y="1063"/>
                    </a:cubicBezTo>
                    <a:cubicBezTo>
                      <a:pt x="566" y="974"/>
                      <a:pt x="543" y="886"/>
                      <a:pt x="521" y="809"/>
                    </a:cubicBezTo>
                    <a:cubicBezTo>
                      <a:pt x="511" y="779"/>
                      <a:pt x="502" y="741"/>
                      <a:pt x="546" y="741"/>
                    </a:cubicBezTo>
                    <a:cubicBezTo>
                      <a:pt x="552" y="741"/>
                      <a:pt x="558" y="741"/>
                      <a:pt x="566" y="742"/>
                    </a:cubicBezTo>
                    <a:cubicBezTo>
                      <a:pt x="886" y="742"/>
                      <a:pt x="1196" y="654"/>
                      <a:pt x="1495" y="543"/>
                    </a:cubicBezTo>
                    <a:cubicBezTo>
                      <a:pt x="1439" y="543"/>
                      <a:pt x="1429" y="510"/>
                      <a:pt x="1407" y="465"/>
                    </a:cubicBezTo>
                    <a:lnTo>
                      <a:pt x="120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" name="Google Shape;3717;p122"/>
              <p:cNvSpPr/>
              <p:nvPr/>
            </p:nvSpPr>
            <p:spPr>
              <a:xfrm>
                <a:off x="8212213" y="1715100"/>
                <a:ext cx="192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61" extrusionOk="0">
                    <a:moveTo>
                      <a:pt x="685" y="1"/>
                    </a:moveTo>
                    <a:cubicBezTo>
                      <a:pt x="664" y="1"/>
                      <a:pt x="638" y="7"/>
                      <a:pt x="609" y="20"/>
                    </a:cubicBezTo>
                    <a:cubicBezTo>
                      <a:pt x="399" y="97"/>
                      <a:pt x="211" y="219"/>
                      <a:pt x="0" y="318"/>
                    </a:cubicBezTo>
                    <a:cubicBezTo>
                      <a:pt x="89" y="330"/>
                      <a:pt x="155" y="385"/>
                      <a:pt x="211" y="440"/>
                    </a:cubicBezTo>
                    <a:cubicBezTo>
                      <a:pt x="300" y="540"/>
                      <a:pt x="366" y="650"/>
                      <a:pt x="432" y="761"/>
                    </a:cubicBezTo>
                    <a:cubicBezTo>
                      <a:pt x="443" y="761"/>
                      <a:pt x="465" y="761"/>
                      <a:pt x="477" y="750"/>
                    </a:cubicBezTo>
                    <a:cubicBezTo>
                      <a:pt x="620" y="562"/>
                      <a:pt x="720" y="352"/>
                      <a:pt x="753" y="119"/>
                    </a:cubicBezTo>
                    <a:cubicBezTo>
                      <a:pt x="769" y="40"/>
                      <a:pt x="739" y="1"/>
                      <a:pt x="685" y="1"/>
                    </a:cubicBezTo>
                    <a:close/>
                  </a:path>
                </a:pathLst>
              </a:custGeom>
              <a:solidFill>
                <a:srgbClr val="4B09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" name="Google Shape;3718;p122"/>
              <p:cNvSpPr/>
              <p:nvPr/>
            </p:nvSpPr>
            <p:spPr>
              <a:xfrm>
                <a:off x="8214213" y="1712525"/>
                <a:ext cx="1134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536" h="3498" extrusionOk="0">
                    <a:moveTo>
                      <a:pt x="4325" y="1"/>
                    </a:moveTo>
                    <a:cubicBezTo>
                      <a:pt x="4148" y="156"/>
                      <a:pt x="3971" y="322"/>
                      <a:pt x="3805" y="488"/>
                    </a:cubicBezTo>
                    <a:cubicBezTo>
                      <a:pt x="3584" y="698"/>
                      <a:pt x="3351" y="875"/>
                      <a:pt x="3108" y="1041"/>
                    </a:cubicBezTo>
                    <a:cubicBezTo>
                      <a:pt x="2975" y="1130"/>
                      <a:pt x="2876" y="1230"/>
                      <a:pt x="2731" y="1307"/>
                    </a:cubicBezTo>
                    <a:cubicBezTo>
                      <a:pt x="2709" y="1329"/>
                      <a:pt x="2676" y="1340"/>
                      <a:pt x="2643" y="1362"/>
                    </a:cubicBezTo>
                    <a:cubicBezTo>
                      <a:pt x="2588" y="1385"/>
                      <a:pt x="2521" y="1417"/>
                      <a:pt x="2466" y="1451"/>
                    </a:cubicBezTo>
                    <a:cubicBezTo>
                      <a:pt x="2089" y="1717"/>
                      <a:pt x="1658" y="1882"/>
                      <a:pt x="1248" y="2081"/>
                    </a:cubicBezTo>
                    <a:cubicBezTo>
                      <a:pt x="1171" y="2126"/>
                      <a:pt x="1083" y="2159"/>
                      <a:pt x="994" y="2159"/>
                    </a:cubicBezTo>
                    <a:cubicBezTo>
                      <a:pt x="695" y="2270"/>
                      <a:pt x="385" y="2358"/>
                      <a:pt x="65" y="2358"/>
                    </a:cubicBezTo>
                    <a:cubicBezTo>
                      <a:pt x="57" y="2357"/>
                      <a:pt x="51" y="2357"/>
                      <a:pt x="45" y="2357"/>
                    </a:cubicBezTo>
                    <a:cubicBezTo>
                      <a:pt x="1" y="2357"/>
                      <a:pt x="10" y="2395"/>
                      <a:pt x="20" y="2425"/>
                    </a:cubicBezTo>
                    <a:cubicBezTo>
                      <a:pt x="42" y="2502"/>
                      <a:pt x="65" y="2590"/>
                      <a:pt x="87" y="2679"/>
                    </a:cubicBezTo>
                    <a:cubicBezTo>
                      <a:pt x="175" y="2967"/>
                      <a:pt x="274" y="3254"/>
                      <a:pt x="485" y="3498"/>
                    </a:cubicBezTo>
                    <a:cubicBezTo>
                      <a:pt x="463" y="3354"/>
                      <a:pt x="441" y="3222"/>
                      <a:pt x="441" y="3077"/>
                    </a:cubicBezTo>
                    <a:cubicBezTo>
                      <a:pt x="429" y="2823"/>
                      <a:pt x="596" y="2635"/>
                      <a:pt x="817" y="2558"/>
                    </a:cubicBezTo>
                    <a:cubicBezTo>
                      <a:pt x="1226" y="2425"/>
                      <a:pt x="1625" y="2292"/>
                      <a:pt x="1990" y="2093"/>
                    </a:cubicBezTo>
                    <a:cubicBezTo>
                      <a:pt x="2665" y="1749"/>
                      <a:pt x="3318" y="1340"/>
                      <a:pt x="3926" y="898"/>
                    </a:cubicBezTo>
                    <a:cubicBezTo>
                      <a:pt x="4126" y="753"/>
                      <a:pt x="4314" y="610"/>
                      <a:pt x="4536" y="510"/>
                    </a:cubicBezTo>
                    <a:cubicBezTo>
                      <a:pt x="4469" y="344"/>
                      <a:pt x="4391" y="167"/>
                      <a:pt x="43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" name="Google Shape;3719;p122"/>
              <p:cNvSpPr/>
              <p:nvPr/>
            </p:nvSpPr>
            <p:spPr>
              <a:xfrm>
                <a:off x="8244038" y="1829025"/>
                <a:ext cx="13575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610" extrusionOk="0">
                    <a:moveTo>
                      <a:pt x="76" y="1"/>
                    </a:moveTo>
                    <a:cubicBezTo>
                      <a:pt x="67" y="1"/>
                      <a:pt x="57" y="4"/>
                      <a:pt x="45" y="11"/>
                    </a:cubicBezTo>
                    <a:cubicBezTo>
                      <a:pt x="0" y="33"/>
                      <a:pt x="23" y="89"/>
                      <a:pt x="45" y="122"/>
                    </a:cubicBezTo>
                    <a:cubicBezTo>
                      <a:pt x="122" y="277"/>
                      <a:pt x="232" y="387"/>
                      <a:pt x="343" y="498"/>
                    </a:cubicBezTo>
                    <a:cubicBezTo>
                      <a:pt x="377" y="542"/>
                      <a:pt x="421" y="576"/>
                      <a:pt x="465" y="598"/>
                    </a:cubicBezTo>
                    <a:cubicBezTo>
                      <a:pt x="481" y="606"/>
                      <a:pt x="495" y="609"/>
                      <a:pt x="507" y="609"/>
                    </a:cubicBezTo>
                    <a:cubicBezTo>
                      <a:pt x="528" y="609"/>
                      <a:pt x="542" y="597"/>
                      <a:pt x="542" y="576"/>
                    </a:cubicBezTo>
                    <a:cubicBezTo>
                      <a:pt x="542" y="532"/>
                      <a:pt x="520" y="509"/>
                      <a:pt x="498" y="487"/>
                    </a:cubicBezTo>
                    <a:cubicBezTo>
                      <a:pt x="365" y="354"/>
                      <a:pt x="244" y="222"/>
                      <a:pt x="144" y="67"/>
                    </a:cubicBezTo>
                    <a:cubicBezTo>
                      <a:pt x="126" y="40"/>
                      <a:pt x="109" y="1"/>
                      <a:pt x="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" name="Google Shape;3720;p122"/>
              <p:cNvSpPr/>
              <p:nvPr/>
            </p:nvSpPr>
            <p:spPr>
              <a:xfrm>
                <a:off x="8344738" y="17534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cubicBezTo>
                      <a:pt x="1" y="34"/>
                      <a:pt x="11" y="56"/>
                      <a:pt x="45" y="67"/>
                    </a:cubicBezTo>
                    <a:cubicBezTo>
                      <a:pt x="56" y="34"/>
                      <a:pt x="45" y="1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" name="Google Shape;3721;p122"/>
              <p:cNvSpPr/>
              <p:nvPr/>
            </p:nvSpPr>
            <p:spPr>
              <a:xfrm>
                <a:off x="8346413" y="17559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1"/>
                    </a:moveTo>
                    <a:cubicBezTo>
                      <a:pt x="0" y="33"/>
                      <a:pt x="22" y="56"/>
                      <a:pt x="55" y="67"/>
                    </a:cubicBezTo>
                    <a:cubicBezTo>
                      <a:pt x="55" y="23"/>
                      <a:pt x="55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3722;p122"/>
              <p:cNvSpPr/>
              <p:nvPr/>
            </p:nvSpPr>
            <p:spPr>
              <a:xfrm>
                <a:off x="8371313" y="1783900"/>
                <a:ext cx="825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8" extrusionOk="0">
                    <a:moveTo>
                      <a:pt x="0" y="1"/>
                    </a:moveTo>
                    <a:cubicBezTo>
                      <a:pt x="0" y="19"/>
                      <a:pt x="7" y="37"/>
                      <a:pt x="22" y="37"/>
                    </a:cubicBezTo>
                    <a:cubicBezTo>
                      <a:pt x="25" y="37"/>
                      <a:pt x="29" y="37"/>
                      <a:pt x="33" y="3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AC9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" name="Google Shape;3723;p122"/>
              <p:cNvSpPr/>
              <p:nvPr/>
            </p:nvSpPr>
            <p:spPr>
              <a:xfrm>
                <a:off x="8370738" y="1783350"/>
                <a:ext cx="60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" y="1"/>
                    </a:moveTo>
                    <a:cubicBezTo>
                      <a:pt x="12" y="12"/>
                      <a:pt x="12" y="23"/>
                      <a:pt x="23" y="23"/>
                    </a:cubicBezTo>
                    <a:cubicBezTo>
                      <a:pt x="12" y="23"/>
                      <a:pt x="12" y="12"/>
                      <a:pt x="1" y="1"/>
                    </a:cubicBezTo>
                    <a:close/>
                  </a:path>
                </a:pathLst>
              </a:custGeom>
              <a:solidFill>
                <a:srgbClr val="EAC9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3724;p122"/>
              <p:cNvSpPr/>
              <p:nvPr/>
            </p:nvSpPr>
            <p:spPr>
              <a:xfrm>
                <a:off x="8163238" y="1657600"/>
                <a:ext cx="54275" cy="34425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1377" extrusionOk="0">
                    <a:moveTo>
                      <a:pt x="540" y="467"/>
                    </a:moveTo>
                    <a:cubicBezTo>
                      <a:pt x="545" y="467"/>
                      <a:pt x="550" y="468"/>
                      <a:pt x="554" y="471"/>
                    </a:cubicBezTo>
                    <a:cubicBezTo>
                      <a:pt x="616" y="527"/>
                      <a:pt x="681" y="548"/>
                      <a:pt x="750" y="548"/>
                    </a:cubicBezTo>
                    <a:cubicBezTo>
                      <a:pt x="804" y="548"/>
                      <a:pt x="860" y="535"/>
                      <a:pt x="919" y="516"/>
                    </a:cubicBezTo>
                    <a:cubicBezTo>
                      <a:pt x="953" y="504"/>
                      <a:pt x="986" y="499"/>
                      <a:pt x="1019" y="499"/>
                    </a:cubicBezTo>
                    <a:cubicBezTo>
                      <a:pt x="1137" y="499"/>
                      <a:pt x="1252" y="560"/>
                      <a:pt x="1373" y="560"/>
                    </a:cubicBezTo>
                    <a:cubicBezTo>
                      <a:pt x="1395" y="560"/>
                      <a:pt x="1406" y="571"/>
                      <a:pt x="1406" y="594"/>
                    </a:cubicBezTo>
                    <a:cubicBezTo>
                      <a:pt x="1406" y="616"/>
                      <a:pt x="1395" y="638"/>
                      <a:pt x="1373" y="638"/>
                    </a:cubicBezTo>
                    <a:cubicBezTo>
                      <a:pt x="1351" y="648"/>
                      <a:pt x="1317" y="648"/>
                      <a:pt x="1285" y="660"/>
                    </a:cubicBezTo>
                    <a:cubicBezTo>
                      <a:pt x="1229" y="660"/>
                      <a:pt x="1174" y="638"/>
                      <a:pt x="1130" y="616"/>
                    </a:cubicBezTo>
                    <a:cubicBezTo>
                      <a:pt x="1093" y="607"/>
                      <a:pt x="1060" y="601"/>
                      <a:pt x="1029" y="601"/>
                    </a:cubicBezTo>
                    <a:cubicBezTo>
                      <a:pt x="984" y="601"/>
                      <a:pt x="943" y="612"/>
                      <a:pt x="897" y="638"/>
                    </a:cubicBezTo>
                    <a:cubicBezTo>
                      <a:pt x="874" y="650"/>
                      <a:pt x="844" y="656"/>
                      <a:pt x="811" y="656"/>
                    </a:cubicBezTo>
                    <a:cubicBezTo>
                      <a:pt x="700" y="656"/>
                      <a:pt x="552" y="593"/>
                      <a:pt x="510" y="516"/>
                    </a:cubicBezTo>
                    <a:cubicBezTo>
                      <a:pt x="499" y="505"/>
                      <a:pt x="488" y="483"/>
                      <a:pt x="510" y="471"/>
                    </a:cubicBezTo>
                    <a:cubicBezTo>
                      <a:pt x="517" y="471"/>
                      <a:pt x="529" y="467"/>
                      <a:pt x="540" y="467"/>
                    </a:cubicBezTo>
                    <a:close/>
                    <a:moveTo>
                      <a:pt x="364" y="0"/>
                    </a:moveTo>
                    <a:cubicBezTo>
                      <a:pt x="251" y="0"/>
                      <a:pt x="150" y="41"/>
                      <a:pt x="78" y="139"/>
                    </a:cubicBezTo>
                    <a:cubicBezTo>
                      <a:pt x="1" y="262"/>
                      <a:pt x="34" y="394"/>
                      <a:pt x="122" y="505"/>
                    </a:cubicBezTo>
                    <a:cubicBezTo>
                      <a:pt x="178" y="582"/>
                      <a:pt x="189" y="671"/>
                      <a:pt x="178" y="759"/>
                    </a:cubicBezTo>
                    <a:cubicBezTo>
                      <a:pt x="178" y="803"/>
                      <a:pt x="167" y="837"/>
                      <a:pt x="178" y="881"/>
                    </a:cubicBezTo>
                    <a:cubicBezTo>
                      <a:pt x="167" y="1003"/>
                      <a:pt x="222" y="1103"/>
                      <a:pt x="311" y="1191"/>
                    </a:cubicBezTo>
                    <a:cubicBezTo>
                      <a:pt x="471" y="1322"/>
                      <a:pt x="649" y="1376"/>
                      <a:pt x="835" y="1376"/>
                    </a:cubicBezTo>
                    <a:cubicBezTo>
                      <a:pt x="932" y="1376"/>
                      <a:pt x="1031" y="1361"/>
                      <a:pt x="1130" y="1335"/>
                    </a:cubicBezTo>
                    <a:cubicBezTo>
                      <a:pt x="1539" y="1235"/>
                      <a:pt x="1849" y="970"/>
                      <a:pt x="2081" y="626"/>
                    </a:cubicBezTo>
                    <a:cubicBezTo>
                      <a:pt x="2170" y="483"/>
                      <a:pt x="2159" y="483"/>
                      <a:pt x="2015" y="427"/>
                    </a:cubicBezTo>
                    <a:cubicBezTo>
                      <a:pt x="1971" y="416"/>
                      <a:pt x="1937" y="394"/>
                      <a:pt x="1904" y="372"/>
                    </a:cubicBezTo>
                    <a:cubicBezTo>
                      <a:pt x="1772" y="272"/>
                      <a:pt x="1617" y="206"/>
                      <a:pt x="1472" y="139"/>
                    </a:cubicBezTo>
                    <a:cubicBezTo>
                      <a:pt x="1360" y="96"/>
                      <a:pt x="1252" y="59"/>
                      <a:pt x="1143" y="59"/>
                    </a:cubicBezTo>
                    <a:cubicBezTo>
                      <a:pt x="1058" y="59"/>
                      <a:pt x="973" y="81"/>
                      <a:pt x="886" y="139"/>
                    </a:cubicBezTo>
                    <a:cubicBezTo>
                      <a:pt x="867" y="151"/>
                      <a:pt x="847" y="156"/>
                      <a:pt x="828" y="156"/>
                    </a:cubicBezTo>
                    <a:cubicBezTo>
                      <a:pt x="793" y="156"/>
                      <a:pt x="760" y="139"/>
                      <a:pt x="731" y="117"/>
                    </a:cubicBezTo>
                    <a:cubicBezTo>
                      <a:pt x="643" y="62"/>
                      <a:pt x="554" y="29"/>
                      <a:pt x="444" y="7"/>
                    </a:cubicBezTo>
                    <a:cubicBezTo>
                      <a:pt x="416" y="2"/>
                      <a:pt x="390" y="0"/>
                      <a:pt x="3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" name="Google Shape;3725;p122"/>
              <p:cNvSpPr/>
              <p:nvPr/>
            </p:nvSpPr>
            <p:spPr>
              <a:xfrm>
                <a:off x="8310138" y="1630150"/>
                <a:ext cx="16925" cy="672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688" extrusionOk="0">
                    <a:moveTo>
                      <a:pt x="305" y="1"/>
                    </a:moveTo>
                    <a:cubicBezTo>
                      <a:pt x="286" y="1"/>
                      <a:pt x="266" y="3"/>
                      <a:pt x="244" y="9"/>
                    </a:cubicBezTo>
                    <a:cubicBezTo>
                      <a:pt x="145" y="32"/>
                      <a:pt x="45" y="76"/>
                      <a:pt x="23" y="186"/>
                    </a:cubicBezTo>
                    <a:cubicBezTo>
                      <a:pt x="1" y="286"/>
                      <a:pt x="67" y="352"/>
                      <a:pt x="134" y="418"/>
                    </a:cubicBezTo>
                    <a:cubicBezTo>
                      <a:pt x="189" y="441"/>
                      <a:pt x="212" y="496"/>
                      <a:pt x="267" y="529"/>
                    </a:cubicBezTo>
                    <a:cubicBezTo>
                      <a:pt x="355" y="596"/>
                      <a:pt x="355" y="651"/>
                      <a:pt x="267" y="728"/>
                    </a:cubicBezTo>
                    <a:cubicBezTo>
                      <a:pt x="57" y="939"/>
                      <a:pt x="79" y="1060"/>
                      <a:pt x="355" y="1193"/>
                    </a:cubicBezTo>
                    <a:cubicBezTo>
                      <a:pt x="411" y="1215"/>
                      <a:pt x="411" y="1237"/>
                      <a:pt x="389" y="1282"/>
                    </a:cubicBezTo>
                    <a:cubicBezTo>
                      <a:pt x="333" y="1382"/>
                      <a:pt x="278" y="1481"/>
                      <a:pt x="256" y="1592"/>
                    </a:cubicBezTo>
                    <a:cubicBezTo>
                      <a:pt x="222" y="1724"/>
                      <a:pt x="267" y="1791"/>
                      <a:pt x="399" y="1791"/>
                    </a:cubicBezTo>
                    <a:cubicBezTo>
                      <a:pt x="466" y="1791"/>
                      <a:pt x="488" y="1813"/>
                      <a:pt x="488" y="1879"/>
                    </a:cubicBezTo>
                    <a:cubicBezTo>
                      <a:pt x="477" y="1990"/>
                      <a:pt x="477" y="2101"/>
                      <a:pt x="488" y="2211"/>
                    </a:cubicBezTo>
                    <a:cubicBezTo>
                      <a:pt x="499" y="2356"/>
                      <a:pt x="499" y="2488"/>
                      <a:pt x="532" y="2621"/>
                    </a:cubicBezTo>
                    <a:cubicBezTo>
                      <a:pt x="544" y="2654"/>
                      <a:pt x="554" y="2688"/>
                      <a:pt x="599" y="2688"/>
                    </a:cubicBezTo>
                    <a:cubicBezTo>
                      <a:pt x="643" y="2688"/>
                      <a:pt x="665" y="2654"/>
                      <a:pt x="665" y="2621"/>
                    </a:cubicBezTo>
                    <a:cubicBezTo>
                      <a:pt x="676" y="2588"/>
                      <a:pt x="676" y="2555"/>
                      <a:pt x="676" y="2521"/>
                    </a:cubicBezTo>
                    <a:cubicBezTo>
                      <a:pt x="654" y="2278"/>
                      <a:pt x="643" y="2034"/>
                      <a:pt x="632" y="1791"/>
                    </a:cubicBezTo>
                    <a:cubicBezTo>
                      <a:pt x="621" y="1714"/>
                      <a:pt x="576" y="1680"/>
                      <a:pt x="499" y="1680"/>
                    </a:cubicBezTo>
                    <a:cubicBezTo>
                      <a:pt x="433" y="1680"/>
                      <a:pt x="433" y="1647"/>
                      <a:pt x="455" y="1592"/>
                    </a:cubicBezTo>
                    <a:cubicBezTo>
                      <a:pt x="488" y="1525"/>
                      <a:pt x="521" y="1448"/>
                      <a:pt x="554" y="1370"/>
                    </a:cubicBezTo>
                    <a:cubicBezTo>
                      <a:pt x="643" y="1182"/>
                      <a:pt x="632" y="1160"/>
                      <a:pt x="444" y="1082"/>
                    </a:cubicBezTo>
                    <a:cubicBezTo>
                      <a:pt x="355" y="1050"/>
                      <a:pt x="322" y="1005"/>
                      <a:pt x="399" y="928"/>
                    </a:cubicBezTo>
                    <a:cubicBezTo>
                      <a:pt x="433" y="895"/>
                      <a:pt x="466" y="850"/>
                      <a:pt x="510" y="806"/>
                    </a:cubicBezTo>
                    <a:cubicBezTo>
                      <a:pt x="599" y="684"/>
                      <a:pt x="610" y="596"/>
                      <a:pt x="521" y="463"/>
                    </a:cubicBezTo>
                    <a:cubicBezTo>
                      <a:pt x="510" y="430"/>
                      <a:pt x="488" y="396"/>
                      <a:pt x="466" y="364"/>
                    </a:cubicBezTo>
                    <a:cubicBezTo>
                      <a:pt x="411" y="308"/>
                      <a:pt x="389" y="241"/>
                      <a:pt x="411" y="153"/>
                    </a:cubicBezTo>
                    <a:cubicBezTo>
                      <a:pt x="438" y="62"/>
                      <a:pt x="390" y="1"/>
                      <a:pt x="3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3726;p122"/>
              <p:cNvSpPr/>
              <p:nvPr/>
            </p:nvSpPr>
            <p:spPr>
              <a:xfrm>
                <a:off x="8166013" y="1561700"/>
                <a:ext cx="23525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3356" extrusionOk="0">
                    <a:moveTo>
                      <a:pt x="847" y="1"/>
                    </a:moveTo>
                    <a:cubicBezTo>
                      <a:pt x="842" y="1"/>
                      <a:pt x="836" y="1"/>
                      <a:pt x="830" y="3"/>
                    </a:cubicBezTo>
                    <a:cubicBezTo>
                      <a:pt x="786" y="3"/>
                      <a:pt x="808" y="47"/>
                      <a:pt x="820" y="80"/>
                    </a:cubicBezTo>
                    <a:cubicBezTo>
                      <a:pt x="830" y="124"/>
                      <a:pt x="830" y="180"/>
                      <a:pt x="830" y="224"/>
                    </a:cubicBezTo>
                    <a:cubicBezTo>
                      <a:pt x="830" y="279"/>
                      <a:pt x="830" y="335"/>
                      <a:pt x="820" y="390"/>
                    </a:cubicBezTo>
                    <a:cubicBezTo>
                      <a:pt x="753" y="822"/>
                      <a:pt x="554" y="1220"/>
                      <a:pt x="410" y="1629"/>
                    </a:cubicBezTo>
                    <a:cubicBezTo>
                      <a:pt x="299" y="1961"/>
                      <a:pt x="156" y="2271"/>
                      <a:pt x="67" y="2603"/>
                    </a:cubicBezTo>
                    <a:cubicBezTo>
                      <a:pt x="1" y="2869"/>
                      <a:pt x="111" y="3179"/>
                      <a:pt x="343" y="3323"/>
                    </a:cubicBezTo>
                    <a:cubicBezTo>
                      <a:pt x="357" y="3337"/>
                      <a:pt x="376" y="3355"/>
                      <a:pt x="396" y="3355"/>
                    </a:cubicBezTo>
                    <a:cubicBezTo>
                      <a:pt x="408" y="3355"/>
                      <a:pt x="420" y="3350"/>
                      <a:pt x="432" y="3334"/>
                    </a:cubicBezTo>
                    <a:cubicBezTo>
                      <a:pt x="465" y="3301"/>
                      <a:pt x="432" y="3267"/>
                      <a:pt x="410" y="3234"/>
                    </a:cubicBezTo>
                    <a:cubicBezTo>
                      <a:pt x="399" y="3223"/>
                      <a:pt x="377" y="3223"/>
                      <a:pt x="365" y="3212"/>
                    </a:cubicBezTo>
                    <a:cubicBezTo>
                      <a:pt x="166" y="3057"/>
                      <a:pt x="100" y="2836"/>
                      <a:pt x="178" y="2592"/>
                    </a:cubicBezTo>
                    <a:cubicBezTo>
                      <a:pt x="310" y="2227"/>
                      <a:pt x="432" y="1873"/>
                      <a:pt x="554" y="1519"/>
                    </a:cubicBezTo>
                    <a:cubicBezTo>
                      <a:pt x="687" y="1142"/>
                      <a:pt x="852" y="788"/>
                      <a:pt x="919" y="401"/>
                    </a:cubicBezTo>
                    <a:cubicBezTo>
                      <a:pt x="930" y="291"/>
                      <a:pt x="941" y="168"/>
                      <a:pt x="897" y="58"/>
                    </a:cubicBezTo>
                    <a:cubicBezTo>
                      <a:pt x="887" y="29"/>
                      <a:pt x="878" y="1"/>
                      <a:pt x="847" y="1"/>
                    </a:cubicBezTo>
                    <a:close/>
                  </a:path>
                </a:pathLst>
              </a:custGeom>
              <a:solidFill>
                <a:srgbClr val="4B09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" name="Google Shape;3727;p122"/>
              <p:cNvSpPr/>
              <p:nvPr/>
            </p:nvSpPr>
            <p:spPr>
              <a:xfrm>
                <a:off x="8324813" y="1622400"/>
                <a:ext cx="1302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624" extrusionOk="0">
                    <a:moveTo>
                      <a:pt x="213" y="1"/>
                    </a:moveTo>
                    <a:cubicBezTo>
                      <a:pt x="182" y="1"/>
                      <a:pt x="151" y="7"/>
                      <a:pt x="122" y="20"/>
                    </a:cubicBezTo>
                    <a:cubicBezTo>
                      <a:pt x="23" y="76"/>
                      <a:pt x="1" y="231"/>
                      <a:pt x="78" y="364"/>
                    </a:cubicBezTo>
                    <a:cubicBezTo>
                      <a:pt x="112" y="430"/>
                      <a:pt x="166" y="485"/>
                      <a:pt x="211" y="551"/>
                    </a:cubicBezTo>
                    <a:cubicBezTo>
                      <a:pt x="264" y="600"/>
                      <a:pt x="311" y="624"/>
                      <a:pt x="353" y="624"/>
                    </a:cubicBezTo>
                    <a:cubicBezTo>
                      <a:pt x="416" y="624"/>
                      <a:pt x="465" y="569"/>
                      <a:pt x="498" y="463"/>
                    </a:cubicBezTo>
                    <a:cubicBezTo>
                      <a:pt x="521" y="396"/>
                      <a:pt x="510" y="319"/>
                      <a:pt x="510" y="253"/>
                    </a:cubicBezTo>
                    <a:cubicBezTo>
                      <a:pt x="498" y="231"/>
                      <a:pt x="488" y="197"/>
                      <a:pt x="476" y="175"/>
                    </a:cubicBezTo>
                    <a:cubicBezTo>
                      <a:pt x="418" y="66"/>
                      <a:pt x="313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3728;p122"/>
              <p:cNvSpPr/>
              <p:nvPr/>
            </p:nvSpPr>
            <p:spPr>
              <a:xfrm>
                <a:off x="8335888" y="1612425"/>
                <a:ext cx="11350" cy="153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612" extrusionOk="0">
                    <a:moveTo>
                      <a:pt x="214" y="0"/>
                    </a:moveTo>
                    <a:cubicBezTo>
                      <a:pt x="197" y="0"/>
                      <a:pt x="181" y="4"/>
                      <a:pt x="166" y="10"/>
                    </a:cubicBezTo>
                    <a:cubicBezTo>
                      <a:pt x="55" y="54"/>
                      <a:pt x="1" y="165"/>
                      <a:pt x="23" y="298"/>
                    </a:cubicBezTo>
                    <a:cubicBezTo>
                      <a:pt x="33" y="397"/>
                      <a:pt x="111" y="463"/>
                      <a:pt x="166" y="552"/>
                    </a:cubicBezTo>
                    <a:cubicBezTo>
                      <a:pt x="222" y="592"/>
                      <a:pt x="270" y="612"/>
                      <a:pt x="309" y="612"/>
                    </a:cubicBezTo>
                    <a:cubicBezTo>
                      <a:pt x="378" y="612"/>
                      <a:pt x="422" y="550"/>
                      <a:pt x="443" y="431"/>
                    </a:cubicBezTo>
                    <a:cubicBezTo>
                      <a:pt x="454" y="353"/>
                      <a:pt x="454" y="264"/>
                      <a:pt x="432" y="187"/>
                    </a:cubicBezTo>
                    <a:cubicBezTo>
                      <a:pt x="421" y="165"/>
                      <a:pt x="421" y="154"/>
                      <a:pt x="410" y="143"/>
                    </a:cubicBezTo>
                    <a:cubicBezTo>
                      <a:pt x="356" y="54"/>
                      <a:pt x="282" y="0"/>
                      <a:pt x="2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" name="Google Shape;3729;p122"/>
              <p:cNvSpPr/>
              <p:nvPr/>
            </p:nvSpPr>
            <p:spPr>
              <a:xfrm>
                <a:off x="8315963" y="1566550"/>
                <a:ext cx="31825" cy="60850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2434" extrusionOk="0">
                    <a:moveTo>
                      <a:pt x="1104" y="1"/>
                    </a:moveTo>
                    <a:cubicBezTo>
                      <a:pt x="1052" y="1"/>
                      <a:pt x="1001" y="26"/>
                      <a:pt x="952" y="74"/>
                    </a:cubicBezTo>
                    <a:cubicBezTo>
                      <a:pt x="786" y="240"/>
                      <a:pt x="675" y="429"/>
                      <a:pt x="587" y="638"/>
                    </a:cubicBezTo>
                    <a:cubicBezTo>
                      <a:pt x="355" y="1192"/>
                      <a:pt x="200" y="1767"/>
                      <a:pt x="23" y="2343"/>
                    </a:cubicBezTo>
                    <a:cubicBezTo>
                      <a:pt x="11" y="2376"/>
                      <a:pt x="1" y="2421"/>
                      <a:pt x="45" y="2431"/>
                    </a:cubicBezTo>
                    <a:cubicBezTo>
                      <a:pt x="51" y="2433"/>
                      <a:pt x="56" y="2433"/>
                      <a:pt x="61" y="2433"/>
                    </a:cubicBezTo>
                    <a:cubicBezTo>
                      <a:pt x="100" y="2433"/>
                      <a:pt x="101" y="2395"/>
                      <a:pt x="111" y="2365"/>
                    </a:cubicBezTo>
                    <a:cubicBezTo>
                      <a:pt x="178" y="2121"/>
                      <a:pt x="233" y="1889"/>
                      <a:pt x="299" y="1657"/>
                    </a:cubicBezTo>
                    <a:cubicBezTo>
                      <a:pt x="432" y="1236"/>
                      <a:pt x="554" y="805"/>
                      <a:pt x="764" y="406"/>
                    </a:cubicBezTo>
                    <a:cubicBezTo>
                      <a:pt x="851" y="243"/>
                      <a:pt x="945" y="72"/>
                      <a:pt x="1162" y="72"/>
                    </a:cubicBezTo>
                    <a:cubicBezTo>
                      <a:pt x="1196" y="72"/>
                      <a:pt x="1233" y="76"/>
                      <a:pt x="1273" y="85"/>
                    </a:cubicBezTo>
                    <a:cubicBezTo>
                      <a:pt x="1216" y="28"/>
                      <a:pt x="1160" y="1"/>
                      <a:pt x="1104" y="1"/>
                    </a:cubicBezTo>
                    <a:close/>
                  </a:path>
                </a:pathLst>
              </a:custGeom>
              <a:solidFill>
                <a:srgbClr val="4B09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3730;p122"/>
              <p:cNvSpPr/>
              <p:nvPr/>
            </p:nvSpPr>
            <p:spPr>
              <a:xfrm>
                <a:off x="8346113" y="1600475"/>
                <a:ext cx="1110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552" extrusionOk="0">
                    <a:moveTo>
                      <a:pt x="204" y="0"/>
                    </a:moveTo>
                    <a:cubicBezTo>
                      <a:pt x="183" y="0"/>
                      <a:pt x="159" y="7"/>
                      <a:pt x="133" y="23"/>
                    </a:cubicBezTo>
                    <a:cubicBezTo>
                      <a:pt x="56" y="78"/>
                      <a:pt x="1" y="156"/>
                      <a:pt x="12" y="255"/>
                    </a:cubicBezTo>
                    <a:cubicBezTo>
                      <a:pt x="23" y="344"/>
                      <a:pt x="78" y="410"/>
                      <a:pt x="111" y="477"/>
                    </a:cubicBezTo>
                    <a:lnTo>
                      <a:pt x="178" y="510"/>
                    </a:lnTo>
                    <a:cubicBezTo>
                      <a:pt x="211" y="537"/>
                      <a:pt x="249" y="552"/>
                      <a:pt x="288" y="552"/>
                    </a:cubicBezTo>
                    <a:cubicBezTo>
                      <a:pt x="314" y="552"/>
                      <a:pt x="340" y="545"/>
                      <a:pt x="366" y="532"/>
                    </a:cubicBezTo>
                    <a:cubicBezTo>
                      <a:pt x="433" y="499"/>
                      <a:pt x="443" y="422"/>
                      <a:pt x="443" y="344"/>
                    </a:cubicBezTo>
                    <a:cubicBezTo>
                      <a:pt x="433" y="255"/>
                      <a:pt x="399" y="156"/>
                      <a:pt x="344" y="78"/>
                    </a:cubicBezTo>
                    <a:cubicBezTo>
                      <a:pt x="297" y="39"/>
                      <a:pt x="256" y="0"/>
                      <a:pt x="2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" name="Google Shape;3731;p122"/>
              <p:cNvSpPr/>
              <p:nvPr/>
            </p:nvSpPr>
            <p:spPr>
              <a:xfrm>
                <a:off x="8349438" y="1571375"/>
                <a:ext cx="7500" cy="23725"/>
              </a:xfrm>
              <a:custGeom>
                <a:avLst/>
                <a:gdLst/>
                <a:ahLst/>
                <a:cxnLst/>
                <a:rect l="l" t="t" r="r" b="b"/>
                <a:pathLst>
                  <a:path w="300" h="949" extrusionOk="0">
                    <a:moveTo>
                      <a:pt x="91" y="0"/>
                    </a:moveTo>
                    <a:cubicBezTo>
                      <a:pt x="76" y="0"/>
                      <a:pt x="61" y="4"/>
                      <a:pt x="45" y="14"/>
                    </a:cubicBezTo>
                    <a:cubicBezTo>
                      <a:pt x="0" y="47"/>
                      <a:pt x="12" y="81"/>
                      <a:pt x="34" y="125"/>
                    </a:cubicBezTo>
                    <a:cubicBezTo>
                      <a:pt x="78" y="246"/>
                      <a:pt x="100" y="379"/>
                      <a:pt x="100" y="501"/>
                    </a:cubicBezTo>
                    <a:cubicBezTo>
                      <a:pt x="89" y="623"/>
                      <a:pt x="78" y="733"/>
                      <a:pt x="78" y="855"/>
                    </a:cubicBezTo>
                    <a:cubicBezTo>
                      <a:pt x="67" y="888"/>
                      <a:pt x="56" y="932"/>
                      <a:pt x="100" y="944"/>
                    </a:cubicBezTo>
                    <a:cubicBezTo>
                      <a:pt x="108" y="947"/>
                      <a:pt x="115" y="948"/>
                      <a:pt x="120" y="948"/>
                    </a:cubicBezTo>
                    <a:cubicBezTo>
                      <a:pt x="156" y="948"/>
                      <a:pt x="158" y="897"/>
                      <a:pt x="177" y="877"/>
                    </a:cubicBezTo>
                    <a:cubicBezTo>
                      <a:pt x="255" y="733"/>
                      <a:pt x="300" y="590"/>
                      <a:pt x="288" y="413"/>
                    </a:cubicBezTo>
                    <a:cubicBezTo>
                      <a:pt x="300" y="291"/>
                      <a:pt x="277" y="158"/>
                      <a:pt x="177" y="47"/>
                    </a:cubicBezTo>
                    <a:cubicBezTo>
                      <a:pt x="154" y="24"/>
                      <a:pt x="125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3732;p122"/>
              <p:cNvSpPr/>
              <p:nvPr/>
            </p:nvSpPr>
            <p:spPr>
              <a:xfrm>
                <a:off x="8295763" y="1635850"/>
                <a:ext cx="14150" cy="31625"/>
              </a:xfrm>
              <a:custGeom>
                <a:avLst/>
                <a:gdLst/>
                <a:ahLst/>
                <a:cxnLst/>
                <a:rect l="l" t="t" r="r" b="b"/>
                <a:pathLst>
                  <a:path w="566" h="1265" extrusionOk="0">
                    <a:moveTo>
                      <a:pt x="523" y="0"/>
                    </a:moveTo>
                    <a:cubicBezTo>
                      <a:pt x="506" y="0"/>
                      <a:pt x="497" y="26"/>
                      <a:pt x="487" y="36"/>
                    </a:cubicBezTo>
                    <a:cubicBezTo>
                      <a:pt x="477" y="58"/>
                      <a:pt x="465" y="69"/>
                      <a:pt x="455" y="91"/>
                    </a:cubicBezTo>
                    <a:cubicBezTo>
                      <a:pt x="322" y="490"/>
                      <a:pt x="189" y="888"/>
                      <a:pt x="0" y="1264"/>
                    </a:cubicBezTo>
                    <a:cubicBezTo>
                      <a:pt x="78" y="1253"/>
                      <a:pt x="133" y="1209"/>
                      <a:pt x="178" y="1154"/>
                    </a:cubicBezTo>
                    <a:cubicBezTo>
                      <a:pt x="200" y="1054"/>
                      <a:pt x="266" y="965"/>
                      <a:pt x="300" y="866"/>
                    </a:cubicBezTo>
                    <a:cubicBezTo>
                      <a:pt x="399" y="600"/>
                      <a:pt x="499" y="335"/>
                      <a:pt x="543" y="58"/>
                    </a:cubicBezTo>
                    <a:cubicBezTo>
                      <a:pt x="543" y="36"/>
                      <a:pt x="565" y="13"/>
                      <a:pt x="532" y="3"/>
                    </a:cubicBezTo>
                    <a:cubicBezTo>
                      <a:pt x="528" y="1"/>
                      <a:pt x="526" y="0"/>
                      <a:pt x="523" y="0"/>
                    </a:cubicBezTo>
                    <a:close/>
                  </a:path>
                </a:pathLst>
              </a:custGeom>
              <a:solidFill>
                <a:srgbClr val="4B09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" name="Google Shape;3733;p122"/>
              <p:cNvSpPr/>
              <p:nvPr/>
            </p:nvSpPr>
            <p:spPr>
              <a:xfrm>
                <a:off x="8182888" y="1628675"/>
                <a:ext cx="15800" cy="1407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63" extrusionOk="0">
                    <a:moveTo>
                      <a:pt x="457" y="1"/>
                    </a:moveTo>
                    <a:cubicBezTo>
                      <a:pt x="449" y="1"/>
                      <a:pt x="441" y="4"/>
                      <a:pt x="432" y="13"/>
                    </a:cubicBezTo>
                    <a:cubicBezTo>
                      <a:pt x="410" y="46"/>
                      <a:pt x="421" y="68"/>
                      <a:pt x="443" y="91"/>
                    </a:cubicBezTo>
                    <a:cubicBezTo>
                      <a:pt x="587" y="201"/>
                      <a:pt x="531" y="290"/>
                      <a:pt x="443" y="411"/>
                    </a:cubicBezTo>
                    <a:cubicBezTo>
                      <a:pt x="424" y="443"/>
                      <a:pt x="408" y="461"/>
                      <a:pt x="390" y="461"/>
                    </a:cubicBezTo>
                    <a:cubicBezTo>
                      <a:pt x="377" y="461"/>
                      <a:pt x="362" y="452"/>
                      <a:pt x="344" y="433"/>
                    </a:cubicBezTo>
                    <a:cubicBezTo>
                      <a:pt x="277" y="378"/>
                      <a:pt x="199" y="323"/>
                      <a:pt x="111" y="312"/>
                    </a:cubicBezTo>
                    <a:cubicBezTo>
                      <a:pt x="99" y="308"/>
                      <a:pt x="85" y="305"/>
                      <a:pt x="72" y="305"/>
                    </a:cubicBezTo>
                    <a:cubicBezTo>
                      <a:pt x="50" y="305"/>
                      <a:pt x="30" y="313"/>
                      <a:pt x="22" y="334"/>
                    </a:cubicBezTo>
                    <a:cubicBezTo>
                      <a:pt x="0" y="400"/>
                      <a:pt x="34" y="455"/>
                      <a:pt x="78" y="500"/>
                    </a:cubicBezTo>
                    <a:cubicBezTo>
                      <a:pt x="92" y="514"/>
                      <a:pt x="111" y="533"/>
                      <a:pt x="131" y="533"/>
                    </a:cubicBezTo>
                    <a:cubicBezTo>
                      <a:pt x="143" y="533"/>
                      <a:pt x="155" y="527"/>
                      <a:pt x="167" y="511"/>
                    </a:cubicBezTo>
                    <a:cubicBezTo>
                      <a:pt x="182" y="488"/>
                      <a:pt x="196" y="479"/>
                      <a:pt x="210" y="479"/>
                    </a:cubicBezTo>
                    <a:cubicBezTo>
                      <a:pt x="236" y="479"/>
                      <a:pt x="259" y="507"/>
                      <a:pt x="288" y="522"/>
                    </a:cubicBezTo>
                    <a:cubicBezTo>
                      <a:pt x="319" y="537"/>
                      <a:pt x="355" y="563"/>
                      <a:pt x="392" y="563"/>
                    </a:cubicBezTo>
                    <a:cubicBezTo>
                      <a:pt x="409" y="563"/>
                      <a:pt x="426" y="558"/>
                      <a:pt x="443" y="544"/>
                    </a:cubicBezTo>
                    <a:cubicBezTo>
                      <a:pt x="543" y="467"/>
                      <a:pt x="609" y="367"/>
                      <a:pt x="631" y="234"/>
                    </a:cubicBezTo>
                    <a:cubicBezTo>
                      <a:pt x="620" y="145"/>
                      <a:pt x="576" y="79"/>
                      <a:pt x="499" y="24"/>
                    </a:cubicBezTo>
                    <a:cubicBezTo>
                      <a:pt x="485" y="10"/>
                      <a:pt x="471" y="1"/>
                      <a:pt x="457" y="1"/>
                    </a:cubicBezTo>
                    <a:close/>
                  </a:path>
                </a:pathLst>
              </a:custGeom>
              <a:solidFill>
                <a:srgbClr val="4B09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" name="Google Shape;3734;p122"/>
              <p:cNvSpPr/>
              <p:nvPr/>
            </p:nvSpPr>
            <p:spPr>
              <a:xfrm>
                <a:off x="8250938" y="1688475"/>
                <a:ext cx="23275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931" h="587" extrusionOk="0">
                    <a:moveTo>
                      <a:pt x="930" y="0"/>
                    </a:moveTo>
                    <a:lnTo>
                      <a:pt x="930" y="0"/>
                    </a:lnTo>
                    <a:cubicBezTo>
                      <a:pt x="620" y="200"/>
                      <a:pt x="311" y="387"/>
                      <a:pt x="1" y="587"/>
                    </a:cubicBezTo>
                    <a:cubicBezTo>
                      <a:pt x="111" y="587"/>
                      <a:pt x="200" y="509"/>
                      <a:pt x="288" y="465"/>
                    </a:cubicBezTo>
                    <a:cubicBezTo>
                      <a:pt x="477" y="365"/>
                      <a:pt x="643" y="210"/>
                      <a:pt x="853" y="144"/>
                    </a:cubicBezTo>
                    <a:cubicBezTo>
                      <a:pt x="886" y="100"/>
                      <a:pt x="930" y="55"/>
                      <a:pt x="930" y="0"/>
                    </a:cubicBezTo>
                    <a:close/>
                  </a:path>
                </a:pathLst>
              </a:custGeom>
              <a:solidFill>
                <a:srgbClr val="4B09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2" name="Google Shape;3735;p122"/>
              <p:cNvSpPr/>
              <p:nvPr/>
            </p:nvSpPr>
            <p:spPr>
              <a:xfrm>
                <a:off x="8211113" y="1548475"/>
                <a:ext cx="7200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388" extrusionOk="0">
                    <a:moveTo>
                      <a:pt x="255" y="1"/>
                    </a:moveTo>
                    <a:cubicBezTo>
                      <a:pt x="133" y="100"/>
                      <a:pt x="56" y="222"/>
                      <a:pt x="0" y="377"/>
                    </a:cubicBezTo>
                    <a:cubicBezTo>
                      <a:pt x="12" y="377"/>
                      <a:pt x="22" y="388"/>
                      <a:pt x="34" y="388"/>
                    </a:cubicBezTo>
                    <a:cubicBezTo>
                      <a:pt x="111" y="266"/>
                      <a:pt x="199" y="144"/>
                      <a:pt x="288" y="23"/>
                    </a:cubicBezTo>
                    <a:cubicBezTo>
                      <a:pt x="277" y="11"/>
                      <a:pt x="266" y="1"/>
                      <a:pt x="255" y="1"/>
                    </a:cubicBezTo>
                    <a:close/>
                  </a:path>
                </a:pathLst>
              </a:custGeom>
              <a:solidFill>
                <a:srgbClr val="2724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" name="Google Shape;3736;p122"/>
              <p:cNvSpPr/>
              <p:nvPr/>
            </p:nvSpPr>
            <p:spPr>
              <a:xfrm>
                <a:off x="8218588" y="1640875"/>
                <a:ext cx="2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1" h="12" extrusionOk="0">
                    <a:moveTo>
                      <a:pt x="11" y="1"/>
                    </a:moveTo>
                    <a:lnTo>
                      <a:pt x="0" y="12"/>
                    </a:lnTo>
                    <a:lnTo>
                      <a:pt x="11" y="12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" name="Google Shape;3737;p122"/>
              <p:cNvSpPr/>
              <p:nvPr/>
            </p:nvSpPr>
            <p:spPr>
              <a:xfrm>
                <a:off x="8263963" y="1665675"/>
                <a:ext cx="58925" cy="79525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3181" extrusionOk="0">
                    <a:moveTo>
                      <a:pt x="1922" y="0"/>
                    </a:moveTo>
                    <a:cubicBezTo>
                      <a:pt x="1909" y="0"/>
                      <a:pt x="1892" y="9"/>
                      <a:pt x="1870" y="27"/>
                    </a:cubicBezTo>
                    <a:cubicBezTo>
                      <a:pt x="1704" y="171"/>
                      <a:pt x="1494" y="259"/>
                      <a:pt x="1295" y="359"/>
                    </a:cubicBezTo>
                    <a:cubicBezTo>
                      <a:pt x="874" y="558"/>
                      <a:pt x="564" y="868"/>
                      <a:pt x="343" y="1267"/>
                    </a:cubicBezTo>
                    <a:cubicBezTo>
                      <a:pt x="89" y="1698"/>
                      <a:pt x="0" y="2140"/>
                      <a:pt x="155" y="2627"/>
                    </a:cubicBezTo>
                    <a:cubicBezTo>
                      <a:pt x="199" y="2772"/>
                      <a:pt x="276" y="2893"/>
                      <a:pt x="365" y="3004"/>
                    </a:cubicBezTo>
                    <a:cubicBezTo>
                      <a:pt x="454" y="3136"/>
                      <a:pt x="608" y="3148"/>
                      <a:pt x="741" y="3181"/>
                    </a:cubicBezTo>
                    <a:cubicBezTo>
                      <a:pt x="886" y="3104"/>
                      <a:pt x="985" y="3004"/>
                      <a:pt x="1118" y="2915"/>
                    </a:cubicBezTo>
                    <a:cubicBezTo>
                      <a:pt x="1361" y="2749"/>
                      <a:pt x="1594" y="2572"/>
                      <a:pt x="1815" y="2362"/>
                    </a:cubicBezTo>
                    <a:cubicBezTo>
                      <a:pt x="1981" y="2196"/>
                      <a:pt x="2158" y="2030"/>
                      <a:pt x="2335" y="1875"/>
                    </a:cubicBezTo>
                    <a:cubicBezTo>
                      <a:pt x="2357" y="1820"/>
                      <a:pt x="2357" y="1764"/>
                      <a:pt x="2335" y="1709"/>
                    </a:cubicBezTo>
                    <a:cubicBezTo>
                      <a:pt x="2114" y="1178"/>
                      <a:pt x="2003" y="625"/>
                      <a:pt x="1948" y="60"/>
                    </a:cubicBezTo>
                    <a:cubicBezTo>
                      <a:pt x="1948" y="20"/>
                      <a:pt x="1940" y="0"/>
                      <a:pt x="1922" y="0"/>
                    </a:cubicBezTo>
                    <a:close/>
                  </a:path>
                </a:pathLst>
              </a:custGeom>
              <a:solidFill>
                <a:srgbClr val="794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" name="Google Shape;3738;p122"/>
              <p:cNvSpPr/>
              <p:nvPr/>
            </p:nvSpPr>
            <p:spPr>
              <a:xfrm>
                <a:off x="8162138" y="1476375"/>
                <a:ext cx="49825" cy="46675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867" extrusionOk="0">
                    <a:moveTo>
                      <a:pt x="1713" y="0"/>
                    </a:moveTo>
                    <a:cubicBezTo>
                      <a:pt x="1399" y="0"/>
                      <a:pt x="1114" y="94"/>
                      <a:pt x="886" y="350"/>
                    </a:cubicBezTo>
                    <a:cubicBezTo>
                      <a:pt x="697" y="561"/>
                      <a:pt x="532" y="793"/>
                      <a:pt x="377" y="1036"/>
                    </a:cubicBezTo>
                    <a:cubicBezTo>
                      <a:pt x="211" y="1302"/>
                      <a:pt x="100" y="1579"/>
                      <a:pt x="1" y="1867"/>
                    </a:cubicBezTo>
                    <a:cubicBezTo>
                      <a:pt x="864" y="1457"/>
                      <a:pt x="1550" y="881"/>
                      <a:pt x="1993" y="29"/>
                    </a:cubicBezTo>
                    <a:cubicBezTo>
                      <a:pt x="1948" y="18"/>
                      <a:pt x="1904" y="7"/>
                      <a:pt x="1871" y="7"/>
                    </a:cubicBezTo>
                    <a:cubicBezTo>
                      <a:pt x="1817" y="3"/>
                      <a:pt x="1765" y="0"/>
                      <a:pt x="1713" y="0"/>
                    </a:cubicBezTo>
                    <a:close/>
                  </a:path>
                </a:pathLst>
              </a:custGeom>
              <a:solidFill>
                <a:srgbClr val="794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" name="Google Shape;3739;p122"/>
              <p:cNvSpPr/>
              <p:nvPr/>
            </p:nvSpPr>
            <p:spPr>
              <a:xfrm>
                <a:off x="8281363" y="1581400"/>
                <a:ext cx="29925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971" extrusionOk="0">
                    <a:moveTo>
                      <a:pt x="1119" y="0"/>
                    </a:moveTo>
                    <a:cubicBezTo>
                      <a:pt x="1075" y="388"/>
                      <a:pt x="953" y="753"/>
                      <a:pt x="731" y="1085"/>
                    </a:cubicBezTo>
                    <a:cubicBezTo>
                      <a:pt x="522" y="1406"/>
                      <a:pt x="278" y="1704"/>
                      <a:pt x="1" y="1970"/>
                    </a:cubicBezTo>
                    <a:cubicBezTo>
                      <a:pt x="709" y="1672"/>
                      <a:pt x="1196" y="1018"/>
                      <a:pt x="1119" y="0"/>
                    </a:cubicBezTo>
                    <a:close/>
                  </a:path>
                </a:pathLst>
              </a:custGeom>
              <a:solidFill>
                <a:srgbClr val="794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7" name="Google Shape;3740;p122"/>
              <p:cNvSpPr/>
              <p:nvPr/>
            </p:nvSpPr>
            <p:spPr>
              <a:xfrm>
                <a:off x="8177988" y="1552500"/>
                <a:ext cx="105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44" extrusionOk="0">
                    <a:moveTo>
                      <a:pt x="14" y="1"/>
                    </a:moveTo>
                    <a:cubicBezTo>
                      <a:pt x="4" y="1"/>
                      <a:pt x="0" y="9"/>
                      <a:pt x="9" y="17"/>
                    </a:cubicBezTo>
                    <a:cubicBezTo>
                      <a:pt x="9" y="27"/>
                      <a:pt x="9" y="39"/>
                      <a:pt x="19" y="39"/>
                    </a:cubicBezTo>
                    <a:cubicBezTo>
                      <a:pt x="26" y="42"/>
                      <a:pt x="30" y="43"/>
                      <a:pt x="33" y="43"/>
                    </a:cubicBezTo>
                    <a:cubicBezTo>
                      <a:pt x="41" y="43"/>
                      <a:pt x="41" y="36"/>
                      <a:pt x="41" y="27"/>
                    </a:cubicBezTo>
                    <a:cubicBezTo>
                      <a:pt x="41" y="17"/>
                      <a:pt x="31" y="5"/>
                      <a:pt x="31" y="5"/>
                    </a:cubicBezTo>
                    <a:cubicBezTo>
                      <a:pt x="24" y="2"/>
                      <a:pt x="19" y="1"/>
                      <a:pt x="14" y="1"/>
                    </a:cubicBezTo>
                    <a:close/>
                  </a:path>
                </a:pathLst>
              </a:custGeom>
              <a:solidFill>
                <a:srgbClr val="794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8" name="Google Shape;3741;p122"/>
              <p:cNvSpPr/>
              <p:nvPr/>
            </p:nvSpPr>
            <p:spPr>
              <a:xfrm>
                <a:off x="8179013" y="1554225"/>
                <a:ext cx="1425" cy="1475"/>
              </a:xfrm>
              <a:custGeom>
                <a:avLst/>
                <a:gdLst/>
                <a:ahLst/>
                <a:cxnLst/>
                <a:rect l="l" t="t" r="r" b="b"/>
                <a:pathLst>
                  <a:path w="57" h="59" extrusionOk="0">
                    <a:moveTo>
                      <a:pt x="30" y="1"/>
                    </a:moveTo>
                    <a:cubicBezTo>
                      <a:pt x="28" y="1"/>
                      <a:pt x="25" y="1"/>
                      <a:pt x="22" y="3"/>
                    </a:cubicBezTo>
                    <a:cubicBezTo>
                      <a:pt x="0" y="25"/>
                      <a:pt x="34" y="36"/>
                      <a:pt x="45" y="58"/>
                    </a:cubicBezTo>
                    <a:cubicBezTo>
                      <a:pt x="45" y="47"/>
                      <a:pt x="56" y="47"/>
                      <a:pt x="56" y="47"/>
                    </a:cubicBezTo>
                    <a:cubicBezTo>
                      <a:pt x="46" y="28"/>
                      <a:pt x="45" y="1"/>
                      <a:pt x="30" y="1"/>
                    </a:cubicBezTo>
                    <a:close/>
                  </a:path>
                </a:pathLst>
              </a:custGeom>
              <a:solidFill>
                <a:srgbClr val="794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9" name="Google Shape;3742;p122"/>
              <p:cNvSpPr/>
              <p:nvPr/>
            </p:nvSpPr>
            <p:spPr>
              <a:xfrm>
                <a:off x="8279438" y="1631475"/>
                <a:ext cx="1150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46" h="34" extrusionOk="0">
                    <a:moveTo>
                      <a:pt x="45" y="1"/>
                    </a:moveTo>
                    <a:cubicBezTo>
                      <a:pt x="23" y="11"/>
                      <a:pt x="12" y="23"/>
                      <a:pt x="1" y="23"/>
                    </a:cubicBezTo>
                    <a:lnTo>
                      <a:pt x="12" y="33"/>
                    </a:lnTo>
                    <a:cubicBezTo>
                      <a:pt x="23" y="33"/>
                      <a:pt x="45" y="33"/>
                      <a:pt x="45" y="11"/>
                    </a:cubicBezTo>
                    <a:lnTo>
                      <a:pt x="45" y="1"/>
                    </a:lnTo>
                    <a:close/>
                  </a:path>
                </a:pathLst>
              </a:custGeom>
              <a:solidFill>
                <a:srgbClr val="794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" name="Google Shape;3743;p122"/>
              <p:cNvSpPr/>
              <p:nvPr/>
            </p:nvSpPr>
            <p:spPr>
              <a:xfrm>
                <a:off x="8180963" y="1552625"/>
                <a:ext cx="27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23" extrusionOk="0">
                    <a:moveTo>
                      <a:pt x="0" y="0"/>
                    </a:moveTo>
                    <a:cubicBezTo>
                      <a:pt x="0" y="12"/>
                      <a:pt x="0" y="12"/>
                      <a:pt x="11" y="22"/>
                    </a:cubicBezTo>
                    <a:lnTo>
                      <a:pt x="1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4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" name="Google Shape;3744;p122"/>
              <p:cNvSpPr/>
              <p:nvPr/>
            </p:nvSpPr>
            <p:spPr>
              <a:xfrm>
                <a:off x="8278063" y="1632850"/>
                <a:ext cx="3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3" extrusionOk="0">
                    <a:moveTo>
                      <a:pt x="12" y="1"/>
                    </a:moveTo>
                    <a:lnTo>
                      <a:pt x="0" y="12"/>
                    </a:lnTo>
                    <a:lnTo>
                      <a:pt x="12" y="12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794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" name="Google Shape;3745;p122"/>
              <p:cNvSpPr/>
              <p:nvPr/>
            </p:nvSpPr>
            <p:spPr>
              <a:xfrm>
                <a:off x="8278888" y="1632025"/>
                <a:ext cx="8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23" extrusionOk="0">
                    <a:moveTo>
                      <a:pt x="23" y="1"/>
                    </a:moveTo>
                    <a:cubicBezTo>
                      <a:pt x="23" y="11"/>
                      <a:pt x="1" y="11"/>
                      <a:pt x="23" y="23"/>
                    </a:cubicBezTo>
                    <a:cubicBezTo>
                      <a:pt x="23" y="23"/>
                      <a:pt x="23" y="11"/>
                      <a:pt x="34" y="11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794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3" name="Google Shape;3746;p122"/>
              <p:cNvSpPr/>
              <p:nvPr/>
            </p:nvSpPr>
            <p:spPr>
              <a:xfrm>
                <a:off x="8180963" y="1555950"/>
                <a:ext cx="2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1" h="12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11" y="12"/>
                    </a:lnTo>
                    <a:cubicBezTo>
                      <a:pt x="0" y="12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rgbClr val="794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4" name="Google Shape;3747;p122"/>
              <p:cNvSpPr/>
              <p:nvPr/>
            </p:nvSpPr>
            <p:spPr>
              <a:xfrm>
                <a:off x="8180113" y="1555375"/>
                <a:ext cx="8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5" h="28" extrusionOk="0">
                    <a:moveTo>
                      <a:pt x="12" y="1"/>
                    </a:moveTo>
                    <a:cubicBezTo>
                      <a:pt x="12" y="1"/>
                      <a:pt x="1" y="1"/>
                      <a:pt x="1" y="12"/>
                    </a:cubicBezTo>
                    <a:cubicBezTo>
                      <a:pt x="9" y="20"/>
                      <a:pt x="11" y="28"/>
                      <a:pt x="20" y="28"/>
                    </a:cubicBezTo>
                    <a:cubicBezTo>
                      <a:pt x="23" y="28"/>
                      <a:pt x="28" y="26"/>
                      <a:pt x="34" y="23"/>
                    </a:cubicBezTo>
                    <a:cubicBezTo>
                      <a:pt x="23" y="23"/>
                      <a:pt x="23" y="12"/>
                      <a:pt x="12" y="1"/>
                    </a:cubicBezTo>
                    <a:close/>
                  </a:path>
                </a:pathLst>
              </a:custGeom>
              <a:solidFill>
                <a:srgbClr val="794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" name="Google Shape;3748;p122"/>
              <p:cNvSpPr/>
              <p:nvPr/>
            </p:nvSpPr>
            <p:spPr>
              <a:xfrm>
                <a:off x="8175413" y="1669250"/>
                <a:ext cx="2297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919" h="194" extrusionOk="0">
                    <a:moveTo>
                      <a:pt x="53" y="1"/>
                    </a:moveTo>
                    <a:cubicBezTo>
                      <a:pt x="42" y="1"/>
                      <a:pt x="30" y="5"/>
                      <a:pt x="23" y="5"/>
                    </a:cubicBezTo>
                    <a:cubicBezTo>
                      <a:pt x="1" y="17"/>
                      <a:pt x="12" y="39"/>
                      <a:pt x="23" y="50"/>
                    </a:cubicBezTo>
                    <a:cubicBezTo>
                      <a:pt x="65" y="127"/>
                      <a:pt x="213" y="190"/>
                      <a:pt x="324" y="190"/>
                    </a:cubicBezTo>
                    <a:cubicBezTo>
                      <a:pt x="357" y="190"/>
                      <a:pt x="387" y="184"/>
                      <a:pt x="410" y="172"/>
                    </a:cubicBezTo>
                    <a:cubicBezTo>
                      <a:pt x="456" y="146"/>
                      <a:pt x="497" y="135"/>
                      <a:pt x="542" y="135"/>
                    </a:cubicBezTo>
                    <a:cubicBezTo>
                      <a:pt x="573" y="135"/>
                      <a:pt x="606" y="141"/>
                      <a:pt x="643" y="150"/>
                    </a:cubicBezTo>
                    <a:cubicBezTo>
                      <a:pt x="687" y="172"/>
                      <a:pt x="742" y="194"/>
                      <a:pt x="798" y="194"/>
                    </a:cubicBezTo>
                    <a:cubicBezTo>
                      <a:pt x="830" y="182"/>
                      <a:pt x="864" y="182"/>
                      <a:pt x="886" y="172"/>
                    </a:cubicBezTo>
                    <a:cubicBezTo>
                      <a:pt x="908" y="172"/>
                      <a:pt x="919" y="150"/>
                      <a:pt x="919" y="128"/>
                    </a:cubicBezTo>
                    <a:cubicBezTo>
                      <a:pt x="919" y="105"/>
                      <a:pt x="908" y="94"/>
                      <a:pt x="886" y="94"/>
                    </a:cubicBezTo>
                    <a:cubicBezTo>
                      <a:pt x="765" y="94"/>
                      <a:pt x="650" y="33"/>
                      <a:pt x="532" y="33"/>
                    </a:cubicBezTo>
                    <a:cubicBezTo>
                      <a:pt x="499" y="33"/>
                      <a:pt x="466" y="38"/>
                      <a:pt x="432" y="50"/>
                    </a:cubicBezTo>
                    <a:cubicBezTo>
                      <a:pt x="373" y="69"/>
                      <a:pt x="317" y="82"/>
                      <a:pt x="263" y="82"/>
                    </a:cubicBezTo>
                    <a:cubicBezTo>
                      <a:pt x="194" y="82"/>
                      <a:pt x="129" y="61"/>
                      <a:pt x="67" y="5"/>
                    </a:cubicBezTo>
                    <a:cubicBezTo>
                      <a:pt x="63" y="2"/>
                      <a:pt x="58" y="1"/>
                      <a:pt x="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58" name="Google Shape;815;p67"/>
          <p:cNvSpPr txBox="1"/>
          <p:nvPr/>
        </p:nvSpPr>
        <p:spPr>
          <a:xfrm>
            <a:off x="3839778" y="1482373"/>
            <a:ext cx="4799811" cy="318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None/>
              <a:defRPr sz="1600" b="0" i="0" u="none" strike="noStrike" cap="none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None/>
              <a:defRPr sz="1600" b="0" i="0" u="none" strike="noStrike" cap="none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None/>
              <a:defRPr sz="1600" b="0" i="0" u="none" strike="noStrike" cap="none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None/>
              <a:defRPr sz="1600" b="0" i="0" u="none" strike="noStrike" cap="none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None/>
              <a:defRPr sz="1600" b="0" i="0" u="none" strike="noStrike" cap="none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None/>
              <a:defRPr sz="1600" b="0" i="0" u="none" strike="noStrike" cap="none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None/>
              <a:defRPr sz="1600" b="0" i="0" u="none" strike="noStrike" cap="none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None/>
              <a:defRPr sz="1600" b="0" i="0" u="none" strike="noStrike" cap="none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None/>
              <a:defRPr sz="1600" b="0" i="0" u="none" strike="noStrike" cap="none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9pPr>
          </a:lstStyle>
          <a:p>
            <a:pPr marL="285750" indent="-285750">
              <a:buClr>
                <a:srgbClr val="273D40"/>
              </a:buClr>
              <a:buSzPts val="600"/>
              <a:buFont typeface="Arial" panose="020B0604020202020204" pitchFamily="34" charset="0"/>
              <a:buChar char="•"/>
            </a:pPr>
            <a:r>
              <a:rPr lang="fr-FR" dirty="0">
                <a:latin typeface="Abadi" panose="020B0604020104020204" pitchFamily="34" charset="0"/>
              </a:rPr>
              <a:t>Importance des bijoux dans la </a:t>
            </a:r>
            <a:r>
              <a:rPr lang="fr-FR" b="1" dirty="0">
                <a:solidFill>
                  <a:schemeClr val="accent1"/>
                </a:solidFill>
                <a:latin typeface="Abadi" panose="020B0604020104020204" pitchFamily="34" charset="0"/>
              </a:rPr>
              <a:t>culture éthiopienne</a:t>
            </a:r>
            <a:endParaRPr lang="hr-HR" b="1" dirty="0">
              <a:solidFill>
                <a:schemeClr val="accent1"/>
              </a:solidFill>
              <a:latin typeface="Abadi" panose="020B0604020104020204" pitchFamily="34" charset="0"/>
            </a:endParaRPr>
          </a:p>
          <a:p>
            <a:pPr marL="285750" indent="-285750">
              <a:buClr>
                <a:srgbClr val="273D40"/>
              </a:buClr>
              <a:buSzPts val="600"/>
              <a:buFont typeface="Arial" panose="020B0604020202020204" pitchFamily="34" charset="0"/>
              <a:buChar char="•"/>
            </a:pPr>
            <a:r>
              <a:rPr lang="fr-FR" dirty="0">
                <a:latin typeface="Abadi" panose="020B0604020104020204" pitchFamily="34" charset="0"/>
              </a:rPr>
              <a:t>Pièces fabriquées à la main à partir </a:t>
            </a:r>
            <a:r>
              <a:rPr lang="fr-FR" b="1" dirty="0">
                <a:solidFill>
                  <a:schemeClr val="accent1"/>
                </a:solidFill>
                <a:latin typeface="Abadi" panose="020B0604020104020204" pitchFamily="34" charset="0"/>
              </a:rPr>
              <a:t>d'or, d'argent et de perles, motifs complexes</a:t>
            </a:r>
            <a:endParaRPr lang="hr-HR" b="1" dirty="0">
              <a:solidFill>
                <a:schemeClr val="accent1"/>
              </a:solidFill>
              <a:latin typeface="Abadi" panose="020B0604020104020204" pitchFamily="34" charset="0"/>
            </a:endParaRPr>
          </a:p>
          <a:p>
            <a:pPr marL="285750" indent="-285750">
              <a:buClr>
                <a:srgbClr val="273D40"/>
              </a:buClr>
              <a:buSzPts val="600"/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1"/>
                </a:solidFill>
                <a:latin typeface="Abadi" panose="020B0604020104020204" pitchFamily="34" charset="0"/>
              </a:rPr>
              <a:t>Symbolisme</a:t>
            </a:r>
            <a:r>
              <a:rPr lang="fr-FR" dirty="0">
                <a:latin typeface="Abadi" panose="020B0604020104020204" pitchFamily="34" charset="0"/>
              </a:rPr>
              <a:t> et signification culturelle des différents accessoires </a:t>
            </a:r>
            <a:r>
              <a:rPr lang="hr-HR" dirty="0">
                <a:latin typeface="Abadi" panose="020B0604020104020204" pitchFamily="34" charset="0"/>
                <a:sym typeface="Wingdings" panose="05000000000000000000" pitchFamily="2" charset="2"/>
              </a:rPr>
              <a:t></a:t>
            </a:r>
            <a:r>
              <a:rPr lang="fr-FR" dirty="0">
                <a:latin typeface="Abadi" panose="020B0604020104020204" pitchFamily="34" charset="0"/>
              </a:rPr>
              <a:t> </a:t>
            </a:r>
            <a:r>
              <a:rPr lang="hr-HR" dirty="0">
                <a:latin typeface="Abadi" panose="020B0604020104020204" pitchFamily="34" charset="0"/>
              </a:rPr>
              <a:t>l</a:t>
            </a:r>
            <a:r>
              <a:rPr lang="fr-FR" dirty="0">
                <a:latin typeface="Abadi" panose="020B0604020104020204" pitchFamily="34" charset="0"/>
              </a:rPr>
              <a:t>es colliers, bracelets et coiffes représentent le statut, le mariage et la spiritualité</a:t>
            </a:r>
            <a:endParaRPr lang="hr-HR" dirty="0">
              <a:latin typeface="Abadi" panose="020B0604020104020204" pitchFamily="34" charset="0"/>
            </a:endParaRPr>
          </a:p>
          <a:p>
            <a:pPr marL="285750" indent="-285750">
              <a:buClr>
                <a:srgbClr val="273D40"/>
              </a:buClr>
              <a:buSzPts val="600"/>
              <a:buFont typeface="Arial" panose="020B0604020202020204" pitchFamily="34" charset="0"/>
              <a:buChar char="•"/>
            </a:pPr>
            <a:r>
              <a:rPr lang="fr-FR" dirty="0">
                <a:latin typeface="Abadi" panose="020B0604020104020204" pitchFamily="34" charset="0"/>
              </a:rPr>
              <a:t>Influence des motifs éthiopiens dans la </a:t>
            </a:r>
            <a:r>
              <a:rPr lang="fr-FR" b="1" dirty="0">
                <a:solidFill>
                  <a:schemeClr val="accent1"/>
                </a:solidFill>
                <a:latin typeface="Abadi" panose="020B0604020104020204" pitchFamily="34" charset="0"/>
              </a:rPr>
              <a:t>conception des bijoux contemporains </a:t>
            </a:r>
            <a:r>
              <a:rPr lang="fr-FR" dirty="0">
                <a:latin typeface="Abadi" panose="020B0604020104020204" pitchFamily="34" charset="0"/>
              </a:rPr>
              <a:t>et </a:t>
            </a:r>
            <a:r>
              <a:rPr lang="fr-FR" b="1" dirty="0">
                <a:solidFill>
                  <a:schemeClr val="accent1"/>
                </a:solidFill>
                <a:latin typeface="Abadi" panose="020B0604020104020204" pitchFamily="34" charset="0"/>
              </a:rPr>
              <a:t>attrait mondial</a:t>
            </a:r>
            <a:endParaRPr lang="fr-FR" b="1" dirty="0">
              <a:solidFill>
                <a:schemeClr val="accent1"/>
              </a:solidFill>
              <a:latin typeface="Abadi" panose="020B06040201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827" y="1500187"/>
            <a:ext cx="2163614" cy="21431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435" y="1578974"/>
            <a:ext cx="1911602" cy="1985551"/>
          </a:xfrm>
          <a:prstGeom prst="rect">
            <a:avLst/>
          </a:prstGeom>
        </p:spPr>
      </p:pic>
      <p:pic>
        <p:nvPicPr>
          <p:cNvPr id="5122" name="Picture 2" descr="Elsabet Habesha Jewel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955" y="1195705"/>
            <a:ext cx="2752090" cy="275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shion Portraits Newsletter XL by Slidesgo">
  <a:themeElements>
    <a:clrScheme name="Simple Light">
      <a:dk1>
        <a:srgbClr val="000000"/>
      </a:dk1>
      <a:lt1>
        <a:srgbClr val="FAEFE0"/>
      </a:lt1>
      <a:dk2>
        <a:srgbClr val="F0C86A"/>
      </a:dk2>
      <a:lt2>
        <a:srgbClr val="DC4412"/>
      </a:lt2>
      <a:accent1>
        <a:srgbClr val="4E8983"/>
      </a:accent1>
      <a:accent2>
        <a:srgbClr val="FCF4E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3013</Words>
  <Application>WPS Presentation</Application>
  <PresentationFormat>Prikaz na zaslonu (16:9)</PresentationFormat>
  <Paragraphs>85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Arial</vt:lpstr>
      <vt:lpstr>SimSun</vt:lpstr>
      <vt:lpstr>Wingdings</vt:lpstr>
      <vt:lpstr>Arial</vt:lpstr>
      <vt:lpstr>Lexend Deca</vt:lpstr>
      <vt:lpstr>Courier Prime</vt:lpstr>
      <vt:lpstr>Roboto Condensed Light</vt:lpstr>
      <vt:lpstr>Wide Latin</vt:lpstr>
      <vt:lpstr>Anaheim</vt:lpstr>
      <vt:lpstr>Segoe Print</vt:lpstr>
      <vt:lpstr>Abadi</vt:lpstr>
      <vt:lpstr>Calibri</vt:lpstr>
      <vt:lpstr>Microsoft YaHei</vt:lpstr>
      <vt:lpstr>Arial Unicode MS</vt:lpstr>
      <vt:lpstr>Fashion Portraits Newsletter XL by Slidesgo</vt:lpstr>
      <vt:lpstr>La mode en Éthiopie</vt:lpstr>
      <vt:lpstr>01</vt:lpstr>
      <vt:lpstr>Informations générales</vt:lpstr>
      <vt:lpstr>Mode féminine</vt:lpstr>
      <vt:lpstr>PowerPoint 演示文稿</vt:lpstr>
      <vt:lpstr>Mode masculine</vt:lpstr>
      <vt:lpstr>PowerPoint 演示文稿</vt:lpstr>
      <vt:lpstr>Bijoux et accessoires</vt:lpstr>
      <vt:lpstr>PowerPoint 演示文稿</vt:lpstr>
      <vt:lpstr>Impact culturel de la mode</vt:lpstr>
      <vt:lpstr>Merci de votre attention!</vt:lpstr>
      <vt:lpstr>Bibliographie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mode en Éthiopie</dc:title>
  <dc:creator>Marta Horvat</dc:creator>
  <cp:lastModifiedBy>lsbutina</cp:lastModifiedBy>
  <cp:revision>5</cp:revision>
  <dcterms:created xsi:type="dcterms:W3CDTF">2025-06-21T15:12:00Z</dcterms:created>
  <dcterms:modified xsi:type="dcterms:W3CDTF">2025-06-21T15:23:43Z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0FEB69915A0A4810A8C69F764BF559F3_13</vt:lpwstr>
  </property>
  <property fmtid="{D5CDD505-2E9C-101B-9397-08002B2CF9AE}" pid="3" name="KSOProductBuildVer">
    <vt:lpwstr>1033-12.2.0.21546</vt:lpwstr>
  </property>
</Properties>
</file>