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panose="020B0604020202020204" charset="-79"/>
      <p:regular r:id="rId13"/>
      <p:bold r:id="rId14"/>
    </p:embeddedFont>
    <p:embeddedFont>
      <p:font typeface="Bebas Neue" panose="020B0604020202020204" charset="-18"/>
      <p:regular r:id="rId15"/>
    </p:embeddedFont>
    <p:embeddedFont>
      <p:font typeface="Nunito" panose="020B0604020202020204" charset="-18"/>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7"/>
        <p:cNvGrpSpPr/>
        <p:nvPr/>
      </p:nvGrpSpPr>
      <p:grpSpPr>
        <a:xfrm>
          <a:off x="0" y="0"/>
          <a:ext cx="0" cy="0"/>
          <a:chOff x="0" y="0"/>
          <a:chExt cx="0" cy="0"/>
        </a:xfrm>
      </p:grpSpPr>
      <p:sp>
        <p:nvSpPr>
          <p:cNvPr id="2648" name="Google Shape;2648;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9" name="Google Shape;2649;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1"/>
        <p:cNvGrpSpPr/>
        <p:nvPr/>
      </p:nvGrpSpPr>
      <p:grpSpPr>
        <a:xfrm>
          <a:off x="0" y="0"/>
          <a:ext cx="0" cy="0"/>
          <a:chOff x="0" y="0"/>
          <a:chExt cx="0" cy="0"/>
        </a:xfrm>
      </p:grpSpPr>
      <p:sp>
        <p:nvSpPr>
          <p:cNvPr id="2832" name="Google Shape;2832;g16a8741bf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3" name="Google Shape;2833;g16a8741bf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7"/>
        <p:cNvGrpSpPr/>
        <p:nvPr/>
      </p:nvGrpSpPr>
      <p:grpSpPr>
        <a:xfrm>
          <a:off x="0" y="0"/>
          <a:ext cx="0" cy="0"/>
          <a:chOff x="0" y="0"/>
          <a:chExt cx="0" cy="0"/>
        </a:xfrm>
      </p:grpSpPr>
      <p:sp>
        <p:nvSpPr>
          <p:cNvPr id="2678" name="Google Shape;2678;ge9cbdaa8c9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9" name="Google Shape;2679;ge9cbdaa8c9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ge987d07f86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 name="Google Shape;2697;ge987d07f86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7"/>
        <p:cNvGrpSpPr/>
        <p:nvPr/>
      </p:nvGrpSpPr>
      <p:grpSpPr>
        <a:xfrm>
          <a:off x="0" y="0"/>
          <a:ext cx="0" cy="0"/>
          <a:chOff x="0" y="0"/>
          <a:chExt cx="0" cy="0"/>
        </a:xfrm>
      </p:grpSpPr>
      <p:sp>
        <p:nvSpPr>
          <p:cNvPr id="2778" name="Google Shape;2778;ge9cbdaa8c9_0_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9" name="Google Shape;2779;ge9cbdaa8c9_0_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0"/>
        <p:cNvGrpSpPr/>
        <p:nvPr/>
      </p:nvGrpSpPr>
      <p:grpSpPr>
        <a:xfrm>
          <a:off x="0" y="0"/>
          <a:ext cx="0" cy="0"/>
          <a:chOff x="0" y="0"/>
          <a:chExt cx="0" cy="0"/>
        </a:xfrm>
      </p:grpSpPr>
      <p:sp>
        <p:nvSpPr>
          <p:cNvPr id="2791" name="Google Shape;2791;ge827575d3c_0_1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2" name="Google Shape;2792;ge827575d3c_0_1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3"/>
        <p:cNvGrpSpPr/>
        <p:nvPr/>
      </p:nvGrpSpPr>
      <p:grpSpPr>
        <a:xfrm>
          <a:off x="0" y="0"/>
          <a:ext cx="0" cy="0"/>
          <a:chOff x="0" y="0"/>
          <a:chExt cx="0" cy="0"/>
        </a:xfrm>
      </p:grpSpPr>
      <p:sp>
        <p:nvSpPr>
          <p:cNvPr id="2804" name="Google Shape;2804;g17838bc4f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5" name="Google Shape;2805;g17838bc4f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0"/>
        <p:cNvGrpSpPr/>
        <p:nvPr/>
      </p:nvGrpSpPr>
      <p:grpSpPr>
        <a:xfrm>
          <a:off x="0" y="0"/>
          <a:ext cx="0" cy="0"/>
          <a:chOff x="0" y="0"/>
          <a:chExt cx="0" cy="0"/>
        </a:xfrm>
      </p:grpSpPr>
      <p:sp>
        <p:nvSpPr>
          <p:cNvPr id="2811" name="Google Shape;2811;g17638c7edd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2" name="Google Shape;2812;g17638c7edd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7"/>
        <p:cNvGrpSpPr/>
        <p:nvPr/>
      </p:nvGrpSpPr>
      <p:grpSpPr>
        <a:xfrm>
          <a:off x="0" y="0"/>
          <a:ext cx="0" cy="0"/>
          <a:chOff x="0" y="0"/>
          <a:chExt cx="0" cy="0"/>
        </a:xfrm>
      </p:grpSpPr>
      <p:sp>
        <p:nvSpPr>
          <p:cNvPr id="2818" name="Google Shape;2818;g176f9a36b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9" name="Google Shape;2819;g176f9a36b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4"/>
        <p:cNvGrpSpPr/>
        <p:nvPr/>
      </p:nvGrpSpPr>
      <p:grpSpPr>
        <a:xfrm>
          <a:off x="0" y="0"/>
          <a:ext cx="0" cy="0"/>
          <a:chOff x="0" y="0"/>
          <a:chExt cx="0" cy="0"/>
        </a:xfrm>
      </p:grpSpPr>
      <p:sp>
        <p:nvSpPr>
          <p:cNvPr id="2825" name="Google Shape;2825;g183e1024a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6" name="Google Shape;2826;g183e1024a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2_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22308" y="68542"/>
            <a:ext cx="8895562" cy="4967421"/>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txBox="1">
            <a:spLocks noGrp="1"/>
          </p:cNvSpPr>
          <p:nvPr>
            <p:ph type="subTitle" idx="1"/>
          </p:nvPr>
        </p:nvSpPr>
        <p:spPr>
          <a:xfrm>
            <a:off x="973150" y="2809650"/>
            <a:ext cx="36465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973150" y="1184250"/>
            <a:ext cx="3646500" cy="1625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2_1_1">
    <p:bg>
      <p:bgPr>
        <a:solidFill>
          <a:schemeClr val="lt1"/>
        </a:solidFill>
        <a:effectLst/>
      </p:bgPr>
    </p:bg>
    <p:spTree>
      <p:nvGrpSpPr>
        <p:cNvPr id="1" name="Shape 1115"/>
        <p:cNvGrpSpPr/>
        <p:nvPr/>
      </p:nvGrpSpPr>
      <p:grpSpPr>
        <a:xfrm>
          <a:off x="0" y="0"/>
          <a:ext cx="0" cy="0"/>
          <a:chOff x="0" y="0"/>
          <a:chExt cx="0" cy="0"/>
        </a:xfrm>
      </p:grpSpPr>
      <p:grpSp>
        <p:nvGrpSpPr>
          <p:cNvPr id="1116" name="Google Shape;1116;p17"/>
          <p:cNvGrpSpPr/>
          <p:nvPr/>
        </p:nvGrpSpPr>
        <p:grpSpPr>
          <a:xfrm flipH="1">
            <a:off x="122308" y="68542"/>
            <a:ext cx="8895562" cy="4967421"/>
            <a:chOff x="135794" y="68542"/>
            <a:chExt cx="8895562" cy="4967421"/>
          </a:xfrm>
        </p:grpSpPr>
        <p:grpSp>
          <p:nvGrpSpPr>
            <p:cNvPr id="1117" name="Google Shape;1117;p17"/>
            <p:cNvGrpSpPr/>
            <p:nvPr/>
          </p:nvGrpSpPr>
          <p:grpSpPr>
            <a:xfrm>
              <a:off x="135794" y="68542"/>
              <a:ext cx="8895562" cy="4967421"/>
              <a:chOff x="135794" y="68542"/>
              <a:chExt cx="8895562" cy="4967421"/>
            </a:xfrm>
          </p:grpSpPr>
          <p:grpSp>
            <p:nvGrpSpPr>
              <p:cNvPr id="1118" name="Google Shape;1118;p17"/>
              <p:cNvGrpSpPr/>
              <p:nvPr/>
            </p:nvGrpSpPr>
            <p:grpSpPr>
              <a:xfrm>
                <a:off x="135794" y="68542"/>
                <a:ext cx="8895562" cy="4967421"/>
                <a:chOff x="135794" y="68542"/>
                <a:chExt cx="8895562" cy="4967421"/>
              </a:xfrm>
            </p:grpSpPr>
            <p:grpSp>
              <p:nvGrpSpPr>
                <p:cNvPr id="1119" name="Google Shape;1119;p17"/>
                <p:cNvGrpSpPr/>
                <p:nvPr/>
              </p:nvGrpSpPr>
              <p:grpSpPr>
                <a:xfrm rot="10800000">
                  <a:off x="7132792" y="855600"/>
                  <a:ext cx="1192813" cy="2492662"/>
                  <a:chOff x="8524342" y="1674075"/>
                  <a:chExt cx="1192813" cy="2492662"/>
                </a:xfrm>
              </p:grpSpPr>
              <p:sp>
                <p:nvSpPr>
                  <p:cNvPr id="1120" name="Google Shape;1120;p1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21" name="Google Shape;1121;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2" name="Google Shape;1122;p1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23" name="Google Shape;1123;p17"/>
                  <p:cNvSpPr/>
                  <p:nvPr/>
                </p:nvSpPr>
                <p:spPr>
                  <a:xfrm rot="-5400000">
                    <a:off x="9640228" y="4089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124" name="Google Shape;1124;p17"/>
                <p:cNvGrpSpPr/>
                <p:nvPr/>
              </p:nvGrpSpPr>
              <p:grpSpPr>
                <a:xfrm>
                  <a:off x="135794" y="68542"/>
                  <a:ext cx="8895562" cy="4967421"/>
                  <a:chOff x="135794" y="68542"/>
                  <a:chExt cx="8895562" cy="4967421"/>
                </a:xfrm>
              </p:grpSpPr>
              <p:grpSp>
                <p:nvGrpSpPr>
                  <p:cNvPr id="1125" name="Google Shape;1125;p17"/>
                  <p:cNvGrpSpPr/>
                  <p:nvPr/>
                </p:nvGrpSpPr>
                <p:grpSpPr>
                  <a:xfrm>
                    <a:off x="135794" y="68542"/>
                    <a:ext cx="8895562" cy="4967421"/>
                    <a:chOff x="135794" y="68542"/>
                    <a:chExt cx="8895562" cy="4967421"/>
                  </a:xfrm>
                </p:grpSpPr>
                <p:sp>
                  <p:nvSpPr>
                    <p:cNvPr id="1126" name="Google Shape;1126;p1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27" name="Google Shape;1127;p1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8" name="Google Shape;1128;p1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29" name="Google Shape;1129;p1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0" name="Google Shape;1130;p1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31" name="Google Shape;1131;p17"/>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2" name="Google Shape;1132;p17"/>
                    <p:cNvSpPr/>
                    <p:nvPr/>
                  </p:nvSpPr>
                  <p:spPr>
                    <a:xfrm rot="-900406" flipH="1">
                      <a:off x="5002410" y="10146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3" name="Google Shape;1133;p17"/>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34" name="Google Shape;1134;p1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35" name="Google Shape;1135;p17"/>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6" name="Google Shape;1136;p1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7" name="Google Shape;1137;p1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8" name="Google Shape;1138;p1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39" name="Google Shape;1139;p1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40" name="Google Shape;1140;p1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1" name="Google Shape;1141;p1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42" name="Google Shape;1142;p1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43" name="Google Shape;1143;p1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4" name="Google Shape;1144;p17"/>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45" name="Google Shape;1145;p17"/>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46" name="Google Shape;1146;p1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47" name="Google Shape;1147;p1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8" name="Google Shape;1148;p17"/>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49" name="Google Shape;1149;p1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0" name="Google Shape;1150;p17"/>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1" name="Google Shape;1151;p1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2" name="Google Shape;1152;p1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53" name="Google Shape;1153;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54" name="Google Shape;1154;p17"/>
                    <p:cNvSpPr/>
                    <p:nvPr/>
                  </p:nvSpPr>
                  <p:spPr>
                    <a:xfrm rot="8100000" flipH="1">
                      <a:off x="8826469" y="424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5" name="Google Shape;1155;p17"/>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6" name="Google Shape;1156;p1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7" name="Google Shape;1157;p1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58" name="Google Shape;1158;p1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9" name="Google Shape;1159;p1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60" name="Google Shape;1160;p17"/>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61" name="Google Shape;1161;p17"/>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62" name="Google Shape;1162;p1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63" name="Google Shape;1163;p17"/>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4" name="Google Shape;1164;p1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5" name="Google Shape;1165;p1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66" name="Google Shape;1166;p1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7" name="Google Shape;1167;p17"/>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8" name="Google Shape;1168;p17"/>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69" name="Google Shape;1169;p1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70" name="Google Shape;1170;p17"/>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171" name="Google Shape;1171;p17"/>
                  <p:cNvGrpSpPr/>
                  <p:nvPr/>
                </p:nvGrpSpPr>
                <p:grpSpPr>
                  <a:xfrm rot="10800000">
                    <a:off x="657960" y="767236"/>
                    <a:ext cx="3061268" cy="3895909"/>
                    <a:chOff x="-2288847" y="1473292"/>
                    <a:chExt cx="3061268" cy="3895909"/>
                  </a:xfrm>
                </p:grpSpPr>
                <p:sp>
                  <p:nvSpPr>
                    <p:cNvPr id="1172" name="Google Shape;1172;p17"/>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73" name="Google Shape;1173;p17"/>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74" name="Google Shape;1174;p17"/>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75" name="Google Shape;1175;p17"/>
              <p:cNvSpPr/>
              <p:nvPr/>
            </p:nvSpPr>
            <p:spPr>
              <a:xfrm>
                <a:off x="1004250" y="41478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7" name="Google Shape;1177;p1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78" name="Google Shape;1178;p17"/>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79" name="Google Shape;1179;p1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0" name="Google Shape;1180;p1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81" name="Google Shape;1181;p17"/>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2" name="Google Shape;1182;p1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83" name="Google Shape;1183;p17"/>
          <p:cNvSpPr/>
          <p:nvPr/>
        </p:nvSpPr>
        <p:spPr>
          <a:xfrm>
            <a:off x="4107379" y="3838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flipH="1">
            <a:off x="4475239"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17"/>
          <p:cNvGrpSpPr/>
          <p:nvPr/>
        </p:nvGrpSpPr>
        <p:grpSpPr>
          <a:xfrm flipH="1">
            <a:off x="912964" y="620375"/>
            <a:ext cx="7236450" cy="260100"/>
            <a:chOff x="1004250" y="4147875"/>
            <a:chExt cx="7236450" cy="260100"/>
          </a:xfrm>
        </p:grpSpPr>
        <p:sp>
          <p:nvSpPr>
            <p:cNvPr id="1186" name="Google Shape;1186;p17"/>
            <p:cNvSpPr/>
            <p:nvPr/>
          </p:nvSpPr>
          <p:spPr>
            <a:xfrm>
              <a:off x="1004250" y="41478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7"/>
            <p:cNvSpPr/>
            <p:nvPr/>
          </p:nvSpPr>
          <p:spPr>
            <a:xfrm>
              <a:off x="804720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17"/>
          <p:cNvSpPr txBox="1">
            <a:spLocks noGrp="1"/>
          </p:cNvSpPr>
          <p:nvPr>
            <p:ph type="subTitle" idx="1"/>
          </p:nvPr>
        </p:nvSpPr>
        <p:spPr>
          <a:xfrm>
            <a:off x="1062150" y="2501888"/>
            <a:ext cx="3209100" cy="114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17"/>
          <p:cNvSpPr txBox="1">
            <a:spLocks noGrp="1"/>
          </p:cNvSpPr>
          <p:nvPr>
            <p:ph type="title"/>
          </p:nvPr>
        </p:nvSpPr>
        <p:spPr>
          <a:xfrm>
            <a:off x="1062150" y="1605450"/>
            <a:ext cx="32091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2_1_1_1">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2_1_1_1_1">
    <p:bg>
      <p:bgPr>
        <a:solidFill>
          <a:schemeClr val="lt1"/>
        </a:solidFill>
        <a:effectLst/>
      </p:bgPr>
    </p:bg>
    <p:spTree>
      <p:nvGrpSpPr>
        <p:cNvPr id="1" name="Shape 1253"/>
        <p:cNvGrpSpPr/>
        <p:nvPr/>
      </p:nvGrpSpPr>
      <p:grpSpPr>
        <a:xfrm>
          <a:off x="0" y="0"/>
          <a:ext cx="0" cy="0"/>
          <a:chOff x="0" y="0"/>
          <a:chExt cx="0" cy="0"/>
        </a:xfrm>
      </p:grpSpPr>
      <p:grpSp>
        <p:nvGrpSpPr>
          <p:cNvPr id="1254" name="Google Shape;1254;p19"/>
          <p:cNvGrpSpPr/>
          <p:nvPr/>
        </p:nvGrpSpPr>
        <p:grpSpPr>
          <a:xfrm flipH="1">
            <a:off x="122308" y="144742"/>
            <a:ext cx="8895562" cy="4958175"/>
            <a:chOff x="135794" y="68542"/>
            <a:chExt cx="8895562" cy="4958175"/>
          </a:xfrm>
        </p:grpSpPr>
        <p:grpSp>
          <p:nvGrpSpPr>
            <p:cNvPr id="1255" name="Google Shape;1255;p19"/>
            <p:cNvGrpSpPr/>
            <p:nvPr/>
          </p:nvGrpSpPr>
          <p:grpSpPr>
            <a:xfrm>
              <a:off x="135794" y="68542"/>
              <a:ext cx="8895562" cy="4958175"/>
              <a:chOff x="135794" y="68542"/>
              <a:chExt cx="8895562" cy="4958175"/>
            </a:xfrm>
          </p:grpSpPr>
          <p:sp>
            <p:nvSpPr>
              <p:cNvPr id="1256" name="Google Shape;1256;p19"/>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257" name="Google Shape;1257;p19"/>
              <p:cNvGrpSpPr/>
              <p:nvPr/>
            </p:nvGrpSpPr>
            <p:grpSpPr>
              <a:xfrm>
                <a:off x="135794" y="68542"/>
                <a:ext cx="8895562" cy="4958175"/>
                <a:chOff x="135794" y="68542"/>
                <a:chExt cx="8895562" cy="4958175"/>
              </a:xfrm>
            </p:grpSpPr>
            <p:grpSp>
              <p:nvGrpSpPr>
                <p:cNvPr id="1258" name="Google Shape;1258;p19"/>
                <p:cNvGrpSpPr/>
                <p:nvPr/>
              </p:nvGrpSpPr>
              <p:grpSpPr>
                <a:xfrm>
                  <a:off x="135794" y="68542"/>
                  <a:ext cx="8895562" cy="4958175"/>
                  <a:chOff x="135794" y="68542"/>
                  <a:chExt cx="8895562" cy="4958175"/>
                </a:xfrm>
              </p:grpSpPr>
              <p:sp>
                <p:nvSpPr>
                  <p:cNvPr id="1259" name="Google Shape;1259;p1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0" name="Google Shape;1260;p19"/>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61" name="Google Shape;1261;p1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2" name="Google Shape;1262;p1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3" name="Google Shape;1263;p1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64" name="Google Shape;1264;p19"/>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5" name="Google Shape;1265;p19"/>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66" name="Google Shape;1266;p19"/>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7" name="Google Shape;1267;p19"/>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68" name="Google Shape;1268;p19"/>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9" name="Google Shape;1269;p19"/>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70" name="Google Shape;1270;p19"/>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71" name="Google Shape;1271;p19"/>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72" name="Google Shape;1272;p19"/>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73" name="Google Shape;1273;p1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4" name="Google Shape;1274;p1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75" name="Google Shape;1275;p19"/>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6" name="Google Shape;1276;p19"/>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77" name="Google Shape;1277;p19"/>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78" name="Google Shape;1278;p1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79" name="Google Shape;1279;p19"/>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0" name="Google Shape;1280;p19"/>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81" name="Google Shape;1281;p1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2" name="Google Shape;1282;p19"/>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3" name="Google Shape;1283;p19"/>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4" name="Google Shape;1284;p1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5" name="Google Shape;1285;p1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86" name="Google Shape;1286;p19"/>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7" name="Google Shape;1287;p19"/>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88" name="Google Shape;1288;p1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9" name="Google Shape;1289;p19"/>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0" name="Google Shape;1290;p1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1" name="Google Shape;1291;p19"/>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92" name="Google Shape;1292;p19"/>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93" name="Google Shape;1293;p19"/>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94" name="Google Shape;1294;p19"/>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5" name="Google Shape;1295;p19"/>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6" name="Google Shape;1296;p19"/>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97" name="Google Shape;1297;p19"/>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8" name="Google Shape;1298;p19"/>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9" name="Google Shape;1299;p19"/>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00" name="Google Shape;1300;p19"/>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1" name="Google Shape;1301;p19"/>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02" name="Google Shape;1302;p19"/>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303" name="Google Shape;1303;p19"/>
                <p:cNvGrpSpPr/>
                <p:nvPr/>
              </p:nvGrpSpPr>
              <p:grpSpPr>
                <a:xfrm rot="10800000">
                  <a:off x="657960" y="911298"/>
                  <a:ext cx="2985068" cy="3751848"/>
                  <a:chOff x="-2212647" y="1473292"/>
                  <a:chExt cx="2985068" cy="3751848"/>
                </a:xfrm>
              </p:grpSpPr>
              <p:sp>
                <p:nvSpPr>
                  <p:cNvPr id="1304" name="Google Shape;1304;p19"/>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05" name="Google Shape;1305;p19"/>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6" name="Google Shape;1306;p19"/>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307" name="Google Shape;1307;p19"/>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08" name="Google Shape;1308;p19"/>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9" name="Google Shape;1309;p19"/>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10" name="Google Shape;1310;p19"/>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11" name="Google Shape;1311;p19"/>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312" name="Google Shape;1312;p19"/>
          <p:cNvSpPr txBox="1">
            <a:spLocks noGrp="1"/>
          </p:cNvSpPr>
          <p:nvPr>
            <p:ph type="subTitle" idx="1"/>
          </p:nvPr>
        </p:nvSpPr>
        <p:spPr>
          <a:xfrm>
            <a:off x="1062150" y="2501900"/>
            <a:ext cx="3209100" cy="114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3" name="Google Shape;1313;p19"/>
          <p:cNvSpPr txBox="1">
            <a:spLocks noGrp="1"/>
          </p:cNvSpPr>
          <p:nvPr>
            <p:ph type="title"/>
          </p:nvPr>
        </p:nvSpPr>
        <p:spPr>
          <a:xfrm>
            <a:off x="1062150" y="1605450"/>
            <a:ext cx="32091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CUSTOM_2_1_1_1_1_1">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3"/>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55638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22308" y="68542"/>
            <a:ext cx="8966083" cy="5041129"/>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
          <p:cNvSpPr/>
          <p:nvPr/>
        </p:nvSpPr>
        <p:spPr>
          <a:xfrm>
            <a:off x="711425" y="540000"/>
            <a:ext cx="77211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a:spLocks noGrp="1"/>
          </p:cNvSpPr>
          <p:nvPr>
            <p:ph type="title"/>
          </p:nvPr>
        </p:nvSpPr>
        <p:spPr>
          <a:xfrm>
            <a:off x="1605325" y="2207688"/>
            <a:ext cx="5933400" cy="133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3"/>
          <p:cNvSpPr txBox="1">
            <a:spLocks noGrp="1"/>
          </p:cNvSpPr>
          <p:nvPr>
            <p:ph type="title" idx="2" hasCustomPrompt="1"/>
          </p:nvPr>
        </p:nvSpPr>
        <p:spPr>
          <a:xfrm>
            <a:off x="4107438" y="1270325"/>
            <a:ext cx="92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0" name="Google Shape;230;p3"/>
          <p:cNvSpPr txBox="1">
            <a:spLocks noGrp="1"/>
          </p:cNvSpPr>
          <p:nvPr>
            <p:ph type="subTitle" idx="1"/>
          </p:nvPr>
        </p:nvSpPr>
        <p:spPr>
          <a:xfrm>
            <a:off x="1605400" y="3540888"/>
            <a:ext cx="59334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6">
  <p:cSld name="CUSTOM_2_1_1_1_1_1_1">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7">
  <p:cSld name="CUSTOM_2_1_1_1_1_1_1_1">
    <p:bg>
      <p:bgPr>
        <a:solidFill>
          <a:schemeClr val="lt1"/>
        </a:solidFill>
        <a:effectLst/>
      </p:bgPr>
    </p:bg>
    <p:spTree>
      <p:nvGrpSpPr>
        <p:cNvPr id="1" name="Shape 1446"/>
        <p:cNvGrpSpPr/>
        <p:nvPr/>
      </p:nvGrpSpPr>
      <p:grpSpPr>
        <a:xfrm>
          <a:off x="0" y="0"/>
          <a:ext cx="0" cy="0"/>
          <a:chOff x="0" y="0"/>
          <a:chExt cx="0" cy="0"/>
        </a:xfrm>
      </p:grpSpPr>
      <p:sp>
        <p:nvSpPr>
          <p:cNvPr id="1447" name="Google Shape;1447;p2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2"/>
          <p:cNvSpPr txBox="1">
            <a:spLocks noGrp="1"/>
          </p:cNvSpPr>
          <p:nvPr>
            <p:ph type="title"/>
          </p:nvPr>
        </p:nvSpPr>
        <p:spPr>
          <a:xfrm>
            <a:off x="926500" y="1876237"/>
            <a:ext cx="35055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49" name="Google Shape;1449;p22"/>
          <p:cNvSpPr txBox="1">
            <a:spLocks noGrp="1"/>
          </p:cNvSpPr>
          <p:nvPr>
            <p:ph type="subTitle" idx="1"/>
          </p:nvPr>
        </p:nvSpPr>
        <p:spPr>
          <a:xfrm>
            <a:off x="926500" y="2342048"/>
            <a:ext cx="3505500" cy="874800"/>
          </a:xfrm>
          <a:prstGeom prst="rect">
            <a:avLst/>
          </a:prstGeom>
          <a:noFill/>
          <a:ln>
            <a:noFill/>
          </a:ln>
        </p:spPr>
        <p:txBody>
          <a:bodyPr spcFirstLastPara="1" wrap="square" lIns="91425" tIns="91425" rIns="91425" bIns="91425" anchor="t" anchorCtr="0">
            <a:noAutofit/>
          </a:bodyPr>
          <a:lstStyle>
            <a:lvl1pPr marR="50800" lvl="0" rtl="0">
              <a:spcBef>
                <a:spcPts val="0"/>
              </a:spcBef>
              <a:spcAft>
                <a:spcPts val="0"/>
              </a:spcAft>
              <a:buClr>
                <a:schemeClr val="dk1"/>
              </a:buClr>
              <a:buSzPts val="1400"/>
              <a:buFont typeface="Nunito"/>
              <a:buChar char="●"/>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450" name="Google Shape;1450;p22"/>
          <p:cNvSpPr txBox="1">
            <a:spLocks noGrp="1"/>
          </p:cNvSpPr>
          <p:nvPr>
            <p:ph type="subTitle" idx="2"/>
          </p:nvPr>
        </p:nvSpPr>
        <p:spPr>
          <a:xfrm>
            <a:off x="926500" y="1238950"/>
            <a:ext cx="3505500" cy="584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51" name="Google Shape;1451;p22"/>
          <p:cNvGrpSpPr/>
          <p:nvPr/>
        </p:nvGrpSpPr>
        <p:grpSpPr>
          <a:xfrm rot="10800000">
            <a:off x="122308" y="68542"/>
            <a:ext cx="8966083" cy="5041129"/>
            <a:chOff x="122308" y="68542"/>
            <a:chExt cx="8966083" cy="5041129"/>
          </a:xfrm>
        </p:grpSpPr>
        <p:sp>
          <p:nvSpPr>
            <p:cNvPr id="1452" name="Google Shape;1452;p2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3" name="Google Shape;1453;p2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54" name="Google Shape;1454;p2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55" name="Google Shape;1455;p2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56" name="Google Shape;1456;p2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57" name="Google Shape;1457;p2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8" name="Google Shape;1458;p2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0" name="Google Shape;1460;p2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61" name="Google Shape;1461;p2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2" name="Google Shape;1462;p2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3" name="Google Shape;1463;p2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64" name="Google Shape;1464;p2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66" name="Google Shape;1466;p2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7" name="Google Shape;1467;p2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8" name="Google Shape;1468;p2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9" name="Google Shape;1469;p2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0" name="Google Shape;1470;p2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71" name="Google Shape;1471;p2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2" name="Google Shape;1472;p2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73" name="Google Shape;1473;p2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74" name="Google Shape;1474;p2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75" name="Google Shape;1475;p2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6" name="Google Shape;1476;p2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77" name="Google Shape;1477;p2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8" name="Google Shape;1478;p2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79" name="Google Shape;1479;p2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80" name="Google Shape;1480;p2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1" name="Google Shape;1481;p2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82" name="Google Shape;1482;p2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3" name="Google Shape;1483;p2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84" name="Google Shape;1484;p2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5" name="Google Shape;1485;p2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6" name="Google Shape;1486;p2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87" name="Google Shape;1487;p2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8" name="Google Shape;1488;p2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89" name="Google Shape;1489;p2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90" name="Google Shape;1490;p2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1" name="Google Shape;1491;p2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2" name="Google Shape;1492;p2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93" name="Google Shape;1493;p2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94" name="Google Shape;1494;p2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95" name="Google Shape;1495;p2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6" name="Google Shape;1496;p2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97" name="Google Shape;1497;p2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98" name="Google Shape;1498;p2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9" name="Google Shape;1499;p2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00" name="Google Shape;1500;p2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01" name="Google Shape;1501;p2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02" name="Google Shape;1502;p2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03" name="Google Shape;1503;p2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04" name="Google Shape;1504;p2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05" name="Google Shape;1505;p22"/>
          <p:cNvSpPr txBox="1">
            <a:spLocks noGrp="1"/>
          </p:cNvSpPr>
          <p:nvPr>
            <p:ph type="title" idx="3"/>
          </p:nvPr>
        </p:nvSpPr>
        <p:spPr>
          <a:xfrm>
            <a:off x="926500" y="3235119"/>
            <a:ext cx="35055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06" name="Google Shape;1506;p22"/>
          <p:cNvSpPr txBox="1">
            <a:spLocks noGrp="1"/>
          </p:cNvSpPr>
          <p:nvPr>
            <p:ph type="subTitle" idx="4"/>
          </p:nvPr>
        </p:nvSpPr>
        <p:spPr>
          <a:xfrm>
            <a:off x="926500" y="3700950"/>
            <a:ext cx="3505500" cy="76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sz="1400">
                <a:solidFill>
                  <a:schemeClr val="dk1"/>
                </a:solidFill>
                <a:highlight>
                  <a:srgbClr val="FFFFFF"/>
                </a:highlight>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7" name="Google Shape;1507;p22"/>
          <p:cNvSpPr txBox="1">
            <a:spLocks noGrp="1"/>
          </p:cNvSpPr>
          <p:nvPr>
            <p:ph type="title" idx="5"/>
          </p:nvPr>
        </p:nvSpPr>
        <p:spPr>
          <a:xfrm>
            <a:off x="4508975" y="1876225"/>
            <a:ext cx="39150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08" name="Google Shape;1508;p22"/>
          <p:cNvSpPr txBox="1">
            <a:spLocks noGrp="1"/>
          </p:cNvSpPr>
          <p:nvPr>
            <p:ph type="subTitle" idx="6"/>
          </p:nvPr>
        </p:nvSpPr>
        <p:spPr>
          <a:xfrm>
            <a:off x="4508975" y="2342100"/>
            <a:ext cx="3915000" cy="2124300"/>
          </a:xfrm>
          <a:prstGeom prst="rect">
            <a:avLst/>
          </a:prstGeom>
          <a:noFill/>
          <a:ln>
            <a:noFill/>
          </a:ln>
        </p:spPr>
        <p:txBody>
          <a:bodyPr spcFirstLastPara="1" wrap="square" lIns="91425" tIns="91425" rIns="91425" bIns="91425" anchor="t" anchorCtr="0">
            <a:noAutofit/>
          </a:bodyPr>
          <a:lstStyle>
            <a:lvl1pPr marR="50800" lvl="0" rtl="0">
              <a:spcBef>
                <a:spcPts val="0"/>
              </a:spcBef>
              <a:spcAft>
                <a:spcPts val="0"/>
              </a:spcAft>
              <a:buClr>
                <a:schemeClr val="dk1"/>
              </a:buClr>
              <a:buSzPts val="1400"/>
              <a:buFont typeface="Nunito"/>
              <a:buChar char="●"/>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9" name="Google Shape;1509;p22"/>
          <p:cNvSpPr txBox="1">
            <a:spLocks noGrp="1"/>
          </p:cNvSpPr>
          <p:nvPr>
            <p:ph type="title" idx="7"/>
          </p:nvPr>
        </p:nvSpPr>
        <p:spPr>
          <a:xfrm>
            <a:off x="2654575" y="540000"/>
            <a:ext cx="38349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8">
  <p:cSld name="CUSTOM_2_1_1_1_1_1_1_1_1">
    <p:bg>
      <p:bgPr>
        <a:solidFill>
          <a:schemeClr val="lt1"/>
        </a:solidFill>
        <a:effectLst/>
      </p:bgPr>
    </p:bg>
    <p:spTree>
      <p:nvGrpSpPr>
        <p:cNvPr id="1" name="Shape 1510"/>
        <p:cNvGrpSpPr/>
        <p:nvPr/>
      </p:nvGrpSpPr>
      <p:grpSpPr>
        <a:xfrm>
          <a:off x="0" y="0"/>
          <a:ext cx="0" cy="0"/>
          <a:chOff x="0" y="0"/>
          <a:chExt cx="0" cy="0"/>
        </a:xfrm>
      </p:grpSpPr>
      <p:sp>
        <p:nvSpPr>
          <p:cNvPr id="1511" name="Google Shape;1511;p2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3"/>
          <p:cNvSpPr txBox="1">
            <a:spLocks noGrp="1"/>
          </p:cNvSpPr>
          <p:nvPr>
            <p:ph type="title"/>
          </p:nvPr>
        </p:nvSpPr>
        <p:spPr>
          <a:xfrm>
            <a:off x="926500" y="1876237"/>
            <a:ext cx="35055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3" name="Google Shape;1513;p23"/>
          <p:cNvSpPr txBox="1">
            <a:spLocks noGrp="1"/>
          </p:cNvSpPr>
          <p:nvPr>
            <p:ph type="subTitle" idx="1"/>
          </p:nvPr>
        </p:nvSpPr>
        <p:spPr>
          <a:xfrm>
            <a:off x="926500" y="2342048"/>
            <a:ext cx="3505500" cy="874800"/>
          </a:xfrm>
          <a:prstGeom prst="rect">
            <a:avLst/>
          </a:prstGeom>
          <a:noFill/>
          <a:ln>
            <a:noFill/>
          </a:ln>
        </p:spPr>
        <p:txBody>
          <a:bodyPr spcFirstLastPara="1" wrap="square" lIns="91425" tIns="91425" rIns="91425" bIns="91425" anchor="t" anchorCtr="0">
            <a:noAutofit/>
          </a:bodyPr>
          <a:lstStyle>
            <a:lvl1pPr marR="50800" lvl="0" rtl="0">
              <a:spcBef>
                <a:spcPts val="0"/>
              </a:spcBef>
              <a:spcAft>
                <a:spcPts val="0"/>
              </a:spcAft>
              <a:buClr>
                <a:schemeClr val="dk1"/>
              </a:buClr>
              <a:buSzPts val="1400"/>
              <a:buFont typeface="Nunito"/>
              <a:buChar char="●"/>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14" name="Google Shape;1514;p23"/>
          <p:cNvSpPr txBox="1">
            <a:spLocks noGrp="1"/>
          </p:cNvSpPr>
          <p:nvPr>
            <p:ph type="subTitle" idx="2"/>
          </p:nvPr>
        </p:nvSpPr>
        <p:spPr>
          <a:xfrm>
            <a:off x="926500" y="1238950"/>
            <a:ext cx="4178700" cy="584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15" name="Google Shape;1515;p23"/>
          <p:cNvGrpSpPr/>
          <p:nvPr/>
        </p:nvGrpSpPr>
        <p:grpSpPr>
          <a:xfrm flipH="1">
            <a:off x="122308" y="68542"/>
            <a:ext cx="8966083" cy="5041129"/>
            <a:chOff x="122308" y="68542"/>
            <a:chExt cx="8966083" cy="5041129"/>
          </a:xfrm>
        </p:grpSpPr>
        <p:sp>
          <p:nvSpPr>
            <p:cNvPr id="1516" name="Google Shape;1516;p2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17" name="Google Shape;1517;p2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18" name="Google Shape;1518;p2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19" name="Google Shape;1519;p2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0" name="Google Shape;1520;p2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1" name="Google Shape;1521;p2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22" name="Google Shape;1522;p23"/>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24" name="Google Shape;1524;p2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25" name="Google Shape;1525;p2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26" name="Google Shape;1526;p2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7" name="Google Shape;1527;p2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8" name="Google Shape;1528;p2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0" name="Google Shape;1530;p2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1" name="Google Shape;1531;p2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32" name="Google Shape;1532;p2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33" name="Google Shape;1533;p2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34" name="Google Shape;1534;p2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5" name="Google Shape;1535;p2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36" name="Google Shape;1536;p2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37" name="Google Shape;1537;p2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8" name="Google Shape;1538;p2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39" name="Google Shape;1539;p2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0" name="Google Shape;1540;p2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1" name="Google Shape;1541;p2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2" name="Google Shape;1542;p2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43" name="Google Shape;1543;p2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544" name="Google Shape;1544;p2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5" name="Google Shape;1545;p2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6" name="Google Shape;1546;p2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7" name="Google Shape;1547;p2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48" name="Google Shape;1548;p2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9" name="Google Shape;1549;p2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0" name="Google Shape;1550;p2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51" name="Google Shape;1551;p2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52" name="Google Shape;1552;p2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3" name="Google Shape;1553;p2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54" name="Google Shape;1554;p2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55" name="Google Shape;1555;p2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6" name="Google Shape;1556;p2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57" name="Google Shape;1557;p2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58" name="Google Shape;1558;p2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9" name="Google Shape;1559;p2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60" name="Google Shape;1560;p2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1" name="Google Shape;1561;p2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2" name="Google Shape;1562;p2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63" name="Google Shape;1563;p2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4" name="Google Shape;1564;p2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5" name="Google Shape;1565;p2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66" name="Google Shape;1566;p2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67" name="Google Shape;1567;p2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68" name="Google Shape;1568;p2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69" name="Google Shape;1569;p23"/>
          <p:cNvSpPr txBox="1">
            <a:spLocks noGrp="1"/>
          </p:cNvSpPr>
          <p:nvPr>
            <p:ph type="title" idx="3"/>
          </p:nvPr>
        </p:nvSpPr>
        <p:spPr>
          <a:xfrm>
            <a:off x="4508975" y="1876225"/>
            <a:ext cx="39150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70" name="Google Shape;1570;p23"/>
          <p:cNvSpPr txBox="1">
            <a:spLocks noGrp="1"/>
          </p:cNvSpPr>
          <p:nvPr>
            <p:ph type="subTitle" idx="4"/>
          </p:nvPr>
        </p:nvSpPr>
        <p:spPr>
          <a:xfrm>
            <a:off x="4508975" y="2342100"/>
            <a:ext cx="3915000" cy="2337600"/>
          </a:xfrm>
          <a:prstGeom prst="rect">
            <a:avLst/>
          </a:prstGeom>
          <a:noFill/>
          <a:ln>
            <a:noFill/>
          </a:ln>
        </p:spPr>
        <p:txBody>
          <a:bodyPr spcFirstLastPara="1" wrap="square" lIns="91425" tIns="91425" rIns="91425" bIns="91425" anchor="t" anchorCtr="0">
            <a:noAutofit/>
          </a:bodyPr>
          <a:lstStyle>
            <a:lvl1pPr marR="50800" lvl="0" rtl="0">
              <a:spcBef>
                <a:spcPts val="0"/>
              </a:spcBef>
              <a:spcAft>
                <a:spcPts val="0"/>
              </a:spcAft>
              <a:buClr>
                <a:schemeClr val="dk1"/>
              </a:buClr>
              <a:buSzPts val="1400"/>
              <a:buFont typeface="Nunito"/>
              <a:buChar char="●"/>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71" name="Google Shape;1571;p23"/>
          <p:cNvSpPr txBox="1">
            <a:spLocks noGrp="1"/>
          </p:cNvSpPr>
          <p:nvPr>
            <p:ph type="title" idx="5"/>
          </p:nvPr>
        </p:nvSpPr>
        <p:spPr>
          <a:xfrm>
            <a:off x="2654575" y="540000"/>
            <a:ext cx="38349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572"/>
        <p:cNvGrpSpPr/>
        <p:nvPr/>
      </p:nvGrpSpPr>
      <p:grpSpPr>
        <a:xfrm>
          <a:off x="0" y="0"/>
          <a:ext cx="0" cy="0"/>
          <a:chOff x="0" y="0"/>
          <a:chExt cx="0" cy="0"/>
        </a:xfrm>
      </p:grpSpPr>
      <p:grpSp>
        <p:nvGrpSpPr>
          <p:cNvPr id="1573" name="Google Shape;1573;p24"/>
          <p:cNvGrpSpPr/>
          <p:nvPr/>
        </p:nvGrpSpPr>
        <p:grpSpPr>
          <a:xfrm>
            <a:off x="122308" y="68542"/>
            <a:ext cx="8909048" cy="5041129"/>
            <a:chOff x="122308" y="68542"/>
            <a:chExt cx="8909048" cy="5041129"/>
          </a:xfrm>
        </p:grpSpPr>
        <p:sp>
          <p:nvSpPr>
            <p:cNvPr id="1574" name="Google Shape;1574;p2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75" name="Google Shape;1575;p2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76" name="Google Shape;1576;p2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77" name="Google Shape;1577;p2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78" name="Google Shape;1578;p2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79" name="Google Shape;1579;p2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80" name="Google Shape;1580;p2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1" name="Google Shape;1581;p2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82" name="Google Shape;1582;p2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83" name="Google Shape;1583;p2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4" name="Google Shape;1584;p2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85" name="Google Shape;1585;p2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87" name="Google Shape;1587;p2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8" name="Google Shape;1588;p2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9" name="Google Shape;1589;p24"/>
            <p:cNvSpPr/>
            <p:nvPr/>
          </p:nvSpPr>
          <p:spPr>
            <a:xfrm rot="-5400000">
              <a:off x="10072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90" name="Google Shape;1590;p24"/>
            <p:cNvSpPr/>
            <p:nvPr/>
          </p:nvSpPr>
          <p:spPr>
            <a:xfrm rot="2700000">
              <a:off x="1582641" y="1703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1" name="Google Shape;1591;p2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92" name="Google Shape;1592;p24"/>
            <p:cNvSpPr/>
            <p:nvPr/>
          </p:nvSpPr>
          <p:spPr>
            <a:xfrm rot="8999773">
              <a:off x="447859" y="17799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3" name="Google Shape;1593;p24"/>
            <p:cNvSpPr/>
            <p:nvPr/>
          </p:nvSpPr>
          <p:spPr>
            <a:xfrm rot="6300406">
              <a:off x="237570" y="1266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94" name="Google Shape;1594;p2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95" name="Google Shape;1595;p2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96" name="Google Shape;1596;p2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7" name="Google Shape;1597;p2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8" name="Google Shape;1598;p2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9" name="Google Shape;1599;p2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0" name="Google Shape;1600;p2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01" name="Google Shape;1601;p2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2" name="Google Shape;1602;p2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03" name="Google Shape;1603;p24"/>
            <p:cNvSpPr/>
            <p:nvPr/>
          </p:nvSpPr>
          <p:spPr>
            <a:xfrm rot="2700000">
              <a:off x="133366" y="2256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4" name="Google Shape;1604;p2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05" name="Google Shape;1605;p2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6" name="Google Shape;1606;p2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7" name="Google Shape;1607;p2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8" name="Google Shape;1608;p24"/>
            <p:cNvSpPr/>
            <p:nvPr/>
          </p:nvSpPr>
          <p:spPr>
            <a:xfrm rot="8100000" flipH="1">
              <a:off x="88264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9" name="Google Shape;1609;p2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0" name="Google Shape;1610;p2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11" name="Google Shape;1611;p2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2" name="Google Shape;1612;p2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3" name="Google Shape;1613;p2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14" name="Google Shape;1614;p2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15" name="Google Shape;1615;p2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16" name="Google Shape;1616;p24"/>
            <p:cNvSpPr/>
            <p:nvPr/>
          </p:nvSpPr>
          <p:spPr>
            <a:xfrm>
              <a:off x="51713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7" name="Google Shape;1617;p24"/>
            <p:cNvSpPr/>
            <p:nvPr/>
          </p:nvSpPr>
          <p:spPr>
            <a:xfrm rot="8999773">
              <a:off x="5950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18" name="Google Shape;1618;p24"/>
            <p:cNvSpPr/>
            <p:nvPr/>
          </p:nvSpPr>
          <p:spPr>
            <a:xfrm>
              <a:off x="67011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19" name="Google Shape;1619;p2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20" name="Google Shape;1620;p2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21" name="Google Shape;1621;p2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22" name="Google Shape;1622;p2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23" name="Google Shape;1623;p2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24" name="Google Shape;1624;p2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25" name="Google Shape;1625;p2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26" name="Google Shape;1626;p24"/>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txBox="1">
            <a:spLocks noGrp="1"/>
          </p:cNvSpPr>
          <p:nvPr>
            <p:ph type="title"/>
          </p:nvPr>
        </p:nvSpPr>
        <p:spPr>
          <a:xfrm>
            <a:off x="2654575" y="540000"/>
            <a:ext cx="3834900" cy="612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10_1">
    <p:bg>
      <p:bgPr>
        <a:solidFill>
          <a:schemeClr val="lt1"/>
        </a:solidFill>
        <a:effectLst/>
      </p:bgPr>
    </p:bg>
    <p:spTree>
      <p:nvGrpSpPr>
        <p:cNvPr id="1" name="Shape 1628"/>
        <p:cNvGrpSpPr/>
        <p:nvPr/>
      </p:nvGrpSpPr>
      <p:grpSpPr>
        <a:xfrm>
          <a:off x="0" y="0"/>
          <a:ext cx="0" cy="0"/>
          <a:chOff x="0" y="0"/>
          <a:chExt cx="0" cy="0"/>
        </a:xfrm>
      </p:grpSpPr>
      <p:grpSp>
        <p:nvGrpSpPr>
          <p:cNvPr id="1629" name="Google Shape;1629;p25"/>
          <p:cNvGrpSpPr/>
          <p:nvPr/>
        </p:nvGrpSpPr>
        <p:grpSpPr>
          <a:xfrm flipH="1">
            <a:off x="122308" y="144742"/>
            <a:ext cx="8895562" cy="4958175"/>
            <a:chOff x="135794" y="68542"/>
            <a:chExt cx="8895562" cy="4958175"/>
          </a:xfrm>
        </p:grpSpPr>
        <p:grpSp>
          <p:nvGrpSpPr>
            <p:cNvPr id="1630" name="Google Shape;1630;p25"/>
            <p:cNvGrpSpPr/>
            <p:nvPr/>
          </p:nvGrpSpPr>
          <p:grpSpPr>
            <a:xfrm>
              <a:off x="135794" y="68542"/>
              <a:ext cx="8895562" cy="4958175"/>
              <a:chOff x="135794" y="68542"/>
              <a:chExt cx="8895562" cy="4958175"/>
            </a:xfrm>
          </p:grpSpPr>
          <p:sp>
            <p:nvSpPr>
              <p:cNvPr id="1631" name="Google Shape;1631;p25"/>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632" name="Google Shape;1632;p25"/>
              <p:cNvGrpSpPr/>
              <p:nvPr/>
            </p:nvGrpSpPr>
            <p:grpSpPr>
              <a:xfrm>
                <a:off x="135794" y="68542"/>
                <a:ext cx="8895562" cy="4958175"/>
                <a:chOff x="135794" y="68542"/>
                <a:chExt cx="8895562" cy="4958175"/>
              </a:xfrm>
            </p:grpSpPr>
            <p:grpSp>
              <p:nvGrpSpPr>
                <p:cNvPr id="1633" name="Google Shape;1633;p25"/>
                <p:cNvGrpSpPr/>
                <p:nvPr/>
              </p:nvGrpSpPr>
              <p:grpSpPr>
                <a:xfrm>
                  <a:off x="135794" y="68542"/>
                  <a:ext cx="8895562" cy="4958175"/>
                  <a:chOff x="135794" y="68542"/>
                  <a:chExt cx="8895562" cy="4958175"/>
                </a:xfrm>
              </p:grpSpPr>
              <p:sp>
                <p:nvSpPr>
                  <p:cNvPr id="1634" name="Google Shape;1634;p2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35" name="Google Shape;1635;p25"/>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6" name="Google Shape;1636;p2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37" name="Google Shape;1637;p2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38" name="Google Shape;1638;p2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39" name="Google Shape;1639;p25"/>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0" name="Google Shape;1640;p25"/>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1" name="Google Shape;1641;p25"/>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2" name="Google Shape;1642;p25"/>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3" name="Google Shape;1643;p25"/>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44" name="Google Shape;1644;p25"/>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5" name="Google Shape;1645;p25"/>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6" name="Google Shape;1646;p25"/>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47" name="Google Shape;1647;p25"/>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8" name="Google Shape;1648;p2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9" name="Google Shape;1649;p2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50" name="Google Shape;1650;p25"/>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1" name="Google Shape;1651;p25"/>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2" name="Google Shape;1652;p25"/>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53" name="Google Shape;1653;p2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54" name="Google Shape;1654;p25"/>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5" name="Google Shape;1655;p25"/>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56" name="Google Shape;1656;p2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7" name="Google Shape;1657;p25"/>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8" name="Google Shape;1658;p25"/>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9" name="Google Shape;1659;p2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0" name="Google Shape;1660;p2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61" name="Google Shape;1661;p25"/>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62" name="Google Shape;1662;p25"/>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3" name="Google Shape;1663;p2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64" name="Google Shape;1664;p25"/>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65" name="Google Shape;1665;p2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6" name="Google Shape;1666;p25"/>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67" name="Google Shape;1667;p25"/>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68" name="Google Shape;1668;p25"/>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9" name="Google Shape;1669;p25"/>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70" name="Google Shape;1670;p25"/>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1" name="Google Shape;1671;p25"/>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2" name="Google Shape;1672;p25"/>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73" name="Google Shape;1673;p25"/>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4" name="Google Shape;1674;p25"/>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5" name="Google Shape;1675;p25"/>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76" name="Google Shape;1676;p25"/>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77" name="Google Shape;1677;p25"/>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78" name="Google Shape;1678;p25"/>
                <p:cNvGrpSpPr/>
                <p:nvPr/>
              </p:nvGrpSpPr>
              <p:grpSpPr>
                <a:xfrm rot="10800000">
                  <a:off x="657960" y="911298"/>
                  <a:ext cx="2985068" cy="3751848"/>
                  <a:chOff x="-2212647" y="1473292"/>
                  <a:chExt cx="2985068" cy="3751848"/>
                </a:xfrm>
              </p:grpSpPr>
              <p:sp>
                <p:nvSpPr>
                  <p:cNvPr id="1679" name="Google Shape;1679;p25"/>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80" name="Google Shape;1680;p25"/>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1" name="Google Shape;1681;p25"/>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682" name="Google Shape;1682;p25"/>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3" name="Google Shape;1683;p25"/>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4" name="Google Shape;1684;p25"/>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5" name="Google Shape;1685;p25"/>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6" name="Google Shape;1686;p25"/>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87" name="Google Shape;1687;p2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5"/>
          <p:cNvSpPr txBox="1">
            <a:spLocks noGrp="1"/>
          </p:cNvSpPr>
          <p:nvPr>
            <p:ph type="title"/>
          </p:nvPr>
        </p:nvSpPr>
        <p:spPr>
          <a:xfrm>
            <a:off x="2039300" y="540000"/>
            <a:ext cx="50655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CUSTOM_10_1_1">
    <p:bg>
      <p:bgPr>
        <a:solidFill>
          <a:schemeClr val="lt1"/>
        </a:solidFill>
        <a:effectLst/>
      </p:bgPr>
    </p:bg>
    <p:spTree>
      <p:nvGrpSpPr>
        <p:cNvPr id="1" name="Shape 1689"/>
        <p:cNvGrpSpPr/>
        <p:nvPr/>
      </p:nvGrpSpPr>
      <p:grpSpPr>
        <a:xfrm>
          <a:off x="0" y="0"/>
          <a:ext cx="0" cy="0"/>
          <a:chOff x="0" y="0"/>
          <a:chExt cx="0" cy="0"/>
        </a:xfrm>
      </p:grpSpPr>
      <p:sp>
        <p:nvSpPr>
          <p:cNvPr id="1690" name="Google Shape;1690;p26"/>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1" name="Google Shape;1691;p26"/>
          <p:cNvGrpSpPr/>
          <p:nvPr/>
        </p:nvGrpSpPr>
        <p:grpSpPr>
          <a:xfrm rot="10800000" flipH="1">
            <a:off x="135794" y="68542"/>
            <a:ext cx="8952597" cy="5041129"/>
            <a:chOff x="135794" y="68542"/>
            <a:chExt cx="8952597" cy="5041129"/>
          </a:xfrm>
        </p:grpSpPr>
        <p:sp>
          <p:nvSpPr>
            <p:cNvPr id="1692" name="Google Shape;1692;p2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3" name="Google Shape;1693;p2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94" name="Google Shape;1694;p2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95" name="Google Shape;1695;p2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96" name="Google Shape;1696;p2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97" name="Google Shape;1697;p2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8" name="Google Shape;1698;p26"/>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99" name="Google Shape;1699;p2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00" name="Google Shape;1700;p2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1" name="Google Shape;1701;p2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2" name="Google Shape;1702;p2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03" name="Google Shape;1703;p2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05" name="Google Shape;1705;p2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06" name="Google Shape;1706;p2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7" name="Google Shape;1707;p26"/>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8" name="Google Shape;1708;p2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09" name="Google Shape;1709;p2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10" name="Google Shape;1710;p2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1" name="Google Shape;1711;p2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12" name="Google Shape;1712;p2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13" name="Google Shape;1713;p2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14" name="Google Shape;1714;p2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5" name="Google Shape;1715;p2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16" name="Google Shape;1716;p26"/>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17" name="Google Shape;1717;p2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8" name="Google Shape;1718;p26"/>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19" name="Google Shape;1719;p26"/>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0" name="Google Shape;1720;p2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21" name="Google Shape;1721;p2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2" name="Google Shape;1722;p26"/>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3" name="Google Shape;1723;p2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4" name="Google Shape;1724;p2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5" name="Google Shape;1725;p2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26" name="Google Shape;1726;p2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7" name="Google Shape;1727;p2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28" name="Google Shape;1728;p2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9" name="Google Shape;1729;p2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0" name="Google Shape;1730;p2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1" name="Google Shape;1731;p2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32" name="Google Shape;1732;p2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3" name="Google Shape;1733;p2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34" name="Google Shape;1734;p26"/>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5" name="Google Shape;1735;p2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6" name="Google Shape;1736;p2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37" name="Google Shape;1737;p26"/>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8" name="Google Shape;1738;p2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9" name="Google Shape;1739;p2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0" name="Google Shape;1740;p2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41" name="Google Shape;1741;p2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42" name="Google Shape;1742;p2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43" name="Google Shape;1743;p26"/>
          <p:cNvSpPr txBox="1">
            <a:spLocks noGrp="1"/>
          </p:cNvSpPr>
          <p:nvPr>
            <p:ph type="title"/>
          </p:nvPr>
        </p:nvSpPr>
        <p:spPr>
          <a:xfrm>
            <a:off x="2039300" y="540000"/>
            <a:ext cx="50655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4">
  <p:cSld name="CUSTOM_10_1_1_1">
    <p:bg>
      <p:bgPr>
        <a:solidFill>
          <a:schemeClr val="lt1"/>
        </a:solidFill>
        <a:effectLst/>
      </p:bgPr>
    </p:bg>
    <p:spTree>
      <p:nvGrpSpPr>
        <p:cNvPr id="1" name="Shape 1744"/>
        <p:cNvGrpSpPr/>
        <p:nvPr/>
      </p:nvGrpSpPr>
      <p:grpSpPr>
        <a:xfrm>
          <a:off x="0" y="0"/>
          <a:ext cx="0" cy="0"/>
          <a:chOff x="0" y="0"/>
          <a:chExt cx="0" cy="0"/>
        </a:xfrm>
      </p:grpSpPr>
      <p:grpSp>
        <p:nvGrpSpPr>
          <p:cNvPr id="1745" name="Google Shape;1745;p27"/>
          <p:cNvGrpSpPr/>
          <p:nvPr/>
        </p:nvGrpSpPr>
        <p:grpSpPr>
          <a:xfrm rot="10800000">
            <a:off x="135794" y="68542"/>
            <a:ext cx="8952597" cy="5041129"/>
            <a:chOff x="135794" y="68542"/>
            <a:chExt cx="8952597" cy="5041129"/>
          </a:xfrm>
        </p:grpSpPr>
        <p:sp>
          <p:nvSpPr>
            <p:cNvPr id="1746" name="Google Shape;1746;p2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7" name="Google Shape;1747;p2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48" name="Google Shape;1748;p2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49" name="Google Shape;1749;p2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0" name="Google Shape;1750;p2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1" name="Google Shape;1751;p2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52" name="Google Shape;1752;p27"/>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3" name="Google Shape;1753;p2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54" name="Google Shape;1754;p2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55" name="Google Shape;1755;p2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6" name="Google Shape;1756;p2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7" name="Google Shape;1757;p27"/>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59" name="Google Shape;1759;p2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0" name="Google Shape;1760;p2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61" name="Google Shape;1761;p27"/>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2" name="Google Shape;1762;p2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63" name="Google Shape;1763;p2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64" name="Google Shape;1764;p2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5" name="Google Shape;1765;p2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66" name="Google Shape;1766;p2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7" name="Google Shape;1767;p2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68" name="Google Shape;1768;p2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9" name="Google Shape;1769;p2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0" name="Google Shape;1770;p27"/>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1" name="Google Shape;1771;p2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72" name="Google Shape;1772;p27"/>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73" name="Google Shape;1773;p27"/>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4" name="Google Shape;1774;p2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5" name="Google Shape;1775;p2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6" name="Google Shape;1776;p27"/>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77" name="Google Shape;1777;p2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8" name="Google Shape;1778;p2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9" name="Google Shape;1779;p2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80" name="Google Shape;1780;p2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1" name="Google Shape;1781;p2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2" name="Google Shape;1782;p2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83" name="Google Shape;1783;p2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4" name="Google Shape;1784;p2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5" name="Google Shape;1785;p2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86" name="Google Shape;1786;p2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7" name="Google Shape;1787;p2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88" name="Google Shape;1788;p27"/>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9" name="Google Shape;1789;p2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0" name="Google Shape;1790;p2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91" name="Google Shape;1791;p27"/>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92" name="Google Shape;1792;p2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3" name="Google Shape;1793;p2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94" name="Google Shape;1794;p2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95" name="Google Shape;1795;p2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96" name="Google Shape;1796;p27"/>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txBox="1">
            <a:spLocks noGrp="1"/>
          </p:cNvSpPr>
          <p:nvPr>
            <p:ph type="title"/>
          </p:nvPr>
        </p:nvSpPr>
        <p:spPr>
          <a:xfrm>
            <a:off x="2039300" y="540000"/>
            <a:ext cx="50655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5">
  <p:cSld name="CUSTOM_10_1_1_1_1">
    <p:bg>
      <p:bgPr>
        <a:solidFill>
          <a:schemeClr val="lt1"/>
        </a:solidFill>
        <a:effectLst/>
      </p:bgPr>
    </p:bg>
    <p:spTree>
      <p:nvGrpSpPr>
        <p:cNvPr id="1" name="Shape 1798"/>
        <p:cNvGrpSpPr/>
        <p:nvPr/>
      </p:nvGrpSpPr>
      <p:grpSpPr>
        <a:xfrm>
          <a:off x="0" y="0"/>
          <a:ext cx="0" cy="0"/>
          <a:chOff x="0" y="0"/>
          <a:chExt cx="0" cy="0"/>
        </a:xfrm>
      </p:grpSpPr>
      <p:sp>
        <p:nvSpPr>
          <p:cNvPr id="1799" name="Google Shape;1799;p28"/>
          <p:cNvSpPr/>
          <p:nvPr/>
        </p:nvSpPr>
        <p:spPr>
          <a:xfrm>
            <a:off x="1290025" y="1241850"/>
            <a:ext cx="3115500" cy="26598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txBox="1">
            <a:spLocks noGrp="1"/>
          </p:cNvSpPr>
          <p:nvPr>
            <p:ph type="title"/>
          </p:nvPr>
        </p:nvSpPr>
        <p:spPr>
          <a:xfrm>
            <a:off x="1434450" y="1496700"/>
            <a:ext cx="2826600" cy="215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6">
  <p:cSld name="CUSTOM_10_1_1_1_1_1">
    <p:bg>
      <p:bgPr>
        <a:solidFill>
          <a:schemeClr val="lt1"/>
        </a:solidFill>
        <a:effectLst/>
      </p:bgPr>
    </p:bg>
    <p:spTree>
      <p:nvGrpSpPr>
        <p:cNvPr id="1" name="Shape 1801"/>
        <p:cNvGrpSpPr/>
        <p:nvPr/>
      </p:nvGrpSpPr>
      <p:grpSpPr>
        <a:xfrm>
          <a:off x="0" y="0"/>
          <a:ext cx="0" cy="0"/>
          <a:chOff x="0" y="0"/>
          <a:chExt cx="0" cy="0"/>
        </a:xfrm>
      </p:grpSpPr>
      <p:grpSp>
        <p:nvGrpSpPr>
          <p:cNvPr id="1802" name="Google Shape;1802;p29"/>
          <p:cNvGrpSpPr/>
          <p:nvPr/>
        </p:nvGrpSpPr>
        <p:grpSpPr>
          <a:xfrm rot="10800000">
            <a:off x="135794" y="68542"/>
            <a:ext cx="8952597" cy="5041129"/>
            <a:chOff x="135794" y="68542"/>
            <a:chExt cx="8952597" cy="5041129"/>
          </a:xfrm>
        </p:grpSpPr>
        <p:sp>
          <p:nvSpPr>
            <p:cNvPr id="1803" name="Google Shape;1803;p29"/>
            <p:cNvSpPr/>
            <p:nvPr/>
          </p:nvSpPr>
          <p:spPr>
            <a:xfrm rot="2700000">
              <a:off x="4721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4" name="Google Shape;1804;p2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05" name="Google Shape;1805;p2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06" name="Google Shape;1806;p2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07" name="Google Shape;1807;p2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08" name="Google Shape;1808;p2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9" name="Google Shape;1809;p29"/>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0" name="Google Shape;1810;p2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11" name="Google Shape;1811;p2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2" name="Google Shape;1812;p29"/>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13" name="Google Shape;1813;p29"/>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15" name="Google Shape;1815;p2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6" name="Google Shape;1816;p2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17" name="Google Shape;1817;p29"/>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8" name="Google Shape;1818;p2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19" name="Google Shape;1819;p29"/>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20" name="Google Shape;1820;p2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1" name="Google Shape;1821;p2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22" name="Google Shape;1822;p2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23" name="Google Shape;1823;p2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24" name="Google Shape;1824;p2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5" name="Google Shape;1825;p29"/>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26" name="Google Shape;1826;p29"/>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27" name="Google Shape;1827;p29"/>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28" name="Google Shape;1828;p29"/>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29" name="Google Shape;1829;p29"/>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0" name="Google Shape;1830;p29"/>
            <p:cNvSpPr/>
            <p:nvPr/>
          </p:nvSpPr>
          <p:spPr>
            <a:xfrm rot="2700000">
              <a:off x="563466" y="38114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31" name="Google Shape;1831;p2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2" name="Google Shape;1832;p29"/>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3" name="Google Shape;1833;p29"/>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4" name="Google Shape;1834;p2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5" name="Google Shape;1835;p2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36" name="Google Shape;1836;p2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7" name="Google Shape;1837;p2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38" name="Google Shape;1838;p2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9" name="Google Shape;1839;p2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0" name="Google Shape;1840;p2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1" name="Google Shape;1841;p2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42" name="Google Shape;1842;p2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43" name="Google Shape;1843;p2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44" name="Google Shape;1844;p29"/>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5" name="Google Shape;1845;p2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6" name="Google Shape;1846;p2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47" name="Google Shape;1847;p29"/>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8" name="Google Shape;1848;p2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9" name="Google Shape;1849;p2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50" name="Google Shape;1850;p2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1" name="Google Shape;1851;p2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52" name="Google Shape;1852;p29"/>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9"/>
          <p:cNvSpPr txBox="1">
            <a:spLocks noGrp="1"/>
          </p:cNvSpPr>
          <p:nvPr>
            <p:ph type="title"/>
          </p:nvPr>
        </p:nvSpPr>
        <p:spPr>
          <a:xfrm>
            <a:off x="2020050" y="540000"/>
            <a:ext cx="51039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7">
  <p:cSld name="CUSTOM_10_1_1_1_1_1_1">
    <p:bg>
      <p:bgPr>
        <a:solidFill>
          <a:schemeClr val="lt1"/>
        </a:solidFill>
        <a:effectLst/>
      </p:bgPr>
    </p:bg>
    <p:spTree>
      <p:nvGrpSpPr>
        <p:cNvPr id="1" name="Shape 1854"/>
        <p:cNvGrpSpPr/>
        <p:nvPr/>
      </p:nvGrpSpPr>
      <p:grpSpPr>
        <a:xfrm>
          <a:off x="0" y="0"/>
          <a:ext cx="0" cy="0"/>
          <a:chOff x="0" y="0"/>
          <a:chExt cx="0" cy="0"/>
        </a:xfrm>
      </p:grpSpPr>
      <p:sp>
        <p:nvSpPr>
          <p:cNvPr id="1855" name="Google Shape;1855;p3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30"/>
          <p:cNvGrpSpPr/>
          <p:nvPr/>
        </p:nvGrpSpPr>
        <p:grpSpPr>
          <a:xfrm rot="10800000">
            <a:off x="135794" y="68542"/>
            <a:ext cx="8952597" cy="5041129"/>
            <a:chOff x="135794" y="68542"/>
            <a:chExt cx="8952597" cy="5041129"/>
          </a:xfrm>
        </p:grpSpPr>
        <p:sp>
          <p:nvSpPr>
            <p:cNvPr id="1857" name="Google Shape;1857;p3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58" name="Google Shape;1858;p3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59" name="Google Shape;1859;p3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0" name="Google Shape;1860;p3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1" name="Google Shape;1861;p3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62" name="Google Shape;1862;p30"/>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3" name="Google Shape;1863;p3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64" name="Google Shape;1864;p30"/>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65" name="Google Shape;1865;p30"/>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6" name="Google Shape;1866;p3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67" name="Google Shape;1867;p3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8" name="Google Shape;1868;p30"/>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9" name="Google Shape;1869;p30"/>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70" name="Google Shape;1870;p3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71" name="Google Shape;1871;p3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2" name="Google Shape;1872;p30"/>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3" name="Google Shape;1873;p30"/>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74" name="Google Shape;1874;p3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75" name="Google Shape;1875;p3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6" name="Google Shape;1876;p30"/>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77" name="Google Shape;1877;p30"/>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78" name="Google Shape;1878;p30"/>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79" name="Google Shape;1879;p30"/>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80" name="Google Shape;1880;p3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1" name="Google Shape;1881;p30"/>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2" name="Google Shape;1882;p3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3" name="Google Shape;1883;p3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84" name="Google Shape;1884;p30"/>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5" name="Google Shape;1885;p3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6" name="Google Shape;1886;p30"/>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7" name="Google Shape;1887;p3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88" name="Google Shape;1888;p30"/>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89" name="Google Shape;1889;p30"/>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90" name="Google Shape;1890;p30"/>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91" name="Google Shape;1891;p30"/>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92" name="Google Shape;1892;p30"/>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3" name="Google Shape;1893;p3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94" name="Google Shape;1894;p30"/>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95" name="Google Shape;1895;p3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6" name="Google Shape;1896;p3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97" name="Google Shape;1897;p30"/>
            <p:cNvSpPr/>
            <p:nvPr/>
          </p:nvSpPr>
          <p:spPr>
            <a:xfrm rot="-5400000">
              <a:off x="8873453" y="4261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98" name="Google Shape;1898;p3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99" name="Google Shape;1899;p30"/>
          <p:cNvSpPr txBox="1">
            <a:spLocks noGrp="1"/>
          </p:cNvSpPr>
          <p:nvPr>
            <p:ph type="title"/>
          </p:nvPr>
        </p:nvSpPr>
        <p:spPr>
          <a:xfrm>
            <a:off x="933625" y="540000"/>
            <a:ext cx="72768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CUSTOM_9">
    <p:spTree>
      <p:nvGrpSpPr>
        <p:cNvPr id="1" name="Shape 1900"/>
        <p:cNvGrpSpPr/>
        <p:nvPr/>
      </p:nvGrpSpPr>
      <p:grpSpPr>
        <a:xfrm>
          <a:off x="0" y="0"/>
          <a:ext cx="0" cy="0"/>
          <a:chOff x="0" y="0"/>
          <a:chExt cx="0" cy="0"/>
        </a:xfrm>
      </p:grpSpPr>
      <p:grpSp>
        <p:nvGrpSpPr>
          <p:cNvPr id="1901" name="Google Shape;1901;p31"/>
          <p:cNvGrpSpPr/>
          <p:nvPr/>
        </p:nvGrpSpPr>
        <p:grpSpPr>
          <a:xfrm flipH="1">
            <a:off x="179343" y="68542"/>
            <a:ext cx="8909048" cy="5041129"/>
            <a:chOff x="122308" y="68542"/>
            <a:chExt cx="8909048" cy="5041129"/>
          </a:xfrm>
        </p:grpSpPr>
        <p:sp>
          <p:nvSpPr>
            <p:cNvPr id="1902" name="Google Shape;1902;p31"/>
            <p:cNvSpPr/>
            <p:nvPr/>
          </p:nvSpPr>
          <p:spPr>
            <a:xfrm rot="2700000">
              <a:off x="395991" y="27182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3" name="Google Shape;1903;p3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04" name="Google Shape;1904;p3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05" name="Google Shape;1905;p3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6" name="Google Shape;1906;p3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07" name="Google Shape;1907;p3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8" name="Google Shape;1908;p3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0" name="Google Shape;1910;p3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11" name="Google Shape;1911;p3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12" name="Google Shape;1912;p3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3" name="Google Shape;1913;p3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4" name="Google Shape;1914;p31"/>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6" name="Google Shape;1916;p3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17" name="Google Shape;1917;p3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8" name="Google Shape;1918;p3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9" name="Google Shape;1919;p31"/>
            <p:cNvSpPr/>
            <p:nvPr/>
          </p:nvSpPr>
          <p:spPr>
            <a:xfrm rot="-5400000">
              <a:off x="3214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20" name="Google Shape;1920;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1" name="Google Shape;1921;p3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22" name="Google Shape;1922;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3" name="Google Shape;1923;p3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4" name="Google Shape;1924;p3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25" name="Google Shape;1925;p3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26" name="Google Shape;1926;p3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7" name="Google Shape;1927;p3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8" name="Google Shape;1928;p3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9" name="Google Shape;1929;p31"/>
            <p:cNvSpPr/>
            <p:nvPr/>
          </p:nvSpPr>
          <p:spPr>
            <a:xfrm>
              <a:off x="8707514" y="10485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0" name="Google Shape;1930;p3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31" name="Google Shape;1931;p3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2" name="Google Shape;1932;p3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33" name="Google Shape;1933;p3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4" name="Google Shape;1934;p3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35" name="Google Shape;1935;p3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6" name="Google Shape;1936;p3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7" name="Google Shape;1937;p3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8" name="Google Shape;1938;p31"/>
            <p:cNvSpPr/>
            <p:nvPr/>
          </p:nvSpPr>
          <p:spPr>
            <a:xfrm rot="8100000" flipH="1">
              <a:off x="8445469" y="2489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9" name="Google Shape;1939;p31"/>
            <p:cNvSpPr/>
            <p:nvPr/>
          </p:nvSpPr>
          <p:spPr>
            <a:xfrm rot="2700000">
              <a:off x="84457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0" name="Google Shape;1940;p3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41" name="Google Shape;1941;p3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2" name="Google Shape;1942;p31"/>
            <p:cNvSpPr/>
            <p:nvPr/>
          </p:nvSpPr>
          <p:spPr>
            <a:xfrm rot="2700000">
              <a:off x="4554064" y="46886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3" name="Google Shape;1943;p3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44" name="Google Shape;1944;p3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45" name="Google Shape;1945;p3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46" name="Google Shape;1946;p3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7" name="Google Shape;1947;p31"/>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48" name="Google Shape;1948;p3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49" name="Google Shape;1949;p3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50" name="Google Shape;1950;p3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51" name="Google Shape;1951;p3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52" name="Google Shape;1952;p3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53" name="Google Shape;1953;p3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54" name="Google Shape;1954;p3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55" name="Google Shape;1955;p3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956" name="Google Shape;1956;p31"/>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txBox="1">
            <a:spLocks noGrp="1"/>
          </p:cNvSpPr>
          <p:nvPr>
            <p:ph type="subTitle" idx="1"/>
          </p:nvPr>
        </p:nvSpPr>
        <p:spPr>
          <a:xfrm>
            <a:off x="1260125" y="3380775"/>
            <a:ext cx="2515500" cy="455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58" name="Google Shape;1958;p31"/>
          <p:cNvSpPr txBox="1">
            <a:spLocks noGrp="1"/>
          </p:cNvSpPr>
          <p:nvPr>
            <p:ph type="subTitle" idx="2"/>
          </p:nvPr>
        </p:nvSpPr>
        <p:spPr>
          <a:xfrm>
            <a:off x="5374646" y="3380775"/>
            <a:ext cx="2515500" cy="455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59" name="Google Shape;1959;p31"/>
          <p:cNvSpPr txBox="1">
            <a:spLocks noGrp="1"/>
          </p:cNvSpPr>
          <p:nvPr>
            <p:ph type="subTitle" idx="3"/>
          </p:nvPr>
        </p:nvSpPr>
        <p:spPr>
          <a:xfrm>
            <a:off x="1260125" y="3837425"/>
            <a:ext cx="2515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31"/>
          <p:cNvSpPr txBox="1">
            <a:spLocks noGrp="1"/>
          </p:cNvSpPr>
          <p:nvPr>
            <p:ph type="subTitle" idx="4"/>
          </p:nvPr>
        </p:nvSpPr>
        <p:spPr>
          <a:xfrm>
            <a:off x="5374646" y="3837425"/>
            <a:ext cx="2515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61" name="Google Shape;1961;p31"/>
          <p:cNvGrpSpPr/>
          <p:nvPr/>
        </p:nvGrpSpPr>
        <p:grpSpPr>
          <a:xfrm rot="-8999956" flipH="1">
            <a:off x="4277225" y="1770541"/>
            <a:ext cx="560868" cy="327239"/>
            <a:chOff x="369283" y="1974771"/>
            <a:chExt cx="560880" cy="327246"/>
          </a:xfrm>
        </p:grpSpPr>
        <p:sp>
          <p:nvSpPr>
            <p:cNvPr id="1962" name="Google Shape;1962;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63" name="Google Shape;1963;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sp>
        <p:nvSpPr>
          <p:cNvPr id="1964" name="Google Shape;1964;p31"/>
          <p:cNvSpPr txBox="1">
            <a:spLocks noGrp="1"/>
          </p:cNvSpPr>
          <p:nvPr>
            <p:ph type="title"/>
          </p:nvPr>
        </p:nvSpPr>
        <p:spPr>
          <a:xfrm>
            <a:off x="2039300" y="540000"/>
            <a:ext cx="50655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22308" y="68542"/>
            <a:ext cx="8966083" cy="5041129"/>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013722" y="908525"/>
            <a:ext cx="208851" cy="86795"/>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txBox="1">
            <a:spLocks noGrp="1"/>
          </p:cNvSpPr>
          <p:nvPr>
            <p:ph type="title"/>
          </p:nvPr>
        </p:nvSpPr>
        <p:spPr>
          <a:xfrm>
            <a:off x="113340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4" name="Google Shape;2024;p32"/>
          <p:cNvSpPr txBox="1">
            <a:spLocks noGrp="1"/>
          </p:cNvSpPr>
          <p:nvPr>
            <p:ph type="subTitle" idx="1"/>
          </p:nvPr>
        </p:nvSpPr>
        <p:spPr>
          <a:xfrm>
            <a:off x="113340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3466813"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6" name="Google Shape;2026;p32"/>
          <p:cNvSpPr txBox="1">
            <a:spLocks noGrp="1"/>
          </p:cNvSpPr>
          <p:nvPr>
            <p:ph type="subTitle" idx="3"/>
          </p:nvPr>
        </p:nvSpPr>
        <p:spPr>
          <a:xfrm>
            <a:off x="3466813"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5857550" y="2509375"/>
            <a:ext cx="2153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700" b="1">
                <a:latin typeface="Amatic SC"/>
                <a:ea typeface="Amatic SC"/>
                <a:cs typeface="Amatic SC"/>
                <a:sym typeface="Amatic SC"/>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28" name="Google Shape;2028;p32"/>
          <p:cNvSpPr txBox="1">
            <a:spLocks noGrp="1"/>
          </p:cNvSpPr>
          <p:nvPr>
            <p:ph type="subTitle" idx="5"/>
          </p:nvPr>
        </p:nvSpPr>
        <p:spPr>
          <a:xfrm>
            <a:off x="5857550" y="3095900"/>
            <a:ext cx="2153100" cy="69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933625" y="540000"/>
            <a:ext cx="72768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22308" y="105260"/>
            <a:ext cx="8966083" cy="4962556"/>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txBox="1">
            <a:spLocks noGrp="1"/>
          </p:cNvSpPr>
          <p:nvPr>
            <p:ph type="title"/>
          </p:nvPr>
        </p:nvSpPr>
        <p:spPr>
          <a:xfrm>
            <a:off x="16068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9" name="Google Shape;2149;p34"/>
          <p:cNvSpPr txBox="1">
            <a:spLocks noGrp="1"/>
          </p:cNvSpPr>
          <p:nvPr>
            <p:ph type="subTitle" idx="1"/>
          </p:nvPr>
        </p:nvSpPr>
        <p:spPr>
          <a:xfrm>
            <a:off x="16068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4241362"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1" name="Google Shape;2151;p34"/>
          <p:cNvSpPr txBox="1">
            <a:spLocks noGrp="1"/>
          </p:cNvSpPr>
          <p:nvPr>
            <p:ph type="subTitle" idx="3"/>
          </p:nvPr>
        </p:nvSpPr>
        <p:spPr>
          <a:xfrm>
            <a:off x="4241362"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16068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3" name="Google Shape;2153;p34"/>
          <p:cNvSpPr txBox="1">
            <a:spLocks noGrp="1"/>
          </p:cNvSpPr>
          <p:nvPr>
            <p:ph type="subTitle" idx="5"/>
          </p:nvPr>
        </p:nvSpPr>
        <p:spPr>
          <a:xfrm>
            <a:off x="16068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4241362"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5" name="Google Shape;2155;p34"/>
          <p:cNvSpPr txBox="1">
            <a:spLocks noGrp="1"/>
          </p:cNvSpPr>
          <p:nvPr>
            <p:ph type="subTitle" idx="7"/>
          </p:nvPr>
        </p:nvSpPr>
        <p:spPr>
          <a:xfrm>
            <a:off x="4241362"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6869400" y="1742925"/>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7" name="Google Shape;2157;p34"/>
          <p:cNvSpPr txBox="1">
            <a:spLocks noGrp="1"/>
          </p:cNvSpPr>
          <p:nvPr>
            <p:ph type="subTitle" idx="9"/>
          </p:nvPr>
        </p:nvSpPr>
        <p:spPr>
          <a:xfrm>
            <a:off x="6869400" y="2177336"/>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6869400" y="3105120"/>
            <a:ext cx="1554600" cy="449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59" name="Google Shape;2159;p34"/>
          <p:cNvSpPr txBox="1">
            <a:spLocks noGrp="1"/>
          </p:cNvSpPr>
          <p:nvPr>
            <p:ph type="subTitle" idx="14"/>
          </p:nvPr>
        </p:nvSpPr>
        <p:spPr>
          <a:xfrm>
            <a:off x="6869400" y="3539531"/>
            <a:ext cx="1554600" cy="41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182625" y="540000"/>
            <a:ext cx="4778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lt1"/>
        </a:solidFill>
        <a:effectLst/>
      </p:bgPr>
    </p:bg>
    <p:spTree>
      <p:nvGrpSpPr>
        <p:cNvPr id="1" name="Shape 2161"/>
        <p:cNvGrpSpPr/>
        <p:nvPr/>
      </p:nvGrpSpPr>
      <p:grpSpPr>
        <a:xfrm>
          <a:off x="0" y="0"/>
          <a:ext cx="0" cy="0"/>
          <a:chOff x="0" y="0"/>
          <a:chExt cx="0" cy="0"/>
        </a:xfrm>
      </p:grpSpPr>
      <p:sp>
        <p:nvSpPr>
          <p:cNvPr id="2162" name="Google Shape;2162;p35"/>
          <p:cNvSpPr/>
          <p:nvPr/>
        </p:nvSpPr>
        <p:spPr>
          <a:xfrm>
            <a:off x="1741150" y="452713"/>
            <a:ext cx="5661600" cy="1161600"/>
          </a:xfrm>
          <a:prstGeom prst="roundRect">
            <a:avLst>
              <a:gd name="adj" fmla="val 2578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5"/>
          <p:cNvSpPr/>
          <p:nvPr/>
        </p:nvSpPr>
        <p:spPr>
          <a:xfrm>
            <a:off x="1741150" y="3529188"/>
            <a:ext cx="5661600" cy="1161600"/>
          </a:xfrm>
          <a:prstGeom prst="roundRect">
            <a:avLst>
              <a:gd name="adj" fmla="val 2578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5"/>
          <p:cNvSpPr/>
          <p:nvPr/>
        </p:nvSpPr>
        <p:spPr>
          <a:xfrm>
            <a:off x="1741150" y="1990950"/>
            <a:ext cx="5661600" cy="1161600"/>
          </a:xfrm>
          <a:prstGeom prst="roundRect">
            <a:avLst>
              <a:gd name="adj" fmla="val 2578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5" name="Google Shape;2165;p35"/>
          <p:cNvGrpSpPr/>
          <p:nvPr/>
        </p:nvGrpSpPr>
        <p:grpSpPr>
          <a:xfrm>
            <a:off x="140683" y="110399"/>
            <a:ext cx="8890673" cy="4933293"/>
            <a:chOff x="140683" y="110399"/>
            <a:chExt cx="8890673" cy="4933293"/>
          </a:xfrm>
        </p:grpSpPr>
        <p:sp>
          <p:nvSpPr>
            <p:cNvPr id="2166" name="Google Shape;2166;p35"/>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67" name="Google Shape;2167;p3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68" name="Google Shape;2168;p3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69" name="Google Shape;2169;p3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0" name="Google Shape;2170;p3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71" name="Google Shape;2171;p3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72" name="Google Shape;2172;p35"/>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4" name="Google Shape;2174;p3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75" name="Google Shape;2175;p35"/>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6" name="Google Shape;2176;p35"/>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8" name="Google Shape;2178;p3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9" name="Google Shape;2179;p35"/>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80" name="Google Shape;2180;p35"/>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81" name="Google Shape;2181;p3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2" name="Google Shape;2182;p35"/>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83" name="Google Shape;2183;p35"/>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84" name="Google Shape;2184;p35"/>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5" name="Google Shape;2185;p3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86" name="Google Shape;2186;p3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7" name="Google Shape;2187;p35"/>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88" name="Google Shape;2188;p3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9" name="Google Shape;2189;p35"/>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0" name="Google Shape;2190;p35"/>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1" name="Google Shape;2191;p35"/>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92" name="Google Shape;2192;p3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93" name="Google Shape;2193;p35"/>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4" name="Google Shape;2194;p3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5" name="Google Shape;2195;p3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96" name="Google Shape;2196;p35"/>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97" name="Google Shape;2197;p35"/>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8" name="Google Shape;2198;p35"/>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99" name="Google Shape;2199;p35"/>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00" name="Google Shape;2200;p35"/>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1" name="Google Shape;2201;p3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2" name="Google Shape;2202;p3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3" name="Google Shape;2203;p3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4" name="Google Shape;2204;p3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5" name="Google Shape;2205;p3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06" name="Google Shape;2206;p3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07" name="Google Shape;2207;p3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08" name="Google Shape;2208;p35"/>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9" name="Google Shape;2209;p35"/>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10" name="Google Shape;2210;p35"/>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1" name="Google Shape;2211;p35"/>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12" name="Google Shape;2212;p35"/>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13" name="Google Shape;2213;p35"/>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14" name="Google Shape;2214;p35"/>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grpSp>
        <p:nvGrpSpPr>
          <p:cNvPr id="2215" name="Google Shape;2215;p35"/>
          <p:cNvGrpSpPr/>
          <p:nvPr/>
        </p:nvGrpSpPr>
        <p:grpSpPr>
          <a:xfrm>
            <a:off x="857269" y="1938030"/>
            <a:ext cx="905183" cy="2207825"/>
            <a:chOff x="323849" y="1835718"/>
            <a:chExt cx="1365902" cy="3332063"/>
          </a:xfrm>
        </p:grpSpPr>
        <p:sp>
          <p:nvSpPr>
            <p:cNvPr id="2216" name="Google Shape;2216;p35"/>
            <p:cNvSpPr/>
            <p:nvPr/>
          </p:nvSpPr>
          <p:spPr>
            <a:xfrm flipH="1">
              <a:off x="837882" y="1835718"/>
              <a:ext cx="627666" cy="523854"/>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5"/>
            <p:cNvSpPr/>
            <p:nvPr/>
          </p:nvSpPr>
          <p:spPr>
            <a:xfrm flipH="1">
              <a:off x="994830" y="1839096"/>
              <a:ext cx="467033" cy="26469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5"/>
            <p:cNvSpPr/>
            <p:nvPr/>
          </p:nvSpPr>
          <p:spPr>
            <a:xfrm flipH="1">
              <a:off x="996194" y="2155320"/>
              <a:ext cx="92571" cy="173963"/>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5"/>
            <p:cNvSpPr/>
            <p:nvPr/>
          </p:nvSpPr>
          <p:spPr>
            <a:xfrm flipH="1">
              <a:off x="1073948" y="1839158"/>
              <a:ext cx="387915" cy="329251"/>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5"/>
            <p:cNvSpPr/>
            <p:nvPr/>
          </p:nvSpPr>
          <p:spPr>
            <a:xfrm flipH="1">
              <a:off x="1073961" y="2155258"/>
              <a:ext cx="38761" cy="89930"/>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5"/>
            <p:cNvSpPr/>
            <p:nvPr/>
          </p:nvSpPr>
          <p:spPr>
            <a:xfrm flipH="1">
              <a:off x="323849" y="2413126"/>
              <a:ext cx="1365902" cy="275465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2" name="Google Shape;2222;p35"/>
          <p:cNvSpPr txBox="1">
            <a:spLocks noGrp="1"/>
          </p:cNvSpPr>
          <p:nvPr>
            <p:ph type="title" hasCustomPrompt="1"/>
          </p:nvPr>
        </p:nvSpPr>
        <p:spPr>
          <a:xfrm>
            <a:off x="2310950" y="540000"/>
            <a:ext cx="4522200" cy="62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b="1">
                <a:latin typeface="Amatic SC"/>
                <a:ea typeface="Amatic SC"/>
                <a:cs typeface="Amatic SC"/>
                <a:sym typeface="Amatic SC"/>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23" name="Google Shape;2223;p35"/>
          <p:cNvSpPr txBox="1">
            <a:spLocks noGrp="1"/>
          </p:cNvSpPr>
          <p:nvPr>
            <p:ph type="subTitle" idx="1"/>
          </p:nvPr>
        </p:nvSpPr>
        <p:spPr>
          <a:xfrm>
            <a:off x="2310950" y="1172640"/>
            <a:ext cx="4522200" cy="336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4" name="Google Shape;2224;p35"/>
          <p:cNvSpPr txBox="1">
            <a:spLocks noGrp="1"/>
          </p:cNvSpPr>
          <p:nvPr>
            <p:ph type="title" idx="2" hasCustomPrompt="1"/>
          </p:nvPr>
        </p:nvSpPr>
        <p:spPr>
          <a:xfrm>
            <a:off x="2310950" y="2086980"/>
            <a:ext cx="4522200" cy="62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b="1">
                <a:latin typeface="Amatic SC"/>
                <a:ea typeface="Amatic SC"/>
                <a:cs typeface="Amatic SC"/>
                <a:sym typeface="Amatic SC"/>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25" name="Google Shape;2225;p35"/>
          <p:cNvSpPr txBox="1">
            <a:spLocks noGrp="1"/>
          </p:cNvSpPr>
          <p:nvPr>
            <p:ph type="subTitle" idx="3"/>
          </p:nvPr>
        </p:nvSpPr>
        <p:spPr>
          <a:xfrm>
            <a:off x="2310950" y="2719619"/>
            <a:ext cx="4522200" cy="336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6" name="Google Shape;2226;p35"/>
          <p:cNvSpPr txBox="1">
            <a:spLocks noGrp="1"/>
          </p:cNvSpPr>
          <p:nvPr>
            <p:ph type="title" idx="4" hasCustomPrompt="1"/>
          </p:nvPr>
        </p:nvSpPr>
        <p:spPr>
          <a:xfrm>
            <a:off x="2310950" y="3633959"/>
            <a:ext cx="4522200" cy="62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b="1">
                <a:latin typeface="Amatic SC"/>
                <a:ea typeface="Amatic SC"/>
                <a:cs typeface="Amatic SC"/>
                <a:sym typeface="Amatic SC"/>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27" name="Google Shape;2227;p35"/>
          <p:cNvSpPr txBox="1">
            <a:spLocks noGrp="1"/>
          </p:cNvSpPr>
          <p:nvPr>
            <p:ph type="subTitle" idx="5"/>
          </p:nvPr>
        </p:nvSpPr>
        <p:spPr>
          <a:xfrm>
            <a:off x="2310950" y="4266599"/>
            <a:ext cx="4522200" cy="336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CUSTOM_6_1">
    <p:bg>
      <p:bgPr>
        <a:solidFill>
          <a:schemeClr val="lt1"/>
        </a:solidFill>
        <a:effectLst/>
      </p:bgPr>
    </p:bg>
    <p:spTree>
      <p:nvGrpSpPr>
        <p:cNvPr id="1" name="Shape 2228"/>
        <p:cNvGrpSpPr/>
        <p:nvPr/>
      </p:nvGrpSpPr>
      <p:grpSpPr>
        <a:xfrm>
          <a:off x="0" y="0"/>
          <a:ext cx="0" cy="0"/>
          <a:chOff x="0" y="0"/>
          <a:chExt cx="0" cy="0"/>
        </a:xfrm>
      </p:grpSpPr>
      <p:grpSp>
        <p:nvGrpSpPr>
          <p:cNvPr id="2229" name="Google Shape;2229;p36"/>
          <p:cNvGrpSpPr/>
          <p:nvPr/>
        </p:nvGrpSpPr>
        <p:grpSpPr>
          <a:xfrm>
            <a:off x="140683" y="110399"/>
            <a:ext cx="8890673" cy="4933293"/>
            <a:chOff x="140683" y="110399"/>
            <a:chExt cx="8890673" cy="4933293"/>
          </a:xfrm>
        </p:grpSpPr>
        <p:sp>
          <p:nvSpPr>
            <p:cNvPr id="2230" name="Google Shape;2230;p36"/>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1" name="Google Shape;2231;p3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32" name="Google Shape;2232;p3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33" name="Google Shape;2233;p3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34" name="Google Shape;2234;p3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35" name="Google Shape;2235;p3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6" name="Google Shape;2236;p36"/>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38" name="Google Shape;2238;p3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39" name="Google Shape;2239;p36"/>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0" name="Google Shape;2240;p36"/>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42" name="Google Shape;2242;p3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43" name="Google Shape;2243;p36"/>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44" name="Google Shape;2244;p36"/>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45" name="Google Shape;2245;p3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6" name="Google Shape;2246;p36"/>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7" name="Google Shape;2247;p36"/>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48" name="Google Shape;2248;p36"/>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9" name="Google Shape;2249;p3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0" name="Google Shape;2250;p3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1" name="Google Shape;2251;p36"/>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52" name="Google Shape;2252;p3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3" name="Google Shape;2253;p36"/>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4" name="Google Shape;2254;p36"/>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5" name="Google Shape;2255;p36"/>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56" name="Google Shape;2256;p3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57" name="Google Shape;2257;p36"/>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8" name="Google Shape;2258;p3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59" name="Google Shape;2259;p3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60" name="Google Shape;2260;p36"/>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1" name="Google Shape;2261;p36"/>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62" name="Google Shape;2262;p36"/>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63" name="Google Shape;2263;p36"/>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4" name="Google Shape;2264;p36"/>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5" name="Google Shape;2265;p3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6" name="Google Shape;2266;p3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7" name="Google Shape;2267;p3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8" name="Google Shape;2268;p3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69" name="Google Shape;2269;p3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0" name="Google Shape;2270;p3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71" name="Google Shape;2271;p3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72" name="Google Shape;2272;p36"/>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73" name="Google Shape;2273;p36"/>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74" name="Google Shape;2274;p36"/>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75" name="Google Shape;2275;p36"/>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6" name="Google Shape;2276;p36"/>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77" name="Google Shape;2277;p36"/>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78" name="Google Shape;2278;p36"/>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279" name="Google Shape;2279;p36"/>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6"/>
          <p:cNvSpPr txBox="1">
            <a:spLocks noGrp="1"/>
          </p:cNvSpPr>
          <p:nvPr>
            <p:ph type="title" hasCustomPrompt="1"/>
          </p:nvPr>
        </p:nvSpPr>
        <p:spPr>
          <a:xfrm>
            <a:off x="1971775" y="1620438"/>
            <a:ext cx="1953300" cy="11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9000" b="1">
                <a:latin typeface="Amatic SC"/>
                <a:ea typeface="Amatic SC"/>
                <a:cs typeface="Amatic SC"/>
                <a:sym typeface="Amatic SC"/>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81" name="Google Shape;2281;p36"/>
          <p:cNvSpPr txBox="1">
            <a:spLocks noGrp="1"/>
          </p:cNvSpPr>
          <p:nvPr>
            <p:ph type="subTitle" idx="1"/>
          </p:nvPr>
        </p:nvSpPr>
        <p:spPr>
          <a:xfrm>
            <a:off x="1971775" y="2800159"/>
            <a:ext cx="1953300" cy="71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2" name="Google Shape;2282;p36"/>
          <p:cNvSpPr txBox="1">
            <a:spLocks noGrp="1"/>
          </p:cNvSpPr>
          <p:nvPr>
            <p:ph type="title" idx="2" hasCustomPrompt="1"/>
          </p:nvPr>
        </p:nvSpPr>
        <p:spPr>
          <a:xfrm>
            <a:off x="5218925" y="1620438"/>
            <a:ext cx="1953300" cy="11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9000" b="1">
                <a:latin typeface="Amatic SC"/>
                <a:ea typeface="Amatic SC"/>
                <a:cs typeface="Amatic SC"/>
                <a:sym typeface="Amatic SC"/>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283" name="Google Shape;2283;p36"/>
          <p:cNvSpPr txBox="1">
            <a:spLocks noGrp="1"/>
          </p:cNvSpPr>
          <p:nvPr>
            <p:ph type="subTitle" idx="3"/>
          </p:nvPr>
        </p:nvSpPr>
        <p:spPr>
          <a:xfrm>
            <a:off x="5218925" y="2800159"/>
            <a:ext cx="1953300" cy="71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2284"/>
        <p:cNvGrpSpPr/>
        <p:nvPr/>
      </p:nvGrpSpPr>
      <p:grpSpPr>
        <a:xfrm>
          <a:off x="0" y="0"/>
          <a:ext cx="0" cy="0"/>
          <a:chOff x="0" y="0"/>
          <a:chExt cx="0" cy="0"/>
        </a:xfrm>
      </p:grpSpPr>
      <p:grpSp>
        <p:nvGrpSpPr>
          <p:cNvPr id="2285" name="Google Shape;2285;p37"/>
          <p:cNvGrpSpPr/>
          <p:nvPr/>
        </p:nvGrpSpPr>
        <p:grpSpPr>
          <a:xfrm flipH="1">
            <a:off x="122308" y="68542"/>
            <a:ext cx="8895562" cy="4998236"/>
            <a:chOff x="135794" y="68542"/>
            <a:chExt cx="8895562" cy="4998236"/>
          </a:xfrm>
        </p:grpSpPr>
        <p:grpSp>
          <p:nvGrpSpPr>
            <p:cNvPr id="2286" name="Google Shape;2286;p37"/>
            <p:cNvGrpSpPr/>
            <p:nvPr/>
          </p:nvGrpSpPr>
          <p:grpSpPr>
            <a:xfrm>
              <a:off x="135794" y="68542"/>
              <a:ext cx="8895562" cy="4998236"/>
              <a:chOff x="135794" y="68542"/>
              <a:chExt cx="8895562" cy="4998236"/>
            </a:xfrm>
          </p:grpSpPr>
          <p:grpSp>
            <p:nvGrpSpPr>
              <p:cNvPr id="2287" name="Google Shape;2287;p37"/>
              <p:cNvGrpSpPr/>
              <p:nvPr/>
            </p:nvGrpSpPr>
            <p:grpSpPr>
              <a:xfrm>
                <a:off x="135794" y="68542"/>
                <a:ext cx="8895562" cy="4998236"/>
                <a:chOff x="135794" y="68542"/>
                <a:chExt cx="8895562" cy="4998236"/>
              </a:xfrm>
            </p:grpSpPr>
            <p:grpSp>
              <p:nvGrpSpPr>
                <p:cNvPr id="2288" name="Google Shape;2288;p37"/>
                <p:cNvGrpSpPr/>
                <p:nvPr/>
              </p:nvGrpSpPr>
              <p:grpSpPr>
                <a:xfrm rot="10800000">
                  <a:off x="7868647" y="1236600"/>
                  <a:ext cx="456959" cy="2111662"/>
                  <a:chOff x="8524342" y="1674075"/>
                  <a:chExt cx="456959" cy="2111662"/>
                </a:xfrm>
              </p:grpSpPr>
              <p:sp>
                <p:nvSpPr>
                  <p:cNvPr id="2289" name="Google Shape;2289;p3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90" name="Google Shape;2290;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1" name="Google Shape;2291;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92" name="Google Shape;2292;p37"/>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293" name="Google Shape;2293;p37"/>
                <p:cNvGrpSpPr/>
                <p:nvPr/>
              </p:nvGrpSpPr>
              <p:grpSpPr>
                <a:xfrm>
                  <a:off x="135794" y="68542"/>
                  <a:ext cx="8895562" cy="4998236"/>
                  <a:chOff x="135794" y="68542"/>
                  <a:chExt cx="8895562" cy="4998236"/>
                </a:xfrm>
              </p:grpSpPr>
              <p:grpSp>
                <p:nvGrpSpPr>
                  <p:cNvPr id="2294" name="Google Shape;2294;p37"/>
                  <p:cNvGrpSpPr/>
                  <p:nvPr/>
                </p:nvGrpSpPr>
                <p:grpSpPr>
                  <a:xfrm>
                    <a:off x="135794" y="68542"/>
                    <a:ext cx="8895562" cy="4998236"/>
                    <a:chOff x="135794" y="68542"/>
                    <a:chExt cx="8895562" cy="4998236"/>
                  </a:xfrm>
                </p:grpSpPr>
                <p:sp>
                  <p:nvSpPr>
                    <p:cNvPr id="2295" name="Google Shape;2295;p3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96" name="Google Shape;2296;p3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97" name="Google Shape;2297;p3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8" name="Google Shape;2298;p3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99" name="Google Shape;2299;p3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00" name="Google Shape;2300;p3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01" name="Google Shape;2301;p37"/>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2" name="Google Shape;2302;p37"/>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3" name="Google Shape;2303;p37"/>
                    <p:cNvSpPr/>
                    <p:nvPr/>
                  </p:nvSpPr>
                  <p:spPr>
                    <a:xfrm rot="8100000" flipH="1">
                      <a:off x="1537394" y="1379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04" name="Google Shape;2304;p3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5" name="Google Shape;2305;p3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6" name="Google Shape;2306;p3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7" name="Google Shape;2307;p3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08" name="Google Shape;2308;p3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9" name="Google Shape;2309;p3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0" name="Google Shape;2310;p37"/>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11" name="Google Shape;2311;p3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12" name="Google Shape;2312;p3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13" name="Google Shape;2313;p3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4" name="Google Shape;2314;p3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15" name="Google Shape;2315;p3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16" name="Google Shape;2316;p3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17" name="Google Shape;2317;p3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8" name="Google Shape;2318;p37"/>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19" name="Google Shape;2319;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0" name="Google Shape;2320;p37"/>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1" name="Google Shape;2321;p3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2" name="Google Shape;2322;p3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23" name="Google Shape;2323;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24" name="Google Shape;2324;p37"/>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5" name="Google Shape;2325;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6" name="Google Shape;2326;p3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7" name="Google Shape;2327;p3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28" name="Google Shape;2328;p37"/>
                    <p:cNvSpPr/>
                    <p:nvPr/>
                  </p:nvSpPr>
                  <p:spPr>
                    <a:xfrm rot="2700000">
                      <a:off x="3944464" y="49934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9" name="Google Shape;2329;p3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30" name="Google Shape;2330;p37"/>
                    <p:cNvSpPr/>
                    <p:nvPr/>
                  </p:nvSpPr>
                  <p:spPr>
                    <a:xfrm rot="-900406" flipH="1">
                      <a:off x="7311885" y="44416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31" name="Google Shape;2331;p3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32" name="Google Shape;2332;p3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33" name="Google Shape;2333;p3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34" name="Google Shape;2334;p3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35" name="Google Shape;2335;p3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grpSp>
                <p:nvGrpSpPr>
                  <p:cNvPr id="2336" name="Google Shape;2336;p37"/>
                  <p:cNvGrpSpPr/>
                  <p:nvPr/>
                </p:nvGrpSpPr>
                <p:grpSpPr>
                  <a:xfrm rot="10800000">
                    <a:off x="828058" y="1376836"/>
                    <a:ext cx="480016" cy="1076509"/>
                    <a:chOff x="122308" y="3683092"/>
                    <a:chExt cx="480016" cy="1076509"/>
                  </a:xfrm>
                </p:grpSpPr>
                <p:sp>
                  <p:nvSpPr>
                    <p:cNvPr id="2337" name="Google Shape;2337;p37"/>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8" name="Google Shape;2338;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39" name="Google Shape;2339;p3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2340" name="Google Shape;2340;p37"/>
              <p:cNvSpPr/>
              <p:nvPr/>
            </p:nvSpPr>
            <p:spPr>
              <a:xfrm>
                <a:off x="1004250" y="42240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342;p37"/>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3" name="Google Shape;2343;p3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4" name="Google Shape;2344;p3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5" name="Google Shape;2345;p3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6" name="Google Shape;2346;p37"/>
            <p:cNvSpPr/>
            <p:nvPr/>
          </p:nvSpPr>
          <p:spPr>
            <a:xfrm rot="-4499594">
              <a:off x="14231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47" name="Google Shape;2347;p37"/>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8" name="Google Shape;2348;p37"/>
            <p:cNvSpPr/>
            <p:nvPr/>
          </p:nvSpPr>
          <p:spPr>
            <a:xfrm rot="8100000">
              <a:off x="7448940" y="2619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9" name="Google Shape;2349;p3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350" name="Google Shape;2350;p37"/>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7"/>
          <p:cNvSpPr/>
          <p:nvPr/>
        </p:nvSpPr>
        <p:spPr>
          <a:xfrm>
            <a:off x="4475375" y="47705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7"/>
          <p:cNvSpPr txBox="1">
            <a:spLocks noGrp="1"/>
          </p:cNvSpPr>
          <p:nvPr>
            <p:ph type="ctrTitle"/>
          </p:nvPr>
        </p:nvSpPr>
        <p:spPr>
          <a:xfrm>
            <a:off x="2975532" y="540000"/>
            <a:ext cx="3192900" cy="98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53" name="Google Shape;2353;p37"/>
          <p:cNvSpPr txBox="1">
            <a:spLocks noGrp="1"/>
          </p:cNvSpPr>
          <p:nvPr>
            <p:ph type="subTitle" idx="1"/>
          </p:nvPr>
        </p:nvSpPr>
        <p:spPr>
          <a:xfrm>
            <a:off x="2971900" y="1528500"/>
            <a:ext cx="3200400" cy="432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54" name="Google Shape;2354;p37"/>
          <p:cNvSpPr txBox="1">
            <a:spLocks noGrp="1"/>
          </p:cNvSpPr>
          <p:nvPr>
            <p:ph type="subTitle" idx="2"/>
          </p:nvPr>
        </p:nvSpPr>
        <p:spPr>
          <a:xfrm>
            <a:off x="2971875" y="1961400"/>
            <a:ext cx="3200400" cy="803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55" name="Google Shape;2355;p37"/>
          <p:cNvSpPr txBox="1"/>
          <p:nvPr/>
        </p:nvSpPr>
        <p:spPr>
          <a:xfrm>
            <a:off x="2068025" y="3636000"/>
            <a:ext cx="5007900" cy="554100"/>
          </a:xfrm>
          <a:prstGeom prst="rect">
            <a:avLst/>
          </a:prstGeom>
          <a:noFill/>
          <a:ln>
            <a:noFill/>
          </a:ln>
        </p:spPr>
        <p:txBody>
          <a:bodyPr spcFirstLastPara="1" wrap="square" lIns="91425" tIns="91425" rIns="91425" bIns="91425" anchor="ctr" anchorCtr="0">
            <a:spAutoFit/>
          </a:bodyPr>
          <a:lstStyle/>
          <a:p>
            <a:pPr marL="0" lvl="0" indent="0" algn="ctr" rtl="0">
              <a:spcBef>
                <a:spcPts val="300"/>
              </a:spcBef>
              <a:spcAft>
                <a:spcPts val="0"/>
              </a:spcAft>
              <a:buNone/>
            </a:pPr>
            <a:r>
              <a:rPr lang="pt-PT" sz="1200">
                <a:solidFill>
                  <a:schemeClr val="dk1"/>
                </a:solidFill>
                <a:latin typeface="Nunito"/>
                <a:ea typeface="Nunito"/>
                <a:cs typeface="Nunito"/>
                <a:sym typeface="Nunito"/>
              </a:rPr>
              <a:t>CRÉDITOS: este modelo de apresentação foi criado pelo </a:t>
            </a:r>
            <a:r>
              <a:rPr lang="pt-PT"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pt-PT" sz="1200" b="1">
                <a:solidFill>
                  <a:schemeClr val="dk1"/>
                </a:solidFill>
                <a:latin typeface="Nunito"/>
                <a:ea typeface="Nunito"/>
                <a:cs typeface="Nunito"/>
                <a:sym typeface="Nunito"/>
              </a:rPr>
              <a:t>,</a:t>
            </a:r>
            <a:r>
              <a:rPr lang="pt-PT" sz="1200">
                <a:solidFill>
                  <a:schemeClr val="dk1"/>
                </a:solidFill>
                <a:latin typeface="Nunito"/>
                <a:ea typeface="Nunito"/>
                <a:cs typeface="Nunito"/>
                <a:sym typeface="Nunito"/>
              </a:rPr>
              <a:t> e inclui ícones da </a:t>
            </a:r>
            <a:r>
              <a:rPr lang="pt-PT"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pt-PT" sz="1200">
                <a:solidFill>
                  <a:schemeClr val="dk1"/>
                </a:solidFill>
                <a:latin typeface="Nunito"/>
                <a:ea typeface="Nunito"/>
                <a:cs typeface="Nunito"/>
                <a:sym typeface="Nunito"/>
              </a:rPr>
              <a:t> e infográficos e imagens da </a:t>
            </a:r>
            <a:r>
              <a:rPr lang="pt-PT"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4"/>
        <p:cNvGrpSpPr/>
        <p:nvPr/>
      </p:nvGrpSpPr>
      <p:grpSpPr>
        <a:xfrm>
          <a:off x="0" y="0"/>
          <a:ext cx="0" cy="0"/>
          <a:chOff x="0" y="0"/>
          <a:chExt cx="0" cy="0"/>
        </a:xfrm>
      </p:grpSpPr>
      <p:sp>
        <p:nvSpPr>
          <p:cNvPr id="355" name="Google Shape;355;p6"/>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6"/>
          <p:cNvGrpSpPr/>
          <p:nvPr/>
        </p:nvGrpSpPr>
        <p:grpSpPr>
          <a:xfrm>
            <a:off x="122308" y="68542"/>
            <a:ext cx="8966083" cy="5041129"/>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2654575" y="540000"/>
            <a:ext cx="38349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22308" y="68542"/>
            <a:ext cx="8966083" cy="5041129"/>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9"/>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txBox="1">
            <a:spLocks noGrp="1"/>
          </p:cNvSpPr>
          <p:nvPr>
            <p:ph type="title"/>
          </p:nvPr>
        </p:nvSpPr>
        <p:spPr>
          <a:xfrm>
            <a:off x="2391900" y="1350250"/>
            <a:ext cx="4360200" cy="11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6" name="Google Shape;756;p9"/>
          <p:cNvSpPr txBox="1">
            <a:spLocks noGrp="1"/>
          </p:cNvSpPr>
          <p:nvPr>
            <p:ph type="subTitle" idx="1"/>
          </p:nvPr>
        </p:nvSpPr>
        <p:spPr>
          <a:xfrm>
            <a:off x="2391925" y="2577050"/>
            <a:ext cx="4360200" cy="121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7"/>
        <p:cNvGrpSpPr/>
        <p:nvPr/>
      </p:nvGrpSpPr>
      <p:grpSpPr>
        <a:xfrm>
          <a:off x="0" y="0"/>
          <a:ext cx="0" cy="0"/>
          <a:chOff x="0" y="0"/>
          <a:chExt cx="0" cy="0"/>
        </a:xfrm>
      </p:grpSpPr>
      <p:sp>
        <p:nvSpPr>
          <p:cNvPr id="758" name="Google Shape;758;p10"/>
          <p:cNvSpPr/>
          <p:nvPr/>
        </p:nvSpPr>
        <p:spPr>
          <a:xfrm>
            <a:off x="170300" y="691425"/>
            <a:ext cx="4766832" cy="2098582"/>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med" len="med"/>
            <a:tailEnd type="none" w="med" len="med"/>
          </a:ln>
        </p:spPr>
      </p:sp>
      <p:grpSp>
        <p:nvGrpSpPr>
          <p:cNvPr id="759" name="Google Shape;759;p10"/>
          <p:cNvGrpSpPr/>
          <p:nvPr/>
        </p:nvGrpSpPr>
        <p:grpSpPr>
          <a:xfrm>
            <a:off x="623250" y="218950"/>
            <a:ext cx="8221175" cy="3526725"/>
            <a:chOff x="623250" y="218950"/>
            <a:chExt cx="8221175" cy="3526725"/>
          </a:xfrm>
        </p:grpSpPr>
        <p:sp>
          <p:nvSpPr>
            <p:cNvPr id="760" name="Google Shape;760;p10"/>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0"/>
          <p:cNvGrpSpPr/>
          <p:nvPr/>
        </p:nvGrpSpPr>
        <p:grpSpPr>
          <a:xfrm>
            <a:off x="-209251" y="540010"/>
            <a:ext cx="9353243" cy="2471543"/>
            <a:chOff x="-209251" y="540010"/>
            <a:chExt cx="9353243" cy="2471543"/>
          </a:xfrm>
        </p:grpSpPr>
        <p:sp>
          <p:nvSpPr>
            <p:cNvPr id="764" name="Google Shape;764;p10"/>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endParaRPr/>
            </a:p>
          </p:txBody>
        </p:sp>
        <p:sp>
          <p:nvSpPr>
            <p:cNvPr id="765" name="Google Shape;765;p10"/>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endParaRPr/>
            </a:p>
          </p:txBody>
        </p:sp>
        <p:sp>
          <p:nvSpPr>
            <p:cNvPr id="766" name="Google Shape;766;p10"/>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endParaRPr/>
            </a:p>
          </p:txBody>
        </p:sp>
        <p:sp>
          <p:nvSpPr>
            <p:cNvPr id="767" name="Google Shape;767;p10"/>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a:t> </a:t>
              </a:r>
              <a:endParaRPr/>
            </a:p>
          </p:txBody>
        </p:sp>
      </p:grpSp>
      <p:sp>
        <p:nvSpPr>
          <p:cNvPr id="768" name="Google Shape;768;p10"/>
          <p:cNvSpPr txBox="1">
            <a:spLocks noGrp="1"/>
          </p:cNvSpPr>
          <p:nvPr>
            <p:ph type="title"/>
          </p:nvPr>
        </p:nvSpPr>
        <p:spPr>
          <a:xfrm>
            <a:off x="720000" y="964575"/>
            <a:ext cx="3792600" cy="1582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50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69" name="Google Shape;769;p10"/>
          <p:cNvGrpSpPr/>
          <p:nvPr/>
        </p:nvGrpSpPr>
        <p:grpSpPr>
          <a:xfrm>
            <a:off x="285788" y="4089000"/>
            <a:ext cx="868425" cy="514500"/>
            <a:chOff x="2575700" y="1885000"/>
            <a:chExt cx="868425" cy="514500"/>
          </a:xfrm>
        </p:grpSpPr>
        <p:sp>
          <p:nvSpPr>
            <p:cNvPr id="770" name="Google Shape;770;p1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1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hr-hr.facebook.com/smijesak.zagreb/"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0"/>
        <p:cNvGrpSpPr/>
        <p:nvPr/>
      </p:nvGrpSpPr>
      <p:grpSpPr>
        <a:xfrm>
          <a:off x="0" y="0"/>
          <a:ext cx="0" cy="0"/>
          <a:chOff x="0" y="0"/>
          <a:chExt cx="0" cy="0"/>
        </a:xfrm>
      </p:grpSpPr>
      <p:sp>
        <p:nvSpPr>
          <p:cNvPr id="2651" name="Google Shape;2651;p41"/>
          <p:cNvSpPr txBox="1">
            <a:spLocks noGrp="1"/>
          </p:cNvSpPr>
          <p:nvPr>
            <p:ph type="ctrTitle"/>
          </p:nvPr>
        </p:nvSpPr>
        <p:spPr>
          <a:xfrm>
            <a:off x="2343000" y="849550"/>
            <a:ext cx="4458000" cy="280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PT"/>
              <a:t>Dekica za</a:t>
            </a:r>
            <a:endParaRPr/>
          </a:p>
          <a:p>
            <a:pPr marL="0" lvl="0" indent="0" algn="ctr" rtl="0">
              <a:spcBef>
                <a:spcPts val="0"/>
              </a:spcBef>
              <a:spcAft>
                <a:spcPts val="0"/>
              </a:spcAft>
              <a:buNone/>
            </a:pPr>
            <a:r>
              <a:rPr lang="pt-PT"/>
              <a:t>snove</a:t>
            </a:r>
            <a:endParaRPr/>
          </a:p>
        </p:txBody>
      </p:sp>
      <p:sp>
        <p:nvSpPr>
          <p:cNvPr id="2652" name="Google Shape;2652;p41"/>
          <p:cNvSpPr txBox="1">
            <a:spLocks noGrp="1"/>
          </p:cNvSpPr>
          <p:nvPr>
            <p:ph type="subTitle" idx="1"/>
          </p:nvPr>
        </p:nvSpPr>
        <p:spPr>
          <a:xfrm>
            <a:off x="2134650" y="3657500"/>
            <a:ext cx="4874700" cy="4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PT"/>
              <a:t>CAS (Service)</a:t>
            </a:r>
            <a:endParaRPr/>
          </a:p>
        </p:txBody>
      </p:sp>
      <p:grpSp>
        <p:nvGrpSpPr>
          <p:cNvPr id="2653" name="Google Shape;2653;p41"/>
          <p:cNvGrpSpPr/>
          <p:nvPr/>
        </p:nvGrpSpPr>
        <p:grpSpPr>
          <a:xfrm>
            <a:off x="2682475" y="1096925"/>
            <a:ext cx="4271575" cy="2112725"/>
            <a:chOff x="2682475" y="1096925"/>
            <a:chExt cx="4271575" cy="2112725"/>
          </a:xfrm>
        </p:grpSpPr>
        <p:sp>
          <p:nvSpPr>
            <p:cNvPr id="2654" name="Google Shape;2654;p41"/>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1"/>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1"/>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7" name="Google Shape;2657;p41"/>
          <p:cNvGrpSpPr/>
          <p:nvPr/>
        </p:nvGrpSpPr>
        <p:grpSpPr>
          <a:xfrm>
            <a:off x="-131942" y="-240334"/>
            <a:ext cx="9408147" cy="2571207"/>
            <a:chOff x="-131942" y="-240334"/>
            <a:chExt cx="9408147" cy="2571207"/>
          </a:xfrm>
        </p:grpSpPr>
        <p:grpSp>
          <p:nvGrpSpPr>
            <p:cNvPr id="2658" name="Google Shape;2658;p41"/>
            <p:cNvGrpSpPr/>
            <p:nvPr/>
          </p:nvGrpSpPr>
          <p:grpSpPr>
            <a:xfrm rot="-1799975">
              <a:off x="-47704" y="459634"/>
              <a:ext cx="3113747" cy="1171270"/>
              <a:chOff x="0" y="539998"/>
              <a:chExt cx="3901889" cy="1467738"/>
            </a:xfrm>
          </p:grpSpPr>
          <p:sp>
            <p:nvSpPr>
              <p:cNvPr id="2659" name="Google Shape;2659;p4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5" name="Google Shape;2665;p41"/>
            <p:cNvGrpSpPr/>
            <p:nvPr/>
          </p:nvGrpSpPr>
          <p:grpSpPr>
            <a:xfrm rot="1799975" flipH="1">
              <a:off x="6078221" y="459634"/>
              <a:ext cx="3113747" cy="1171270"/>
              <a:chOff x="0" y="539998"/>
              <a:chExt cx="3901889" cy="1467738"/>
            </a:xfrm>
          </p:grpSpPr>
          <p:sp>
            <p:nvSpPr>
              <p:cNvPr id="2666" name="Google Shape;2666;p41"/>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1"/>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1"/>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1"/>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1"/>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1"/>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72" name="Google Shape;2672;p41"/>
          <p:cNvGrpSpPr/>
          <p:nvPr/>
        </p:nvGrpSpPr>
        <p:grpSpPr>
          <a:xfrm>
            <a:off x="1413750" y="2097423"/>
            <a:ext cx="6156143" cy="2856476"/>
            <a:chOff x="1413750" y="2097423"/>
            <a:chExt cx="6156143" cy="2856476"/>
          </a:xfrm>
        </p:grpSpPr>
        <p:sp>
          <p:nvSpPr>
            <p:cNvPr id="2673" name="Google Shape;2673;p41"/>
            <p:cNvSpPr/>
            <p:nvPr/>
          </p:nvSpPr>
          <p:spPr>
            <a:xfrm>
              <a:off x="6640650" y="209743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1"/>
            <p:cNvSpPr/>
            <p:nvPr/>
          </p:nvSpPr>
          <p:spPr>
            <a:xfrm>
              <a:off x="6291299" y="46416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1"/>
            <p:cNvSpPr/>
            <p:nvPr/>
          </p:nvSpPr>
          <p:spPr>
            <a:xfrm>
              <a:off x="1766950"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1"/>
            <p:cNvSpPr/>
            <p:nvPr/>
          </p:nvSpPr>
          <p:spPr>
            <a:xfrm>
              <a:off x="1413750" y="2097423"/>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4"/>
        <p:cNvGrpSpPr/>
        <p:nvPr/>
      </p:nvGrpSpPr>
      <p:grpSpPr>
        <a:xfrm>
          <a:off x="0" y="0"/>
          <a:ext cx="0" cy="0"/>
          <a:chOff x="0" y="0"/>
          <a:chExt cx="0" cy="0"/>
        </a:xfrm>
      </p:grpSpPr>
      <p:sp>
        <p:nvSpPr>
          <p:cNvPr id="2835" name="Google Shape;2835;p50"/>
          <p:cNvSpPr txBox="1">
            <a:spLocks noGrp="1"/>
          </p:cNvSpPr>
          <p:nvPr>
            <p:ph type="title"/>
          </p:nvPr>
        </p:nvSpPr>
        <p:spPr>
          <a:xfrm>
            <a:off x="1220375" y="811033"/>
            <a:ext cx="3771300" cy="55659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dirty="0"/>
              <a:t>Filip k.</a:t>
            </a:r>
            <a:endParaRPr dirty="0"/>
          </a:p>
        </p:txBody>
      </p:sp>
      <p:sp>
        <p:nvSpPr>
          <p:cNvPr id="2836" name="Google Shape;2836;p50"/>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dirty="0"/>
              <a:t>At “Dekica za snove“, i read the popular Croatian story “Grga Čvarak“. regarding the CAS learning outcomes, I think i developed working collaboratively with others the most. There was a lot of us reading and we had to plan our activities. Some of us read the same books, so it was interesting to see how different people approach the same text. Also, i improved my reading and public speaking skills and hence learnt something useful from it. I am satisfied with how the event was organised and what we did, as it was both fun and useful, as we all learnt something.</a:t>
            </a:r>
            <a:endParaRPr dirty="0"/>
          </a:p>
        </p:txBody>
      </p:sp>
      <p:pic>
        <p:nvPicPr>
          <p:cNvPr id="2837" name="Google Shape;2837;p50"/>
          <p:cNvPicPr preferRelativeResize="0"/>
          <p:nvPr/>
        </p:nvPicPr>
        <p:blipFill>
          <a:blip r:embed="rId3">
            <a:alphaModFix/>
          </a:blip>
          <a:stretch>
            <a:fillRect/>
          </a:stretch>
        </p:blipFill>
        <p:spPr>
          <a:xfrm>
            <a:off x="6746775" y="622177"/>
            <a:ext cx="2074349" cy="2095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0"/>
        <p:cNvGrpSpPr/>
        <p:nvPr/>
      </p:nvGrpSpPr>
      <p:grpSpPr>
        <a:xfrm>
          <a:off x="0" y="0"/>
          <a:ext cx="0" cy="0"/>
          <a:chOff x="0" y="0"/>
          <a:chExt cx="0" cy="0"/>
        </a:xfrm>
      </p:grpSpPr>
      <p:sp>
        <p:nvSpPr>
          <p:cNvPr id="2681" name="Google Shape;2681;p42"/>
          <p:cNvSpPr txBox="1">
            <a:spLocks noGrp="1"/>
          </p:cNvSpPr>
          <p:nvPr>
            <p:ph type="title"/>
          </p:nvPr>
        </p:nvSpPr>
        <p:spPr>
          <a:xfrm>
            <a:off x="2391900" y="779228"/>
            <a:ext cx="4360200" cy="113703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PT" dirty="0"/>
              <a:t>What is it? </a:t>
            </a:r>
            <a:endParaRPr dirty="0"/>
          </a:p>
        </p:txBody>
      </p:sp>
      <p:sp>
        <p:nvSpPr>
          <p:cNvPr id="2682" name="Google Shape;2682;p42"/>
          <p:cNvSpPr txBox="1">
            <a:spLocks noGrp="1"/>
          </p:cNvSpPr>
          <p:nvPr>
            <p:ph type="subTitle" idx="1"/>
          </p:nvPr>
        </p:nvSpPr>
        <p:spPr>
          <a:xfrm>
            <a:off x="2391901" y="1350252"/>
            <a:ext cx="3889478" cy="29514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PT" sz="1600" dirty="0"/>
              <a:t>‘Dekica za snove’ is an initiative by the organization ‘Smiješak za sve’ in which students from high schools and middle schools read intriguing stories to children in kindergarten. </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pt-PT" sz="1600" dirty="0"/>
              <a:t>FB of organization:</a:t>
            </a:r>
            <a:r>
              <a:rPr lang="hr-HR" sz="1600" dirty="0"/>
              <a:t> </a:t>
            </a:r>
          </a:p>
          <a:p>
            <a:pPr marL="0" lvl="0" indent="0"/>
            <a:r>
              <a:rPr lang="hr-HR" sz="1600" dirty="0"/>
              <a:t>https://www.smijesakzasve.hr/projekti</a:t>
            </a:r>
          </a:p>
          <a:p>
            <a:pPr marL="0" lvl="0" indent="0"/>
            <a:r>
              <a:rPr lang="pt-PT" sz="1600" dirty="0">
                <a:uFill>
                  <a:noFill/>
                </a:uFill>
                <a:hlinkClick r:id="rId3"/>
              </a:rPr>
              <a:t>facebook.com/smijesak.zagreb/</a:t>
            </a:r>
            <a:endParaRPr sz="1600" dirty="0"/>
          </a:p>
        </p:txBody>
      </p:sp>
      <p:grpSp>
        <p:nvGrpSpPr>
          <p:cNvPr id="2683" name="Google Shape;2683;p42"/>
          <p:cNvGrpSpPr/>
          <p:nvPr/>
        </p:nvGrpSpPr>
        <p:grpSpPr>
          <a:xfrm>
            <a:off x="1178962" y="1985086"/>
            <a:ext cx="6881594" cy="1173326"/>
            <a:chOff x="1178962" y="1985086"/>
            <a:chExt cx="6881594" cy="1173326"/>
          </a:xfrm>
        </p:grpSpPr>
        <p:sp>
          <p:nvSpPr>
            <p:cNvPr id="2684" name="Google Shape;2684;p42"/>
            <p:cNvSpPr/>
            <p:nvPr/>
          </p:nvSpPr>
          <p:spPr>
            <a:xfrm>
              <a:off x="1178962" y="284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7131313" y="198508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42"/>
          <p:cNvGrpSpPr/>
          <p:nvPr/>
        </p:nvGrpSpPr>
        <p:grpSpPr>
          <a:xfrm>
            <a:off x="-133226" y="-742129"/>
            <a:ext cx="9418283" cy="6585419"/>
            <a:chOff x="-133226" y="-742129"/>
            <a:chExt cx="9418283" cy="6585419"/>
          </a:xfrm>
        </p:grpSpPr>
        <p:sp>
          <p:nvSpPr>
            <p:cNvPr id="2687" name="Google Shape;2687;p42"/>
            <p:cNvSpPr/>
            <p:nvPr/>
          </p:nvSpPr>
          <p:spPr>
            <a:xfrm rot="-6936554">
              <a:off x="6628318" y="-76150"/>
              <a:ext cx="2593495" cy="1773187"/>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rot="3863446">
              <a:off x="-69982" y="3404125"/>
              <a:ext cx="2593495" cy="1773187"/>
            </a:xfrm>
            <a:custGeom>
              <a:avLst/>
              <a:gdLst/>
              <a:ahLst/>
              <a:cxnLst/>
              <a:rect l="l" t="t" r="r" b="b"/>
              <a:pathLst>
                <a:path w="50649" h="34629" extrusionOk="0">
                  <a:moveTo>
                    <a:pt x="32733" y="0"/>
                  </a:moveTo>
                  <a:cubicBezTo>
                    <a:pt x="32447" y="7"/>
                    <a:pt x="32162" y="12"/>
                    <a:pt x="31883" y="28"/>
                  </a:cubicBezTo>
                  <a:cubicBezTo>
                    <a:pt x="31822" y="28"/>
                    <a:pt x="31779" y="78"/>
                    <a:pt x="31784" y="139"/>
                  </a:cubicBezTo>
                  <a:cubicBezTo>
                    <a:pt x="31784" y="193"/>
                    <a:pt x="31833" y="237"/>
                    <a:pt x="31888" y="237"/>
                  </a:cubicBezTo>
                  <a:lnTo>
                    <a:pt x="31893" y="237"/>
                  </a:lnTo>
                  <a:cubicBezTo>
                    <a:pt x="32167" y="225"/>
                    <a:pt x="32453" y="215"/>
                    <a:pt x="32733" y="215"/>
                  </a:cubicBezTo>
                  <a:cubicBezTo>
                    <a:pt x="32792" y="210"/>
                    <a:pt x="32842" y="165"/>
                    <a:pt x="32837" y="106"/>
                  </a:cubicBezTo>
                  <a:cubicBezTo>
                    <a:pt x="32837" y="45"/>
                    <a:pt x="32792" y="0"/>
                    <a:pt x="32733" y="0"/>
                  </a:cubicBezTo>
                  <a:close/>
                  <a:moveTo>
                    <a:pt x="33581" y="7"/>
                  </a:moveTo>
                  <a:cubicBezTo>
                    <a:pt x="33527" y="7"/>
                    <a:pt x="33472" y="50"/>
                    <a:pt x="33472" y="111"/>
                  </a:cubicBezTo>
                  <a:cubicBezTo>
                    <a:pt x="33472" y="171"/>
                    <a:pt x="33515" y="220"/>
                    <a:pt x="33576" y="220"/>
                  </a:cubicBezTo>
                  <a:cubicBezTo>
                    <a:pt x="33851" y="225"/>
                    <a:pt x="34135" y="237"/>
                    <a:pt x="34415" y="258"/>
                  </a:cubicBezTo>
                  <a:lnTo>
                    <a:pt x="34426" y="258"/>
                  </a:lnTo>
                  <a:cubicBezTo>
                    <a:pt x="34481" y="258"/>
                    <a:pt x="34524" y="215"/>
                    <a:pt x="34530" y="160"/>
                  </a:cubicBezTo>
                  <a:cubicBezTo>
                    <a:pt x="34530" y="99"/>
                    <a:pt x="34486" y="50"/>
                    <a:pt x="34431" y="45"/>
                  </a:cubicBezTo>
                  <a:cubicBezTo>
                    <a:pt x="34147" y="28"/>
                    <a:pt x="33861" y="18"/>
                    <a:pt x="33581" y="7"/>
                  </a:cubicBezTo>
                  <a:close/>
                  <a:moveTo>
                    <a:pt x="31042" y="88"/>
                  </a:moveTo>
                  <a:cubicBezTo>
                    <a:pt x="31039" y="88"/>
                    <a:pt x="31036" y="88"/>
                    <a:pt x="31033" y="89"/>
                  </a:cubicBezTo>
                  <a:cubicBezTo>
                    <a:pt x="30753" y="116"/>
                    <a:pt x="30469" y="149"/>
                    <a:pt x="30189" y="187"/>
                  </a:cubicBezTo>
                  <a:cubicBezTo>
                    <a:pt x="30135" y="198"/>
                    <a:pt x="30090" y="248"/>
                    <a:pt x="30102" y="308"/>
                  </a:cubicBezTo>
                  <a:cubicBezTo>
                    <a:pt x="30107" y="362"/>
                    <a:pt x="30156" y="395"/>
                    <a:pt x="30206" y="395"/>
                  </a:cubicBezTo>
                  <a:lnTo>
                    <a:pt x="30222" y="395"/>
                  </a:lnTo>
                  <a:cubicBezTo>
                    <a:pt x="30496" y="357"/>
                    <a:pt x="30775" y="324"/>
                    <a:pt x="31056" y="296"/>
                  </a:cubicBezTo>
                  <a:cubicBezTo>
                    <a:pt x="31115" y="291"/>
                    <a:pt x="31154" y="243"/>
                    <a:pt x="31148" y="182"/>
                  </a:cubicBezTo>
                  <a:cubicBezTo>
                    <a:pt x="31143" y="130"/>
                    <a:pt x="31094" y="88"/>
                    <a:pt x="31042" y="88"/>
                  </a:cubicBezTo>
                  <a:close/>
                  <a:moveTo>
                    <a:pt x="35275" y="111"/>
                  </a:moveTo>
                  <a:cubicBezTo>
                    <a:pt x="35215" y="111"/>
                    <a:pt x="35166" y="149"/>
                    <a:pt x="35160" y="204"/>
                  </a:cubicBezTo>
                  <a:cubicBezTo>
                    <a:pt x="35154" y="264"/>
                    <a:pt x="35199" y="314"/>
                    <a:pt x="35258" y="319"/>
                  </a:cubicBezTo>
                  <a:cubicBezTo>
                    <a:pt x="35538" y="346"/>
                    <a:pt x="35817" y="379"/>
                    <a:pt x="36098" y="412"/>
                  </a:cubicBezTo>
                  <a:lnTo>
                    <a:pt x="36108" y="412"/>
                  </a:lnTo>
                  <a:cubicBezTo>
                    <a:pt x="36163" y="412"/>
                    <a:pt x="36207" y="374"/>
                    <a:pt x="36212" y="319"/>
                  </a:cubicBezTo>
                  <a:cubicBezTo>
                    <a:pt x="36219" y="264"/>
                    <a:pt x="36179" y="210"/>
                    <a:pt x="36120" y="204"/>
                  </a:cubicBezTo>
                  <a:cubicBezTo>
                    <a:pt x="35840" y="165"/>
                    <a:pt x="35561" y="139"/>
                    <a:pt x="35275" y="111"/>
                  </a:cubicBezTo>
                  <a:close/>
                  <a:moveTo>
                    <a:pt x="36946" y="317"/>
                  </a:moveTo>
                  <a:cubicBezTo>
                    <a:pt x="36897" y="317"/>
                    <a:pt x="36848" y="357"/>
                    <a:pt x="36843" y="407"/>
                  </a:cubicBezTo>
                  <a:cubicBezTo>
                    <a:pt x="36831" y="467"/>
                    <a:pt x="36870" y="516"/>
                    <a:pt x="36930" y="527"/>
                  </a:cubicBezTo>
                  <a:cubicBezTo>
                    <a:pt x="37210" y="571"/>
                    <a:pt x="37484" y="615"/>
                    <a:pt x="37758" y="665"/>
                  </a:cubicBezTo>
                  <a:lnTo>
                    <a:pt x="37780" y="665"/>
                  </a:lnTo>
                  <a:cubicBezTo>
                    <a:pt x="37830" y="665"/>
                    <a:pt x="37873" y="632"/>
                    <a:pt x="37884" y="577"/>
                  </a:cubicBezTo>
                  <a:cubicBezTo>
                    <a:pt x="37896" y="521"/>
                    <a:pt x="37856" y="467"/>
                    <a:pt x="37797" y="456"/>
                  </a:cubicBezTo>
                  <a:cubicBezTo>
                    <a:pt x="37517" y="407"/>
                    <a:pt x="37243" y="362"/>
                    <a:pt x="36963" y="319"/>
                  </a:cubicBezTo>
                  <a:cubicBezTo>
                    <a:pt x="36958" y="318"/>
                    <a:pt x="36952" y="317"/>
                    <a:pt x="36946" y="317"/>
                  </a:cubicBezTo>
                  <a:close/>
                  <a:moveTo>
                    <a:pt x="29371" y="328"/>
                  </a:moveTo>
                  <a:cubicBezTo>
                    <a:pt x="29364" y="328"/>
                    <a:pt x="29358" y="328"/>
                    <a:pt x="29351" y="329"/>
                  </a:cubicBezTo>
                  <a:cubicBezTo>
                    <a:pt x="29071" y="385"/>
                    <a:pt x="28792" y="445"/>
                    <a:pt x="28523" y="516"/>
                  </a:cubicBezTo>
                  <a:cubicBezTo>
                    <a:pt x="28463" y="527"/>
                    <a:pt x="28430" y="587"/>
                    <a:pt x="28446" y="642"/>
                  </a:cubicBezTo>
                  <a:cubicBezTo>
                    <a:pt x="28458" y="691"/>
                    <a:pt x="28501" y="724"/>
                    <a:pt x="28544" y="724"/>
                  </a:cubicBezTo>
                  <a:cubicBezTo>
                    <a:pt x="28556" y="724"/>
                    <a:pt x="28567" y="719"/>
                    <a:pt x="28572" y="719"/>
                  </a:cubicBezTo>
                  <a:cubicBezTo>
                    <a:pt x="28835" y="653"/>
                    <a:pt x="29115" y="592"/>
                    <a:pt x="29394" y="538"/>
                  </a:cubicBezTo>
                  <a:cubicBezTo>
                    <a:pt x="29449" y="527"/>
                    <a:pt x="29488" y="473"/>
                    <a:pt x="29477" y="412"/>
                  </a:cubicBezTo>
                  <a:cubicBezTo>
                    <a:pt x="29467" y="363"/>
                    <a:pt x="29423" y="328"/>
                    <a:pt x="29371" y="328"/>
                  </a:cubicBezTo>
                  <a:close/>
                  <a:moveTo>
                    <a:pt x="38611" y="613"/>
                  </a:moveTo>
                  <a:cubicBezTo>
                    <a:pt x="38563" y="613"/>
                    <a:pt x="38519" y="649"/>
                    <a:pt x="38503" y="698"/>
                  </a:cubicBezTo>
                  <a:cubicBezTo>
                    <a:pt x="38493" y="757"/>
                    <a:pt x="38531" y="812"/>
                    <a:pt x="38586" y="823"/>
                  </a:cubicBezTo>
                  <a:cubicBezTo>
                    <a:pt x="38865" y="878"/>
                    <a:pt x="39139" y="938"/>
                    <a:pt x="39414" y="999"/>
                  </a:cubicBezTo>
                  <a:cubicBezTo>
                    <a:pt x="39419" y="1004"/>
                    <a:pt x="39429" y="1004"/>
                    <a:pt x="39435" y="1004"/>
                  </a:cubicBezTo>
                  <a:cubicBezTo>
                    <a:pt x="39485" y="1004"/>
                    <a:pt x="39528" y="971"/>
                    <a:pt x="39540" y="921"/>
                  </a:cubicBezTo>
                  <a:cubicBezTo>
                    <a:pt x="39550" y="862"/>
                    <a:pt x="39518" y="807"/>
                    <a:pt x="39457" y="796"/>
                  </a:cubicBezTo>
                  <a:cubicBezTo>
                    <a:pt x="39183" y="731"/>
                    <a:pt x="38909" y="670"/>
                    <a:pt x="38630" y="615"/>
                  </a:cubicBezTo>
                  <a:cubicBezTo>
                    <a:pt x="38623" y="614"/>
                    <a:pt x="38617" y="613"/>
                    <a:pt x="38611" y="613"/>
                  </a:cubicBezTo>
                  <a:close/>
                  <a:moveTo>
                    <a:pt x="27734" y="742"/>
                  </a:moveTo>
                  <a:cubicBezTo>
                    <a:pt x="27724" y="742"/>
                    <a:pt x="27713" y="743"/>
                    <a:pt x="27701" y="746"/>
                  </a:cubicBezTo>
                  <a:cubicBezTo>
                    <a:pt x="27432" y="834"/>
                    <a:pt x="27163" y="928"/>
                    <a:pt x="26900" y="1026"/>
                  </a:cubicBezTo>
                  <a:cubicBezTo>
                    <a:pt x="26846" y="1048"/>
                    <a:pt x="26819" y="1108"/>
                    <a:pt x="26840" y="1163"/>
                  </a:cubicBezTo>
                  <a:cubicBezTo>
                    <a:pt x="26857" y="1207"/>
                    <a:pt x="26895" y="1234"/>
                    <a:pt x="26938" y="1234"/>
                  </a:cubicBezTo>
                  <a:cubicBezTo>
                    <a:pt x="26950" y="1234"/>
                    <a:pt x="26961" y="1229"/>
                    <a:pt x="26978" y="1224"/>
                  </a:cubicBezTo>
                  <a:cubicBezTo>
                    <a:pt x="27234" y="1125"/>
                    <a:pt x="27497" y="1032"/>
                    <a:pt x="27767" y="949"/>
                  </a:cubicBezTo>
                  <a:cubicBezTo>
                    <a:pt x="27821" y="928"/>
                    <a:pt x="27854" y="873"/>
                    <a:pt x="27833" y="817"/>
                  </a:cubicBezTo>
                  <a:cubicBezTo>
                    <a:pt x="27819" y="768"/>
                    <a:pt x="27780" y="742"/>
                    <a:pt x="27734" y="742"/>
                  </a:cubicBezTo>
                  <a:close/>
                  <a:moveTo>
                    <a:pt x="40255" y="989"/>
                  </a:moveTo>
                  <a:cubicBezTo>
                    <a:pt x="40210" y="989"/>
                    <a:pt x="40168" y="1020"/>
                    <a:pt x="40158" y="1070"/>
                  </a:cubicBezTo>
                  <a:cubicBezTo>
                    <a:pt x="40142" y="1125"/>
                    <a:pt x="40175" y="1179"/>
                    <a:pt x="40236" y="1196"/>
                  </a:cubicBezTo>
                  <a:cubicBezTo>
                    <a:pt x="40509" y="1267"/>
                    <a:pt x="40778" y="1338"/>
                    <a:pt x="41053" y="1409"/>
                  </a:cubicBezTo>
                  <a:cubicBezTo>
                    <a:pt x="41058" y="1409"/>
                    <a:pt x="41068" y="1415"/>
                    <a:pt x="41079" y="1415"/>
                  </a:cubicBezTo>
                  <a:cubicBezTo>
                    <a:pt x="41124" y="1415"/>
                    <a:pt x="41167" y="1382"/>
                    <a:pt x="41178" y="1333"/>
                  </a:cubicBezTo>
                  <a:cubicBezTo>
                    <a:pt x="41195" y="1278"/>
                    <a:pt x="41162" y="1217"/>
                    <a:pt x="41107" y="1207"/>
                  </a:cubicBezTo>
                  <a:cubicBezTo>
                    <a:pt x="40833" y="1130"/>
                    <a:pt x="40559" y="1059"/>
                    <a:pt x="40284" y="994"/>
                  </a:cubicBezTo>
                  <a:cubicBezTo>
                    <a:pt x="40275" y="991"/>
                    <a:pt x="40265" y="989"/>
                    <a:pt x="40255" y="989"/>
                  </a:cubicBezTo>
                  <a:close/>
                  <a:moveTo>
                    <a:pt x="41893" y="1433"/>
                  </a:moveTo>
                  <a:cubicBezTo>
                    <a:pt x="41846" y="1433"/>
                    <a:pt x="41806" y="1463"/>
                    <a:pt x="41792" y="1508"/>
                  </a:cubicBezTo>
                  <a:cubicBezTo>
                    <a:pt x="41776" y="1563"/>
                    <a:pt x="41809" y="1624"/>
                    <a:pt x="41863" y="1639"/>
                  </a:cubicBezTo>
                  <a:cubicBezTo>
                    <a:pt x="42138" y="1717"/>
                    <a:pt x="42406" y="1799"/>
                    <a:pt x="42669" y="1882"/>
                  </a:cubicBezTo>
                  <a:cubicBezTo>
                    <a:pt x="42680" y="1887"/>
                    <a:pt x="42690" y="1887"/>
                    <a:pt x="42702" y="1887"/>
                  </a:cubicBezTo>
                  <a:cubicBezTo>
                    <a:pt x="42746" y="1887"/>
                    <a:pt x="42789" y="1859"/>
                    <a:pt x="42801" y="1816"/>
                  </a:cubicBezTo>
                  <a:cubicBezTo>
                    <a:pt x="42817" y="1760"/>
                    <a:pt x="42789" y="1700"/>
                    <a:pt x="42735" y="1684"/>
                  </a:cubicBezTo>
                  <a:cubicBezTo>
                    <a:pt x="42467" y="1596"/>
                    <a:pt x="42197" y="1513"/>
                    <a:pt x="41923" y="1437"/>
                  </a:cubicBezTo>
                  <a:cubicBezTo>
                    <a:pt x="41913" y="1434"/>
                    <a:pt x="41903" y="1433"/>
                    <a:pt x="41893" y="1433"/>
                  </a:cubicBezTo>
                  <a:close/>
                  <a:moveTo>
                    <a:pt x="26163" y="1349"/>
                  </a:moveTo>
                  <a:cubicBezTo>
                    <a:pt x="26147" y="1349"/>
                    <a:pt x="26131" y="1353"/>
                    <a:pt x="26116" y="1361"/>
                  </a:cubicBezTo>
                  <a:cubicBezTo>
                    <a:pt x="25848" y="1475"/>
                    <a:pt x="25597" y="1596"/>
                    <a:pt x="25349" y="1717"/>
                  </a:cubicBezTo>
                  <a:cubicBezTo>
                    <a:pt x="25294" y="1743"/>
                    <a:pt x="25273" y="1804"/>
                    <a:pt x="25301" y="1859"/>
                  </a:cubicBezTo>
                  <a:cubicBezTo>
                    <a:pt x="25316" y="1897"/>
                    <a:pt x="25355" y="1920"/>
                    <a:pt x="25393" y="1920"/>
                  </a:cubicBezTo>
                  <a:cubicBezTo>
                    <a:pt x="25410" y="1920"/>
                    <a:pt x="25426" y="1914"/>
                    <a:pt x="25437" y="1908"/>
                  </a:cubicBezTo>
                  <a:cubicBezTo>
                    <a:pt x="25683" y="1788"/>
                    <a:pt x="25941" y="1667"/>
                    <a:pt x="26199" y="1553"/>
                  </a:cubicBezTo>
                  <a:cubicBezTo>
                    <a:pt x="26254" y="1525"/>
                    <a:pt x="26275" y="1465"/>
                    <a:pt x="26254" y="1409"/>
                  </a:cubicBezTo>
                  <a:cubicBezTo>
                    <a:pt x="26238" y="1371"/>
                    <a:pt x="26201" y="1349"/>
                    <a:pt x="26163" y="1349"/>
                  </a:cubicBezTo>
                  <a:close/>
                  <a:moveTo>
                    <a:pt x="43509" y="1936"/>
                  </a:moveTo>
                  <a:cubicBezTo>
                    <a:pt x="43465" y="1936"/>
                    <a:pt x="43422" y="1963"/>
                    <a:pt x="43409" y="2006"/>
                  </a:cubicBezTo>
                  <a:cubicBezTo>
                    <a:pt x="43387" y="2067"/>
                    <a:pt x="43420" y="2122"/>
                    <a:pt x="43474" y="2145"/>
                  </a:cubicBezTo>
                  <a:cubicBezTo>
                    <a:pt x="43743" y="2231"/>
                    <a:pt x="44012" y="2325"/>
                    <a:pt x="44269" y="2418"/>
                  </a:cubicBezTo>
                  <a:cubicBezTo>
                    <a:pt x="44286" y="2418"/>
                    <a:pt x="44296" y="2423"/>
                    <a:pt x="44308" y="2423"/>
                  </a:cubicBezTo>
                  <a:cubicBezTo>
                    <a:pt x="44352" y="2423"/>
                    <a:pt x="44390" y="2396"/>
                    <a:pt x="44407" y="2352"/>
                  </a:cubicBezTo>
                  <a:cubicBezTo>
                    <a:pt x="44428" y="2297"/>
                    <a:pt x="44395" y="2237"/>
                    <a:pt x="44341" y="2216"/>
                  </a:cubicBezTo>
                  <a:cubicBezTo>
                    <a:pt x="44078" y="2127"/>
                    <a:pt x="43815" y="2034"/>
                    <a:pt x="43540" y="1941"/>
                  </a:cubicBezTo>
                  <a:cubicBezTo>
                    <a:pt x="43530" y="1938"/>
                    <a:pt x="43519" y="1936"/>
                    <a:pt x="43509" y="1936"/>
                  </a:cubicBezTo>
                  <a:close/>
                  <a:moveTo>
                    <a:pt x="24643" y="2093"/>
                  </a:moveTo>
                  <a:cubicBezTo>
                    <a:pt x="24626" y="2093"/>
                    <a:pt x="24609" y="2097"/>
                    <a:pt x="24593" y="2105"/>
                  </a:cubicBezTo>
                  <a:cubicBezTo>
                    <a:pt x="24340" y="2237"/>
                    <a:pt x="24094" y="2380"/>
                    <a:pt x="23854" y="2522"/>
                  </a:cubicBezTo>
                  <a:cubicBezTo>
                    <a:pt x="23804" y="2550"/>
                    <a:pt x="23788" y="2615"/>
                    <a:pt x="23814" y="2664"/>
                  </a:cubicBezTo>
                  <a:cubicBezTo>
                    <a:pt x="23837" y="2697"/>
                    <a:pt x="23869" y="2714"/>
                    <a:pt x="23908" y="2714"/>
                  </a:cubicBezTo>
                  <a:cubicBezTo>
                    <a:pt x="23925" y="2714"/>
                    <a:pt x="23941" y="2714"/>
                    <a:pt x="23963" y="2704"/>
                  </a:cubicBezTo>
                  <a:cubicBezTo>
                    <a:pt x="24198" y="2560"/>
                    <a:pt x="24446" y="2423"/>
                    <a:pt x="24692" y="2292"/>
                  </a:cubicBezTo>
                  <a:cubicBezTo>
                    <a:pt x="24742" y="2264"/>
                    <a:pt x="24763" y="2199"/>
                    <a:pt x="24735" y="2150"/>
                  </a:cubicBezTo>
                  <a:cubicBezTo>
                    <a:pt x="24717" y="2112"/>
                    <a:pt x="24681" y="2093"/>
                    <a:pt x="24643" y="2093"/>
                  </a:cubicBezTo>
                  <a:close/>
                  <a:moveTo>
                    <a:pt x="45101" y="2499"/>
                  </a:moveTo>
                  <a:cubicBezTo>
                    <a:pt x="45059" y="2499"/>
                    <a:pt x="45020" y="2524"/>
                    <a:pt x="45004" y="2566"/>
                  </a:cubicBezTo>
                  <a:cubicBezTo>
                    <a:pt x="44982" y="2621"/>
                    <a:pt x="45009" y="2681"/>
                    <a:pt x="45065" y="2704"/>
                  </a:cubicBezTo>
                  <a:cubicBezTo>
                    <a:pt x="45338" y="2802"/>
                    <a:pt x="45601" y="2906"/>
                    <a:pt x="45854" y="3005"/>
                  </a:cubicBezTo>
                  <a:cubicBezTo>
                    <a:pt x="45870" y="3010"/>
                    <a:pt x="45880" y="3010"/>
                    <a:pt x="45892" y="3010"/>
                  </a:cubicBezTo>
                  <a:cubicBezTo>
                    <a:pt x="45935" y="3010"/>
                    <a:pt x="45974" y="2982"/>
                    <a:pt x="45991" y="2944"/>
                  </a:cubicBezTo>
                  <a:cubicBezTo>
                    <a:pt x="46012" y="2889"/>
                    <a:pt x="45985" y="2829"/>
                    <a:pt x="45930" y="2808"/>
                  </a:cubicBezTo>
                  <a:cubicBezTo>
                    <a:pt x="45678" y="2709"/>
                    <a:pt x="45409" y="2605"/>
                    <a:pt x="45141" y="2506"/>
                  </a:cubicBezTo>
                  <a:cubicBezTo>
                    <a:pt x="45128" y="2501"/>
                    <a:pt x="45114" y="2499"/>
                    <a:pt x="45101" y="2499"/>
                  </a:cubicBezTo>
                  <a:close/>
                  <a:moveTo>
                    <a:pt x="23187" y="2949"/>
                  </a:moveTo>
                  <a:cubicBezTo>
                    <a:pt x="23167" y="2949"/>
                    <a:pt x="23148" y="2955"/>
                    <a:pt x="23130" y="2967"/>
                  </a:cubicBezTo>
                  <a:cubicBezTo>
                    <a:pt x="22893" y="3119"/>
                    <a:pt x="22658" y="3278"/>
                    <a:pt x="22428" y="3443"/>
                  </a:cubicBezTo>
                  <a:cubicBezTo>
                    <a:pt x="22379" y="3476"/>
                    <a:pt x="22367" y="3542"/>
                    <a:pt x="22407" y="3592"/>
                  </a:cubicBezTo>
                  <a:cubicBezTo>
                    <a:pt x="22423" y="3618"/>
                    <a:pt x="22455" y="3635"/>
                    <a:pt x="22488" y="3635"/>
                  </a:cubicBezTo>
                  <a:cubicBezTo>
                    <a:pt x="22511" y="3635"/>
                    <a:pt x="22532" y="3630"/>
                    <a:pt x="22554" y="3613"/>
                  </a:cubicBezTo>
                  <a:cubicBezTo>
                    <a:pt x="22779" y="3453"/>
                    <a:pt x="23014" y="3296"/>
                    <a:pt x="23245" y="3142"/>
                  </a:cubicBezTo>
                  <a:cubicBezTo>
                    <a:pt x="23295" y="3109"/>
                    <a:pt x="23310" y="3043"/>
                    <a:pt x="23278" y="3000"/>
                  </a:cubicBezTo>
                  <a:cubicBezTo>
                    <a:pt x="23256" y="2967"/>
                    <a:pt x="23222" y="2949"/>
                    <a:pt x="23187" y="2949"/>
                  </a:cubicBezTo>
                  <a:close/>
                  <a:moveTo>
                    <a:pt x="46681" y="3112"/>
                  </a:moveTo>
                  <a:cubicBezTo>
                    <a:pt x="46638" y="3112"/>
                    <a:pt x="46599" y="3137"/>
                    <a:pt x="46583" y="3180"/>
                  </a:cubicBezTo>
                  <a:cubicBezTo>
                    <a:pt x="46560" y="3235"/>
                    <a:pt x="46588" y="3296"/>
                    <a:pt x="46643" y="3317"/>
                  </a:cubicBezTo>
                  <a:cubicBezTo>
                    <a:pt x="46911" y="3427"/>
                    <a:pt x="47175" y="3536"/>
                    <a:pt x="47421" y="3640"/>
                  </a:cubicBezTo>
                  <a:cubicBezTo>
                    <a:pt x="47432" y="3645"/>
                    <a:pt x="47448" y="3651"/>
                    <a:pt x="47459" y="3651"/>
                  </a:cubicBezTo>
                  <a:cubicBezTo>
                    <a:pt x="47503" y="3651"/>
                    <a:pt x="47542" y="3624"/>
                    <a:pt x="47557" y="3585"/>
                  </a:cubicBezTo>
                  <a:cubicBezTo>
                    <a:pt x="47580" y="3531"/>
                    <a:pt x="47557" y="3471"/>
                    <a:pt x="47503" y="3448"/>
                  </a:cubicBezTo>
                  <a:cubicBezTo>
                    <a:pt x="47256" y="3339"/>
                    <a:pt x="46993" y="3235"/>
                    <a:pt x="46719" y="3119"/>
                  </a:cubicBezTo>
                  <a:cubicBezTo>
                    <a:pt x="46707" y="3114"/>
                    <a:pt x="46693" y="3112"/>
                    <a:pt x="46681" y="3112"/>
                  </a:cubicBezTo>
                  <a:close/>
                  <a:moveTo>
                    <a:pt x="48236" y="3778"/>
                  </a:moveTo>
                  <a:cubicBezTo>
                    <a:pt x="48196" y="3778"/>
                    <a:pt x="48159" y="3802"/>
                    <a:pt x="48139" y="3838"/>
                  </a:cubicBezTo>
                  <a:cubicBezTo>
                    <a:pt x="48116" y="3893"/>
                    <a:pt x="48139" y="3959"/>
                    <a:pt x="48194" y="3980"/>
                  </a:cubicBezTo>
                  <a:cubicBezTo>
                    <a:pt x="48473" y="4106"/>
                    <a:pt x="48731" y="4222"/>
                    <a:pt x="48961" y="4331"/>
                  </a:cubicBezTo>
                  <a:cubicBezTo>
                    <a:pt x="48978" y="4336"/>
                    <a:pt x="48994" y="4341"/>
                    <a:pt x="49004" y="4341"/>
                  </a:cubicBezTo>
                  <a:cubicBezTo>
                    <a:pt x="49049" y="4341"/>
                    <a:pt x="49087" y="4320"/>
                    <a:pt x="49103" y="4282"/>
                  </a:cubicBezTo>
                  <a:cubicBezTo>
                    <a:pt x="49125" y="4227"/>
                    <a:pt x="49103" y="4166"/>
                    <a:pt x="49054" y="4139"/>
                  </a:cubicBezTo>
                  <a:cubicBezTo>
                    <a:pt x="48819" y="4030"/>
                    <a:pt x="48561" y="3914"/>
                    <a:pt x="48281" y="3789"/>
                  </a:cubicBezTo>
                  <a:cubicBezTo>
                    <a:pt x="48266" y="3781"/>
                    <a:pt x="48251" y="3778"/>
                    <a:pt x="48236" y="3778"/>
                  </a:cubicBezTo>
                  <a:close/>
                  <a:moveTo>
                    <a:pt x="21815" y="3929"/>
                  </a:moveTo>
                  <a:cubicBezTo>
                    <a:pt x="21793" y="3929"/>
                    <a:pt x="21769" y="3937"/>
                    <a:pt x="21749" y="3953"/>
                  </a:cubicBezTo>
                  <a:cubicBezTo>
                    <a:pt x="21529" y="4128"/>
                    <a:pt x="21310" y="4308"/>
                    <a:pt x="21097" y="4495"/>
                  </a:cubicBezTo>
                  <a:cubicBezTo>
                    <a:pt x="21052" y="4533"/>
                    <a:pt x="21047" y="4599"/>
                    <a:pt x="21085" y="4644"/>
                  </a:cubicBezTo>
                  <a:cubicBezTo>
                    <a:pt x="21107" y="4670"/>
                    <a:pt x="21140" y="4682"/>
                    <a:pt x="21168" y="4682"/>
                  </a:cubicBezTo>
                  <a:cubicBezTo>
                    <a:pt x="21190" y="4682"/>
                    <a:pt x="21216" y="4670"/>
                    <a:pt x="21239" y="4654"/>
                  </a:cubicBezTo>
                  <a:cubicBezTo>
                    <a:pt x="21446" y="4473"/>
                    <a:pt x="21661" y="4293"/>
                    <a:pt x="21881" y="4118"/>
                  </a:cubicBezTo>
                  <a:cubicBezTo>
                    <a:pt x="21929" y="4085"/>
                    <a:pt x="21935" y="4019"/>
                    <a:pt x="21896" y="3969"/>
                  </a:cubicBezTo>
                  <a:cubicBezTo>
                    <a:pt x="21877" y="3944"/>
                    <a:pt x="21847" y="3929"/>
                    <a:pt x="21815" y="3929"/>
                  </a:cubicBezTo>
                  <a:close/>
                  <a:moveTo>
                    <a:pt x="49771" y="4494"/>
                  </a:moveTo>
                  <a:cubicBezTo>
                    <a:pt x="49732" y="4494"/>
                    <a:pt x="49693" y="4516"/>
                    <a:pt x="49674" y="4556"/>
                  </a:cubicBezTo>
                  <a:cubicBezTo>
                    <a:pt x="49651" y="4604"/>
                    <a:pt x="49674" y="4670"/>
                    <a:pt x="49722" y="4698"/>
                  </a:cubicBezTo>
                  <a:cubicBezTo>
                    <a:pt x="50205" y="4933"/>
                    <a:pt x="50474" y="5077"/>
                    <a:pt x="50479" y="5082"/>
                  </a:cubicBezTo>
                  <a:cubicBezTo>
                    <a:pt x="50496" y="5087"/>
                    <a:pt x="50512" y="5092"/>
                    <a:pt x="50529" y="5092"/>
                  </a:cubicBezTo>
                  <a:cubicBezTo>
                    <a:pt x="50567" y="5092"/>
                    <a:pt x="50600" y="5071"/>
                    <a:pt x="50622" y="5038"/>
                  </a:cubicBezTo>
                  <a:cubicBezTo>
                    <a:pt x="50649" y="4988"/>
                    <a:pt x="50627" y="4923"/>
                    <a:pt x="50578" y="4895"/>
                  </a:cubicBezTo>
                  <a:cubicBezTo>
                    <a:pt x="50578" y="4890"/>
                    <a:pt x="50304" y="4748"/>
                    <a:pt x="49816" y="4506"/>
                  </a:cubicBezTo>
                  <a:cubicBezTo>
                    <a:pt x="49802" y="4498"/>
                    <a:pt x="49786" y="4494"/>
                    <a:pt x="49771" y="4494"/>
                  </a:cubicBezTo>
                  <a:close/>
                  <a:moveTo>
                    <a:pt x="20546" y="5042"/>
                  </a:moveTo>
                  <a:cubicBezTo>
                    <a:pt x="20519" y="5042"/>
                    <a:pt x="20493" y="5052"/>
                    <a:pt x="20472" y="5071"/>
                  </a:cubicBezTo>
                  <a:cubicBezTo>
                    <a:pt x="20269" y="5269"/>
                    <a:pt x="20072" y="5476"/>
                    <a:pt x="19880" y="5679"/>
                  </a:cubicBezTo>
                  <a:cubicBezTo>
                    <a:pt x="19842" y="5722"/>
                    <a:pt x="19842" y="5788"/>
                    <a:pt x="19885" y="5828"/>
                  </a:cubicBezTo>
                  <a:cubicBezTo>
                    <a:pt x="19907" y="5849"/>
                    <a:pt x="19929" y="5854"/>
                    <a:pt x="19956" y="5854"/>
                  </a:cubicBezTo>
                  <a:cubicBezTo>
                    <a:pt x="19984" y="5854"/>
                    <a:pt x="20011" y="5843"/>
                    <a:pt x="20032" y="5821"/>
                  </a:cubicBezTo>
                  <a:cubicBezTo>
                    <a:pt x="20219" y="5619"/>
                    <a:pt x="20417" y="5416"/>
                    <a:pt x="20619" y="5224"/>
                  </a:cubicBezTo>
                  <a:cubicBezTo>
                    <a:pt x="20664" y="5181"/>
                    <a:pt x="20664" y="5115"/>
                    <a:pt x="20624" y="5077"/>
                  </a:cubicBezTo>
                  <a:cubicBezTo>
                    <a:pt x="20602" y="5054"/>
                    <a:pt x="20574" y="5042"/>
                    <a:pt x="20546" y="5042"/>
                  </a:cubicBezTo>
                  <a:close/>
                  <a:moveTo>
                    <a:pt x="19395" y="6278"/>
                  </a:moveTo>
                  <a:cubicBezTo>
                    <a:pt x="19366" y="6278"/>
                    <a:pt x="19336" y="6291"/>
                    <a:pt x="19316" y="6314"/>
                  </a:cubicBezTo>
                  <a:cubicBezTo>
                    <a:pt x="19134" y="6524"/>
                    <a:pt x="18964" y="6742"/>
                    <a:pt x="18778" y="6972"/>
                  </a:cubicBezTo>
                  <a:cubicBezTo>
                    <a:pt x="18745" y="7022"/>
                    <a:pt x="18750" y="7088"/>
                    <a:pt x="18800" y="7121"/>
                  </a:cubicBezTo>
                  <a:cubicBezTo>
                    <a:pt x="18816" y="7137"/>
                    <a:pt x="18843" y="7143"/>
                    <a:pt x="18866" y="7143"/>
                  </a:cubicBezTo>
                  <a:cubicBezTo>
                    <a:pt x="18893" y="7143"/>
                    <a:pt x="18926" y="7131"/>
                    <a:pt x="18947" y="7104"/>
                  </a:cubicBezTo>
                  <a:cubicBezTo>
                    <a:pt x="19129" y="6873"/>
                    <a:pt x="19298" y="6660"/>
                    <a:pt x="19473" y="6453"/>
                  </a:cubicBezTo>
                  <a:cubicBezTo>
                    <a:pt x="19513" y="6408"/>
                    <a:pt x="19506" y="6337"/>
                    <a:pt x="19463" y="6304"/>
                  </a:cubicBezTo>
                  <a:cubicBezTo>
                    <a:pt x="19443" y="6287"/>
                    <a:pt x="19419" y="6278"/>
                    <a:pt x="19395" y="6278"/>
                  </a:cubicBezTo>
                  <a:close/>
                  <a:moveTo>
                    <a:pt x="11915" y="7714"/>
                  </a:moveTo>
                  <a:cubicBezTo>
                    <a:pt x="11869" y="7714"/>
                    <a:pt x="11823" y="7715"/>
                    <a:pt x="11778" y="7718"/>
                  </a:cubicBezTo>
                  <a:cubicBezTo>
                    <a:pt x="11719" y="7723"/>
                    <a:pt x="11674" y="7773"/>
                    <a:pt x="11680" y="7834"/>
                  </a:cubicBezTo>
                  <a:cubicBezTo>
                    <a:pt x="11680" y="7888"/>
                    <a:pt x="11730" y="7932"/>
                    <a:pt x="11790" y="7932"/>
                  </a:cubicBezTo>
                  <a:cubicBezTo>
                    <a:pt x="11838" y="7929"/>
                    <a:pt x="11887" y="7927"/>
                    <a:pt x="11937" y="7927"/>
                  </a:cubicBezTo>
                  <a:cubicBezTo>
                    <a:pt x="12147" y="7927"/>
                    <a:pt x="12370" y="7956"/>
                    <a:pt x="12595" y="8014"/>
                  </a:cubicBezTo>
                  <a:cubicBezTo>
                    <a:pt x="12600" y="8019"/>
                    <a:pt x="12612" y="8019"/>
                    <a:pt x="12623" y="8019"/>
                  </a:cubicBezTo>
                  <a:cubicBezTo>
                    <a:pt x="12666" y="8019"/>
                    <a:pt x="12711" y="7986"/>
                    <a:pt x="12721" y="7938"/>
                  </a:cubicBezTo>
                  <a:cubicBezTo>
                    <a:pt x="12738" y="7882"/>
                    <a:pt x="12706" y="7827"/>
                    <a:pt x="12650" y="7811"/>
                  </a:cubicBezTo>
                  <a:cubicBezTo>
                    <a:pt x="12398" y="7748"/>
                    <a:pt x="12150" y="7714"/>
                    <a:pt x="11915" y="7714"/>
                  </a:cubicBezTo>
                  <a:close/>
                  <a:moveTo>
                    <a:pt x="18356" y="7607"/>
                  </a:moveTo>
                  <a:cubicBezTo>
                    <a:pt x="18324" y="7607"/>
                    <a:pt x="18291" y="7623"/>
                    <a:pt x="18268" y="7652"/>
                  </a:cubicBezTo>
                  <a:cubicBezTo>
                    <a:pt x="18099" y="7888"/>
                    <a:pt x="17934" y="8118"/>
                    <a:pt x="17775" y="8338"/>
                  </a:cubicBezTo>
                  <a:cubicBezTo>
                    <a:pt x="17742" y="8386"/>
                    <a:pt x="17753" y="8452"/>
                    <a:pt x="17803" y="8485"/>
                  </a:cubicBezTo>
                  <a:cubicBezTo>
                    <a:pt x="17819" y="8497"/>
                    <a:pt x="17841" y="8502"/>
                    <a:pt x="17862" y="8502"/>
                  </a:cubicBezTo>
                  <a:cubicBezTo>
                    <a:pt x="17895" y="8502"/>
                    <a:pt x="17928" y="8491"/>
                    <a:pt x="17950" y="8459"/>
                  </a:cubicBezTo>
                  <a:cubicBezTo>
                    <a:pt x="18104" y="8239"/>
                    <a:pt x="18268" y="8009"/>
                    <a:pt x="18438" y="7773"/>
                  </a:cubicBezTo>
                  <a:cubicBezTo>
                    <a:pt x="18476" y="7728"/>
                    <a:pt x="18466" y="7663"/>
                    <a:pt x="18416" y="7630"/>
                  </a:cubicBezTo>
                  <a:cubicBezTo>
                    <a:pt x="18398" y="7614"/>
                    <a:pt x="18377" y="7607"/>
                    <a:pt x="18356" y="7607"/>
                  </a:cubicBezTo>
                  <a:close/>
                  <a:moveTo>
                    <a:pt x="10973" y="7941"/>
                  </a:moveTo>
                  <a:cubicBezTo>
                    <a:pt x="10956" y="7941"/>
                    <a:pt x="10940" y="7945"/>
                    <a:pt x="10923" y="7953"/>
                  </a:cubicBezTo>
                  <a:cubicBezTo>
                    <a:pt x="10660" y="8102"/>
                    <a:pt x="10430" y="8305"/>
                    <a:pt x="10266" y="8551"/>
                  </a:cubicBezTo>
                  <a:cubicBezTo>
                    <a:pt x="10239" y="8601"/>
                    <a:pt x="10250" y="8666"/>
                    <a:pt x="10298" y="8699"/>
                  </a:cubicBezTo>
                  <a:cubicBezTo>
                    <a:pt x="10316" y="8710"/>
                    <a:pt x="10338" y="8715"/>
                    <a:pt x="10359" y="8715"/>
                  </a:cubicBezTo>
                  <a:cubicBezTo>
                    <a:pt x="10392" y="8715"/>
                    <a:pt x="10425" y="8699"/>
                    <a:pt x="10447" y="8672"/>
                  </a:cubicBezTo>
                  <a:cubicBezTo>
                    <a:pt x="10589" y="8452"/>
                    <a:pt x="10786" y="8272"/>
                    <a:pt x="11028" y="8140"/>
                  </a:cubicBezTo>
                  <a:cubicBezTo>
                    <a:pt x="11077" y="8113"/>
                    <a:pt x="11099" y="8052"/>
                    <a:pt x="11072" y="7998"/>
                  </a:cubicBezTo>
                  <a:cubicBezTo>
                    <a:pt x="11049" y="7963"/>
                    <a:pt x="11012" y="7941"/>
                    <a:pt x="10973" y="7941"/>
                  </a:cubicBezTo>
                  <a:close/>
                  <a:moveTo>
                    <a:pt x="13405" y="8118"/>
                  </a:moveTo>
                  <a:cubicBezTo>
                    <a:pt x="13369" y="8118"/>
                    <a:pt x="13334" y="8136"/>
                    <a:pt x="13313" y="8168"/>
                  </a:cubicBezTo>
                  <a:cubicBezTo>
                    <a:pt x="13286" y="8216"/>
                    <a:pt x="13298" y="8282"/>
                    <a:pt x="13351" y="8315"/>
                  </a:cubicBezTo>
                  <a:cubicBezTo>
                    <a:pt x="13544" y="8431"/>
                    <a:pt x="13736" y="8616"/>
                    <a:pt x="13916" y="8874"/>
                  </a:cubicBezTo>
                  <a:cubicBezTo>
                    <a:pt x="13938" y="8902"/>
                    <a:pt x="13971" y="8919"/>
                    <a:pt x="14004" y="8919"/>
                  </a:cubicBezTo>
                  <a:cubicBezTo>
                    <a:pt x="14026" y="8919"/>
                    <a:pt x="14047" y="8907"/>
                    <a:pt x="14064" y="8897"/>
                  </a:cubicBezTo>
                  <a:cubicBezTo>
                    <a:pt x="14113" y="8864"/>
                    <a:pt x="14125" y="8798"/>
                    <a:pt x="14092" y="8748"/>
                  </a:cubicBezTo>
                  <a:cubicBezTo>
                    <a:pt x="13889" y="8474"/>
                    <a:pt x="13675" y="8266"/>
                    <a:pt x="13462" y="8135"/>
                  </a:cubicBezTo>
                  <a:cubicBezTo>
                    <a:pt x="13444" y="8123"/>
                    <a:pt x="13424" y="8118"/>
                    <a:pt x="13405" y="8118"/>
                  </a:cubicBezTo>
                  <a:close/>
                  <a:moveTo>
                    <a:pt x="17368" y="8977"/>
                  </a:moveTo>
                  <a:cubicBezTo>
                    <a:pt x="17337" y="8977"/>
                    <a:pt x="17305" y="8993"/>
                    <a:pt x="17282" y="9023"/>
                  </a:cubicBezTo>
                  <a:cubicBezTo>
                    <a:pt x="17090" y="9286"/>
                    <a:pt x="16925" y="9499"/>
                    <a:pt x="16772" y="9686"/>
                  </a:cubicBezTo>
                  <a:cubicBezTo>
                    <a:pt x="16733" y="9729"/>
                    <a:pt x="16739" y="9795"/>
                    <a:pt x="16783" y="9833"/>
                  </a:cubicBezTo>
                  <a:cubicBezTo>
                    <a:pt x="16804" y="9850"/>
                    <a:pt x="16827" y="9855"/>
                    <a:pt x="16854" y="9855"/>
                  </a:cubicBezTo>
                  <a:cubicBezTo>
                    <a:pt x="16882" y="9855"/>
                    <a:pt x="16915" y="9845"/>
                    <a:pt x="16931" y="9817"/>
                  </a:cubicBezTo>
                  <a:cubicBezTo>
                    <a:pt x="17090" y="9631"/>
                    <a:pt x="17254" y="9417"/>
                    <a:pt x="17452" y="9149"/>
                  </a:cubicBezTo>
                  <a:cubicBezTo>
                    <a:pt x="17490" y="9099"/>
                    <a:pt x="17479" y="9033"/>
                    <a:pt x="17429" y="9000"/>
                  </a:cubicBezTo>
                  <a:cubicBezTo>
                    <a:pt x="17412" y="8985"/>
                    <a:pt x="17390" y="8977"/>
                    <a:pt x="17368" y="8977"/>
                  </a:cubicBezTo>
                  <a:close/>
                  <a:moveTo>
                    <a:pt x="10092" y="9296"/>
                  </a:moveTo>
                  <a:cubicBezTo>
                    <a:pt x="10037" y="9296"/>
                    <a:pt x="9992" y="9343"/>
                    <a:pt x="9992" y="9400"/>
                  </a:cubicBezTo>
                  <a:cubicBezTo>
                    <a:pt x="9987" y="9428"/>
                    <a:pt x="9987" y="9456"/>
                    <a:pt x="9987" y="9483"/>
                  </a:cubicBezTo>
                  <a:cubicBezTo>
                    <a:pt x="9987" y="9757"/>
                    <a:pt x="10052" y="10020"/>
                    <a:pt x="10184" y="10267"/>
                  </a:cubicBezTo>
                  <a:cubicBezTo>
                    <a:pt x="10200" y="10305"/>
                    <a:pt x="10239" y="10326"/>
                    <a:pt x="10277" y="10326"/>
                  </a:cubicBezTo>
                  <a:cubicBezTo>
                    <a:pt x="10293" y="10326"/>
                    <a:pt x="10310" y="10321"/>
                    <a:pt x="10326" y="10316"/>
                  </a:cubicBezTo>
                  <a:cubicBezTo>
                    <a:pt x="10376" y="10288"/>
                    <a:pt x="10397" y="10222"/>
                    <a:pt x="10371" y="10174"/>
                  </a:cubicBezTo>
                  <a:cubicBezTo>
                    <a:pt x="10255" y="9954"/>
                    <a:pt x="10200" y="9724"/>
                    <a:pt x="10200" y="9483"/>
                  </a:cubicBezTo>
                  <a:lnTo>
                    <a:pt x="10200" y="9412"/>
                  </a:lnTo>
                  <a:cubicBezTo>
                    <a:pt x="10206" y="9352"/>
                    <a:pt x="10162" y="9302"/>
                    <a:pt x="10101" y="9296"/>
                  </a:cubicBezTo>
                  <a:cubicBezTo>
                    <a:pt x="10098" y="9296"/>
                    <a:pt x="10095" y="9296"/>
                    <a:pt x="10092" y="9296"/>
                  </a:cubicBezTo>
                  <a:close/>
                  <a:moveTo>
                    <a:pt x="14431" y="9433"/>
                  </a:moveTo>
                  <a:cubicBezTo>
                    <a:pt x="14415" y="9433"/>
                    <a:pt x="14399" y="9437"/>
                    <a:pt x="14383" y="9445"/>
                  </a:cubicBezTo>
                  <a:cubicBezTo>
                    <a:pt x="14333" y="9471"/>
                    <a:pt x="14310" y="9532"/>
                    <a:pt x="14333" y="9587"/>
                  </a:cubicBezTo>
                  <a:cubicBezTo>
                    <a:pt x="14449" y="9817"/>
                    <a:pt x="14552" y="10075"/>
                    <a:pt x="14651" y="10354"/>
                  </a:cubicBezTo>
                  <a:cubicBezTo>
                    <a:pt x="14667" y="10399"/>
                    <a:pt x="14705" y="10425"/>
                    <a:pt x="14750" y="10425"/>
                  </a:cubicBezTo>
                  <a:cubicBezTo>
                    <a:pt x="14760" y="10425"/>
                    <a:pt x="14771" y="10425"/>
                    <a:pt x="14783" y="10420"/>
                  </a:cubicBezTo>
                  <a:cubicBezTo>
                    <a:pt x="14837" y="10404"/>
                    <a:pt x="14869" y="10343"/>
                    <a:pt x="14848" y="10288"/>
                  </a:cubicBezTo>
                  <a:cubicBezTo>
                    <a:pt x="14750" y="9998"/>
                    <a:pt x="14639" y="9734"/>
                    <a:pt x="14525" y="9494"/>
                  </a:cubicBezTo>
                  <a:cubicBezTo>
                    <a:pt x="14505" y="9455"/>
                    <a:pt x="14470" y="9433"/>
                    <a:pt x="14431" y="9433"/>
                  </a:cubicBezTo>
                  <a:close/>
                  <a:moveTo>
                    <a:pt x="16281" y="10268"/>
                  </a:moveTo>
                  <a:cubicBezTo>
                    <a:pt x="16255" y="10268"/>
                    <a:pt x="16228" y="10278"/>
                    <a:pt x="16207" y="10300"/>
                  </a:cubicBezTo>
                  <a:cubicBezTo>
                    <a:pt x="15994" y="10503"/>
                    <a:pt x="15785" y="10672"/>
                    <a:pt x="15567" y="10814"/>
                  </a:cubicBezTo>
                  <a:cubicBezTo>
                    <a:pt x="15522" y="10847"/>
                    <a:pt x="15506" y="10913"/>
                    <a:pt x="15539" y="10958"/>
                  </a:cubicBezTo>
                  <a:cubicBezTo>
                    <a:pt x="15560" y="10991"/>
                    <a:pt x="15593" y="11006"/>
                    <a:pt x="15626" y="11006"/>
                  </a:cubicBezTo>
                  <a:cubicBezTo>
                    <a:pt x="15648" y="11006"/>
                    <a:pt x="15665" y="11001"/>
                    <a:pt x="15686" y="10991"/>
                  </a:cubicBezTo>
                  <a:cubicBezTo>
                    <a:pt x="15911" y="10842"/>
                    <a:pt x="16131" y="10662"/>
                    <a:pt x="16356" y="10447"/>
                  </a:cubicBezTo>
                  <a:cubicBezTo>
                    <a:pt x="16399" y="10409"/>
                    <a:pt x="16399" y="10343"/>
                    <a:pt x="16356" y="10300"/>
                  </a:cubicBezTo>
                  <a:cubicBezTo>
                    <a:pt x="16336" y="10280"/>
                    <a:pt x="16308" y="10268"/>
                    <a:pt x="16281" y="10268"/>
                  </a:cubicBezTo>
                  <a:close/>
                  <a:moveTo>
                    <a:pt x="10823" y="10750"/>
                  </a:moveTo>
                  <a:cubicBezTo>
                    <a:pt x="10792" y="10750"/>
                    <a:pt x="10760" y="10764"/>
                    <a:pt x="10738" y="10793"/>
                  </a:cubicBezTo>
                  <a:cubicBezTo>
                    <a:pt x="10705" y="10837"/>
                    <a:pt x="10710" y="10903"/>
                    <a:pt x="10759" y="10941"/>
                  </a:cubicBezTo>
                  <a:cubicBezTo>
                    <a:pt x="10973" y="11105"/>
                    <a:pt x="11231" y="11247"/>
                    <a:pt x="11527" y="11352"/>
                  </a:cubicBezTo>
                  <a:cubicBezTo>
                    <a:pt x="11538" y="11358"/>
                    <a:pt x="11548" y="11358"/>
                    <a:pt x="11565" y="11358"/>
                  </a:cubicBezTo>
                  <a:cubicBezTo>
                    <a:pt x="11603" y="11358"/>
                    <a:pt x="11647" y="11335"/>
                    <a:pt x="11664" y="11292"/>
                  </a:cubicBezTo>
                  <a:cubicBezTo>
                    <a:pt x="11680" y="11237"/>
                    <a:pt x="11653" y="11176"/>
                    <a:pt x="11598" y="11155"/>
                  </a:cubicBezTo>
                  <a:cubicBezTo>
                    <a:pt x="11324" y="11056"/>
                    <a:pt x="11088" y="10925"/>
                    <a:pt x="10885" y="10771"/>
                  </a:cubicBezTo>
                  <a:cubicBezTo>
                    <a:pt x="10867" y="10757"/>
                    <a:pt x="10845" y="10750"/>
                    <a:pt x="10823" y="10750"/>
                  </a:cubicBezTo>
                  <a:close/>
                  <a:moveTo>
                    <a:pt x="12376" y="11356"/>
                  </a:moveTo>
                  <a:cubicBezTo>
                    <a:pt x="12325" y="11356"/>
                    <a:pt x="12283" y="11392"/>
                    <a:pt x="12278" y="11444"/>
                  </a:cubicBezTo>
                  <a:cubicBezTo>
                    <a:pt x="12266" y="11500"/>
                    <a:pt x="12304" y="11555"/>
                    <a:pt x="12365" y="11566"/>
                  </a:cubicBezTo>
                  <a:cubicBezTo>
                    <a:pt x="12628" y="11609"/>
                    <a:pt x="12919" y="11631"/>
                    <a:pt x="13220" y="11637"/>
                  </a:cubicBezTo>
                  <a:cubicBezTo>
                    <a:pt x="13280" y="11637"/>
                    <a:pt x="13324" y="11588"/>
                    <a:pt x="13330" y="11533"/>
                  </a:cubicBezTo>
                  <a:cubicBezTo>
                    <a:pt x="13330" y="11472"/>
                    <a:pt x="13280" y="11423"/>
                    <a:pt x="13225" y="11423"/>
                  </a:cubicBezTo>
                  <a:cubicBezTo>
                    <a:pt x="12929" y="11418"/>
                    <a:pt x="12656" y="11396"/>
                    <a:pt x="12398" y="11358"/>
                  </a:cubicBezTo>
                  <a:cubicBezTo>
                    <a:pt x="12391" y="11356"/>
                    <a:pt x="12383" y="11356"/>
                    <a:pt x="12376" y="11356"/>
                  </a:cubicBezTo>
                  <a:close/>
                  <a:moveTo>
                    <a:pt x="15000" y="11024"/>
                  </a:moveTo>
                  <a:cubicBezTo>
                    <a:pt x="14989" y="11024"/>
                    <a:pt x="14979" y="11026"/>
                    <a:pt x="14968" y="11029"/>
                  </a:cubicBezTo>
                  <a:cubicBezTo>
                    <a:pt x="14914" y="11045"/>
                    <a:pt x="14881" y="11100"/>
                    <a:pt x="14897" y="11155"/>
                  </a:cubicBezTo>
                  <a:cubicBezTo>
                    <a:pt x="14897" y="11166"/>
                    <a:pt x="14897" y="11171"/>
                    <a:pt x="14902" y="11176"/>
                  </a:cubicBezTo>
                  <a:cubicBezTo>
                    <a:pt x="14894" y="11174"/>
                    <a:pt x="14885" y="11173"/>
                    <a:pt x="14876" y="11173"/>
                  </a:cubicBezTo>
                  <a:cubicBezTo>
                    <a:pt x="14864" y="11173"/>
                    <a:pt x="14852" y="11175"/>
                    <a:pt x="14843" y="11181"/>
                  </a:cubicBezTo>
                  <a:cubicBezTo>
                    <a:pt x="14591" y="11275"/>
                    <a:pt x="14333" y="11335"/>
                    <a:pt x="14047" y="11379"/>
                  </a:cubicBezTo>
                  <a:cubicBezTo>
                    <a:pt x="13988" y="11385"/>
                    <a:pt x="13949" y="11439"/>
                    <a:pt x="13961" y="11494"/>
                  </a:cubicBezTo>
                  <a:cubicBezTo>
                    <a:pt x="13965" y="11551"/>
                    <a:pt x="14014" y="11588"/>
                    <a:pt x="14065" y="11588"/>
                  </a:cubicBezTo>
                  <a:cubicBezTo>
                    <a:pt x="14068" y="11588"/>
                    <a:pt x="14072" y="11588"/>
                    <a:pt x="14075" y="11588"/>
                  </a:cubicBezTo>
                  <a:cubicBezTo>
                    <a:pt x="14371" y="11543"/>
                    <a:pt x="14651" y="11472"/>
                    <a:pt x="14914" y="11379"/>
                  </a:cubicBezTo>
                  <a:cubicBezTo>
                    <a:pt x="14925" y="11373"/>
                    <a:pt x="14935" y="11368"/>
                    <a:pt x="14947" y="11358"/>
                  </a:cubicBezTo>
                  <a:cubicBezTo>
                    <a:pt x="14996" y="11560"/>
                    <a:pt x="15040" y="11763"/>
                    <a:pt x="15084" y="11971"/>
                  </a:cubicBezTo>
                  <a:cubicBezTo>
                    <a:pt x="15094" y="12026"/>
                    <a:pt x="15139" y="12059"/>
                    <a:pt x="15188" y="12059"/>
                  </a:cubicBezTo>
                  <a:lnTo>
                    <a:pt x="15210" y="12059"/>
                  </a:lnTo>
                  <a:cubicBezTo>
                    <a:pt x="15264" y="12043"/>
                    <a:pt x="15304" y="11988"/>
                    <a:pt x="15292" y="11932"/>
                  </a:cubicBezTo>
                  <a:cubicBezTo>
                    <a:pt x="15231" y="11648"/>
                    <a:pt x="15172" y="11368"/>
                    <a:pt x="15100" y="11105"/>
                  </a:cubicBezTo>
                  <a:cubicBezTo>
                    <a:pt x="15087" y="11055"/>
                    <a:pt x="15047" y="11024"/>
                    <a:pt x="15000" y="11024"/>
                  </a:cubicBezTo>
                  <a:close/>
                  <a:moveTo>
                    <a:pt x="15334" y="12682"/>
                  </a:moveTo>
                  <a:cubicBezTo>
                    <a:pt x="15327" y="12682"/>
                    <a:pt x="15321" y="12682"/>
                    <a:pt x="15314" y="12684"/>
                  </a:cubicBezTo>
                  <a:cubicBezTo>
                    <a:pt x="15259" y="12689"/>
                    <a:pt x="15221" y="12744"/>
                    <a:pt x="15226" y="12799"/>
                  </a:cubicBezTo>
                  <a:cubicBezTo>
                    <a:pt x="15264" y="13073"/>
                    <a:pt x="15304" y="13352"/>
                    <a:pt x="15330" y="13637"/>
                  </a:cubicBezTo>
                  <a:cubicBezTo>
                    <a:pt x="15336" y="13693"/>
                    <a:pt x="15380" y="13731"/>
                    <a:pt x="15435" y="13731"/>
                  </a:cubicBezTo>
                  <a:lnTo>
                    <a:pt x="15446" y="13731"/>
                  </a:lnTo>
                  <a:cubicBezTo>
                    <a:pt x="15501" y="13725"/>
                    <a:pt x="15544" y="13670"/>
                    <a:pt x="15539" y="13615"/>
                  </a:cubicBezTo>
                  <a:cubicBezTo>
                    <a:pt x="15511" y="13331"/>
                    <a:pt x="15478" y="13045"/>
                    <a:pt x="15435" y="12772"/>
                  </a:cubicBezTo>
                  <a:cubicBezTo>
                    <a:pt x="15429" y="12718"/>
                    <a:pt x="15386" y="12682"/>
                    <a:pt x="15334" y="12682"/>
                  </a:cubicBezTo>
                  <a:close/>
                  <a:moveTo>
                    <a:pt x="15502" y="14360"/>
                  </a:moveTo>
                  <a:cubicBezTo>
                    <a:pt x="15500" y="14360"/>
                    <a:pt x="15497" y="14360"/>
                    <a:pt x="15494" y="14361"/>
                  </a:cubicBezTo>
                  <a:cubicBezTo>
                    <a:pt x="15435" y="14366"/>
                    <a:pt x="15390" y="14416"/>
                    <a:pt x="15396" y="14476"/>
                  </a:cubicBezTo>
                  <a:cubicBezTo>
                    <a:pt x="15407" y="14750"/>
                    <a:pt x="15418" y="15029"/>
                    <a:pt x="15423" y="15314"/>
                  </a:cubicBezTo>
                  <a:cubicBezTo>
                    <a:pt x="15423" y="15375"/>
                    <a:pt x="15473" y="15418"/>
                    <a:pt x="15527" y="15418"/>
                  </a:cubicBezTo>
                  <a:lnTo>
                    <a:pt x="15534" y="15418"/>
                  </a:lnTo>
                  <a:cubicBezTo>
                    <a:pt x="15588" y="15418"/>
                    <a:pt x="15638" y="15370"/>
                    <a:pt x="15638" y="15309"/>
                  </a:cubicBezTo>
                  <a:cubicBezTo>
                    <a:pt x="15632" y="15024"/>
                    <a:pt x="15621" y="14740"/>
                    <a:pt x="15605" y="14459"/>
                  </a:cubicBezTo>
                  <a:cubicBezTo>
                    <a:pt x="15600" y="14407"/>
                    <a:pt x="15554" y="14360"/>
                    <a:pt x="15502" y="14360"/>
                  </a:cubicBezTo>
                  <a:close/>
                  <a:moveTo>
                    <a:pt x="15527" y="16055"/>
                  </a:moveTo>
                  <a:cubicBezTo>
                    <a:pt x="15468" y="16060"/>
                    <a:pt x="15423" y="16098"/>
                    <a:pt x="15418" y="16154"/>
                  </a:cubicBezTo>
                  <a:cubicBezTo>
                    <a:pt x="15413" y="16432"/>
                    <a:pt x="15402" y="16718"/>
                    <a:pt x="15385" y="16997"/>
                  </a:cubicBezTo>
                  <a:cubicBezTo>
                    <a:pt x="15380" y="17057"/>
                    <a:pt x="15423" y="17107"/>
                    <a:pt x="15484" y="17107"/>
                  </a:cubicBezTo>
                  <a:lnTo>
                    <a:pt x="15489" y="17107"/>
                  </a:lnTo>
                  <a:cubicBezTo>
                    <a:pt x="15544" y="17107"/>
                    <a:pt x="15593" y="17068"/>
                    <a:pt x="15593" y="17009"/>
                  </a:cubicBezTo>
                  <a:cubicBezTo>
                    <a:pt x="15615" y="16728"/>
                    <a:pt x="15626" y="16443"/>
                    <a:pt x="15632" y="16159"/>
                  </a:cubicBezTo>
                  <a:cubicBezTo>
                    <a:pt x="15632" y="16104"/>
                    <a:pt x="15588" y="16055"/>
                    <a:pt x="15527" y="16055"/>
                  </a:cubicBezTo>
                  <a:close/>
                  <a:moveTo>
                    <a:pt x="15417" y="17741"/>
                  </a:moveTo>
                  <a:cubicBezTo>
                    <a:pt x="15365" y="17741"/>
                    <a:pt x="15324" y="17782"/>
                    <a:pt x="15319" y="17836"/>
                  </a:cubicBezTo>
                  <a:cubicBezTo>
                    <a:pt x="15292" y="18115"/>
                    <a:pt x="15259" y="18395"/>
                    <a:pt x="15221" y="18669"/>
                  </a:cubicBezTo>
                  <a:cubicBezTo>
                    <a:pt x="15210" y="18729"/>
                    <a:pt x="15254" y="18784"/>
                    <a:pt x="15309" y="18790"/>
                  </a:cubicBezTo>
                  <a:lnTo>
                    <a:pt x="15325" y="18790"/>
                  </a:lnTo>
                  <a:cubicBezTo>
                    <a:pt x="15375" y="18790"/>
                    <a:pt x="15423" y="18752"/>
                    <a:pt x="15428" y="18702"/>
                  </a:cubicBezTo>
                  <a:cubicBezTo>
                    <a:pt x="15468" y="18423"/>
                    <a:pt x="15501" y="18137"/>
                    <a:pt x="15527" y="17857"/>
                  </a:cubicBezTo>
                  <a:cubicBezTo>
                    <a:pt x="15534" y="17798"/>
                    <a:pt x="15489" y="17748"/>
                    <a:pt x="15435" y="17743"/>
                  </a:cubicBezTo>
                  <a:cubicBezTo>
                    <a:pt x="15429" y="17742"/>
                    <a:pt x="15423" y="17741"/>
                    <a:pt x="15417" y="17741"/>
                  </a:cubicBezTo>
                  <a:close/>
                  <a:moveTo>
                    <a:pt x="15186" y="19416"/>
                  </a:moveTo>
                  <a:cubicBezTo>
                    <a:pt x="15140" y="19416"/>
                    <a:pt x="15098" y="19455"/>
                    <a:pt x="15089" y="19501"/>
                  </a:cubicBezTo>
                  <a:cubicBezTo>
                    <a:pt x="15040" y="19782"/>
                    <a:pt x="14985" y="20055"/>
                    <a:pt x="14925" y="20330"/>
                  </a:cubicBezTo>
                  <a:cubicBezTo>
                    <a:pt x="14914" y="20384"/>
                    <a:pt x="14952" y="20444"/>
                    <a:pt x="15008" y="20455"/>
                  </a:cubicBezTo>
                  <a:lnTo>
                    <a:pt x="15029" y="20455"/>
                  </a:lnTo>
                  <a:cubicBezTo>
                    <a:pt x="15079" y="20455"/>
                    <a:pt x="15122" y="20422"/>
                    <a:pt x="15133" y="20373"/>
                  </a:cubicBezTo>
                  <a:cubicBezTo>
                    <a:pt x="15193" y="20100"/>
                    <a:pt x="15248" y="19820"/>
                    <a:pt x="15297" y="19541"/>
                  </a:cubicBezTo>
                  <a:cubicBezTo>
                    <a:pt x="15309" y="19480"/>
                    <a:pt x="15271" y="19425"/>
                    <a:pt x="15210" y="19420"/>
                  </a:cubicBezTo>
                  <a:cubicBezTo>
                    <a:pt x="15202" y="19417"/>
                    <a:pt x="15194" y="19416"/>
                    <a:pt x="15186" y="19416"/>
                  </a:cubicBezTo>
                  <a:close/>
                  <a:moveTo>
                    <a:pt x="14842" y="21067"/>
                  </a:moveTo>
                  <a:cubicBezTo>
                    <a:pt x="14791" y="21067"/>
                    <a:pt x="14748" y="21098"/>
                    <a:pt x="14733" y="21146"/>
                  </a:cubicBezTo>
                  <a:cubicBezTo>
                    <a:pt x="14662" y="21415"/>
                    <a:pt x="14591" y="21689"/>
                    <a:pt x="14508" y="21957"/>
                  </a:cubicBezTo>
                  <a:cubicBezTo>
                    <a:pt x="14492" y="22012"/>
                    <a:pt x="14525" y="22073"/>
                    <a:pt x="14580" y="22089"/>
                  </a:cubicBezTo>
                  <a:cubicBezTo>
                    <a:pt x="14591" y="22094"/>
                    <a:pt x="14601" y="22094"/>
                    <a:pt x="14606" y="22094"/>
                  </a:cubicBezTo>
                  <a:cubicBezTo>
                    <a:pt x="14656" y="22094"/>
                    <a:pt x="14695" y="22066"/>
                    <a:pt x="14712" y="22018"/>
                  </a:cubicBezTo>
                  <a:cubicBezTo>
                    <a:pt x="14793" y="21749"/>
                    <a:pt x="14869" y="21474"/>
                    <a:pt x="14935" y="21201"/>
                  </a:cubicBezTo>
                  <a:cubicBezTo>
                    <a:pt x="14952" y="21146"/>
                    <a:pt x="14919" y="21086"/>
                    <a:pt x="14864" y="21069"/>
                  </a:cubicBezTo>
                  <a:cubicBezTo>
                    <a:pt x="14857" y="21068"/>
                    <a:pt x="14849" y="21067"/>
                    <a:pt x="14842" y="21067"/>
                  </a:cubicBezTo>
                  <a:close/>
                  <a:moveTo>
                    <a:pt x="14351" y="22687"/>
                  </a:moveTo>
                  <a:cubicBezTo>
                    <a:pt x="14306" y="22687"/>
                    <a:pt x="14264" y="22713"/>
                    <a:pt x="14251" y="22757"/>
                  </a:cubicBezTo>
                  <a:cubicBezTo>
                    <a:pt x="14158" y="23020"/>
                    <a:pt x="14059" y="23290"/>
                    <a:pt x="13955" y="23546"/>
                  </a:cubicBezTo>
                  <a:cubicBezTo>
                    <a:pt x="13938" y="23601"/>
                    <a:pt x="13961" y="23662"/>
                    <a:pt x="14014" y="23684"/>
                  </a:cubicBezTo>
                  <a:cubicBezTo>
                    <a:pt x="14032" y="23690"/>
                    <a:pt x="14042" y="23690"/>
                    <a:pt x="14054" y="23690"/>
                  </a:cubicBezTo>
                  <a:cubicBezTo>
                    <a:pt x="14097" y="23690"/>
                    <a:pt x="14135" y="23667"/>
                    <a:pt x="14153" y="23624"/>
                  </a:cubicBezTo>
                  <a:cubicBezTo>
                    <a:pt x="14256" y="23361"/>
                    <a:pt x="14355" y="23098"/>
                    <a:pt x="14449" y="22829"/>
                  </a:cubicBezTo>
                  <a:cubicBezTo>
                    <a:pt x="14470" y="22774"/>
                    <a:pt x="14437" y="22714"/>
                    <a:pt x="14383" y="22691"/>
                  </a:cubicBezTo>
                  <a:cubicBezTo>
                    <a:pt x="14372" y="22688"/>
                    <a:pt x="14362" y="22687"/>
                    <a:pt x="14351" y="22687"/>
                  </a:cubicBezTo>
                  <a:close/>
                  <a:moveTo>
                    <a:pt x="13728" y="24259"/>
                  </a:moveTo>
                  <a:cubicBezTo>
                    <a:pt x="13686" y="24259"/>
                    <a:pt x="13647" y="24283"/>
                    <a:pt x="13632" y="24320"/>
                  </a:cubicBezTo>
                  <a:cubicBezTo>
                    <a:pt x="13516" y="24577"/>
                    <a:pt x="13396" y="24835"/>
                    <a:pt x="13275" y="25081"/>
                  </a:cubicBezTo>
                  <a:cubicBezTo>
                    <a:pt x="13248" y="25137"/>
                    <a:pt x="13270" y="25197"/>
                    <a:pt x="13319" y="25223"/>
                  </a:cubicBezTo>
                  <a:cubicBezTo>
                    <a:pt x="13336" y="25230"/>
                    <a:pt x="13351" y="25235"/>
                    <a:pt x="13369" y="25235"/>
                  </a:cubicBezTo>
                  <a:cubicBezTo>
                    <a:pt x="13407" y="25235"/>
                    <a:pt x="13445" y="25213"/>
                    <a:pt x="13462" y="25175"/>
                  </a:cubicBezTo>
                  <a:cubicBezTo>
                    <a:pt x="13587" y="24927"/>
                    <a:pt x="13708" y="24671"/>
                    <a:pt x="13824" y="24408"/>
                  </a:cubicBezTo>
                  <a:cubicBezTo>
                    <a:pt x="13850" y="24353"/>
                    <a:pt x="13824" y="24292"/>
                    <a:pt x="13774" y="24270"/>
                  </a:cubicBezTo>
                  <a:cubicBezTo>
                    <a:pt x="13759" y="24263"/>
                    <a:pt x="13743" y="24259"/>
                    <a:pt x="13728" y="24259"/>
                  </a:cubicBezTo>
                  <a:close/>
                  <a:moveTo>
                    <a:pt x="12972" y="25770"/>
                  </a:moveTo>
                  <a:cubicBezTo>
                    <a:pt x="12936" y="25770"/>
                    <a:pt x="12899" y="25788"/>
                    <a:pt x="12881" y="25822"/>
                  </a:cubicBezTo>
                  <a:cubicBezTo>
                    <a:pt x="12744" y="26068"/>
                    <a:pt x="12595" y="26309"/>
                    <a:pt x="12453" y="26545"/>
                  </a:cubicBezTo>
                  <a:cubicBezTo>
                    <a:pt x="12420" y="26594"/>
                    <a:pt x="12436" y="26660"/>
                    <a:pt x="12486" y="26693"/>
                  </a:cubicBezTo>
                  <a:cubicBezTo>
                    <a:pt x="12502" y="26703"/>
                    <a:pt x="12519" y="26710"/>
                    <a:pt x="12541" y="26710"/>
                  </a:cubicBezTo>
                  <a:cubicBezTo>
                    <a:pt x="12574" y="26710"/>
                    <a:pt x="12612" y="26693"/>
                    <a:pt x="12628" y="26660"/>
                  </a:cubicBezTo>
                  <a:cubicBezTo>
                    <a:pt x="12777" y="26419"/>
                    <a:pt x="12924" y="26172"/>
                    <a:pt x="13061" y="25926"/>
                  </a:cubicBezTo>
                  <a:cubicBezTo>
                    <a:pt x="13094" y="25876"/>
                    <a:pt x="13073" y="25810"/>
                    <a:pt x="13023" y="25782"/>
                  </a:cubicBezTo>
                  <a:cubicBezTo>
                    <a:pt x="13007" y="25774"/>
                    <a:pt x="12989" y="25770"/>
                    <a:pt x="12972" y="25770"/>
                  </a:cubicBezTo>
                  <a:close/>
                  <a:moveTo>
                    <a:pt x="12074" y="27200"/>
                  </a:moveTo>
                  <a:cubicBezTo>
                    <a:pt x="12040" y="27200"/>
                    <a:pt x="12008" y="27216"/>
                    <a:pt x="11987" y="27246"/>
                  </a:cubicBezTo>
                  <a:cubicBezTo>
                    <a:pt x="11828" y="27477"/>
                    <a:pt x="11664" y="27707"/>
                    <a:pt x="11494" y="27926"/>
                  </a:cubicBezTo>
                  <a:cubicBezTo>
                    <a:pt x="11456" y="27970"/>
                    <a:pt x="11466" y="28036"/>
                    <a:pt x="11510" y="28074"/>
                  </a:cubicBezTo>
                  <a:cubicBezTo>
                    <a:pt x="11532" y="28084"/>
                    <a:pt x="11555" y="28096"/>
                    <a:pt x="11576" y="28096"/>
                  </a:cubicBezTo>
                  <a:cubicBezTo>
                    <a:pt x="11609" y="28096"/>
                    <a:pt x="11636" y="28079"/>
                    <a:pt x="11659" y="28051"/>
                  </a:cubicBezTo>
                  <a:cubicBezTo>
                    <a:pt x="11833" y="27833"/>
                    <a:pt x="11998" y="27603"/>
                    <a:pt x="12162" y="27367"/>
                  </a:cubicBezTo>
                  <a:cubicBezTo>
                    <a:pt x="12195" y="27317"/>
                    <a:pt x="12185" y="27252"/>
                    <a:pt x="12135" y="27219"/>
                  </a:cubicBezTo>
                  <a:cubicBezTo>
                    <a:pt x="12116" y="27206"/>
                    <a:pt x="12095" y="27200"/>
                    <a:pt x="12074" y="27200"/>
                  </a:cubicBezTo>
                  <a:close/>
                  <a:moveTo>
                    <a:pt x="11044" y="28537"/>
                  </a:moveTo>
                  <a:cubicBezTo>
                    <a:pt x="11014" y="28537"/>
                    <a:pt x="10984" y="28550"/>
                    <a:pt x="10963" y="28578"/>
                  </a:cubicBezTo>
                  <a:cubicBezTo>
                    <a:pt x="10781" y="28787"/>
                    <a:pt x="10594" y="28995"/>
                    <a:pt x="10397" y="29197"/>
                  </a:cubicBezTo>
                  <a:cubicBezTo>
                    <a:pt x="10359" y="29242"/>
                    <a:pt x="10359" y="29308"/>
                    <a:pt x="10404" y="29346"/>
                  </a:cubicBezTo>
                  <a:cubicBezTo>
                    <a:pt x="10425" y="29367"/>
                    <a:pt x="10452" y="29379"/>
                    <a:pt x="10475" y="29379"/>
                  </a:cubicBezTo>
                  <a:cubicBezTo>
                    <a:pt x="10508" y="29379"/>
                    <a:pt x="10535" y="29367"/>
                    <a:pt x="10551" y="29346"/>
                  </a:cubicBezTo>
                  <a:cubicBezTo>
                    <a:pt x="10748" y="29137"/>
                    <a:pt x="10940" y="28929"/>
                    <a:pt x="11121" y="28716"/>
                  </a:cubicBezTo>
                  <a:cubicBezTo>
                    <a:pt x="11160" y="28666"/>
                    <a:pt x="11153" y="28600"/>
                    <a:pt x="11110" y="28562"/>
                  </a:cubicBezTo>
                  <a:cubicBezTo>
                    <a:pt x="11091" y="28545"/>
                    <a:pt x="11068" y="28537"/>
                    <a:pt x="11044" y="28537"/>
                  </a:cubicBezTo>
                  <a:close/>
                  <a:moveTo>
                    <a:pt x="9879" y="29761"/>
                  </a:moveTo>
                  <a:cubicBezTo>
                    <a:pt x="9853" y="29761"/>
                    <a:pt x="9827" y="29771"/>
                    <a:pt x="9805" y="29789"/>
                  </a:cubicBezTo>
                  <a:cubicBezTo>
                    <a:pt x="9608" y="29981"/>
                    <a:pt x="9395" y="30168"/>
                    <a:pt x="9180" y="30353"/>
                  </a:cubicBezTo>
                  <a:cubicBezTo>
                    <a:pt x="9137" y="30393"/>
                    <a:pt x="9132" y="30459"/>
                    <a:pt x="9170" y="30502"/>
                  </a:cubicBezTo>
                  <a:cubicBezTo>
                    <a:pt x="9192" y="30530"/>
                    <a:pt x="9225" y="30540"/>
                    <a:pt x="9253" y="30540"/>
                  </a:cubicBezTo>
                  <a:cubicBezTo>
                    <a:pt x="9274" y="30540"/>
                    <a:pt x="9301" y="30530"/>
                    <a:pt x="9318" y="30513"/>
                  </a:cubicBezTo>
                  <a:cubicBezTo>
                    <a:pt x="9537" y="30327"/>
                    <a:pt x="9751" y="30135"/>
                    <a:pt x="9954" y="29943"/>
                  </a:cubicBezTo>
                  <a:cubicBezTo>
                    <a:pt x="9992" y="29905"/>
                    <a:pt x="9997" y="29839"/>
                    <a:pt x="9954" y="29794"/>
                  </a:cubicBezTo>
                  <a:cubicBezTo>
                    <a:pt x="9934" y="29772"/>
                    <a:pt x="9907" y="29761"/>
                    <a:pt x="9879" y="29761"/>
                  </a:cubicBezTo>
                  <a:close/>
                  <a:moveTo>
                    <a:pt x="8596" y="30859"/>
                  </a:moveTo>
                  <a:cubicBezTo>
                    <a:pt x="8574" y="30859"/>
                    <a:pt x="8552" y="30866"/>
                    <a:pt x="8534" y="30880"/>
                  </a:cubicBezTo>
                  <a:cubicBezTo>
                    <a:pt x="8310" y="31051"/>
                    <a:pt x="8085" y="31215"/>
                    <a:pt x="7854" y="31373"/>
                  </a:cubicBezTo>
                  <a:cubicBezTo>
                    <a:pt x="7806" y="31406"/>
                    <a:pt x="7794" y="31471"/>
                    <a:pt x="7827" y="31521"/>
                  </a:cubicBezTo>
                  <a:cubicBezTo>
                    <a:pt x="7849" y="31554"/>
                    <a:pt x="7882" y="31570"/>
                    <a:pt x="7915" y="31570"/>
                  </a:cubicBezTo>
                  <a:cubicBezTo>
                    <a:pt x="7937" y="31570"/>
                    <a:pt x="7953" y="31560"/>
                    <a:pt x="7975" y="31549"/>
                  </a:cubicBezTo>
                  <a:cubicBezTo>
                    <a:pt x="8206" y="31390"/>
                    <a:pt x="8436" y="31220"/>
                    <a:pt x="8661" y="31051"/>
                  </a:cubicBezTo>
                  <a:cubicBezTo>
                    <a:pt x="8704" y="31011"/>
                    <a:pt x="8715" y="30945"/>
                    <a:pt x="8682" y="30902"/>
                  </a:cubicBezTo>
                  <a:cubicBezTo>
                    <a:pt x="8659" y="30873"/>
                    <a:pt x="8627" y="30859"/>
                    <a:pt x="8596" y="30859"/>
                  </a:cubicBezTo>
                  <a:close/>
                  <a:moveTo>
                    <a:pt x="7207" y="31819"/>
                  </a:moveTo>
                  <a:cubicBezTo>
                    <a:pt x="7189" y="31819"/>
                    <a:pt x="7170" y="31824"/>
                    <a:pt x="7153" y="31833"/>
                  </a:cubicBezTo>
                  <a:cubicBezTo>
                    <a:pt x="6911" y="31982"/>
                    <a:pt x="6671" y="32124"/>
                    <a:pt x="6430" y="32261"/>
                  </a:cubicBezTo>
                  <a:cubicBezTo>
                    <a:pt x="6375" y="32288"/>
                    <a:pt x="6359" y="32349"/>
                    <a:pt x="6385" y="32404"/>
                  </a:cubicBezTo>
                  <a:cubicBezTo>
                    <a:pt x="6407" y="32437"/>
                    <a:pt x="6440" y="32458"/>
                    <a:pt x="6478" y="32458"/>
                  </a:cubicBezTo>
                  <a:cubicBezTo>
                    <a:pt x="6496" y="32458"/>
                    <a:pt x="6511" y="32453"/>
                    <a:pt x="6528" y="32442"/>
                  </a:cubicBezTo>
                  <a:cubicBezTo>
                    <a:pt x="6774" y="32311"/>
                    <a:pt x="7022" y="32162"/>
                    <a:pt x="7262" y="32015"/>
                  </a:cubicBezTo>
                  <a:cubicBezTo>
                    <a:pt x="7312" y="31982"/>
                    <a:pt x="7328" y="31921"/>
                    <a:pt x="7295" y="31873"/>
                  </a:cubicBezTo>
                  <a:cubicBezTo>
                    <a:pt x="7277" y="31836"/>
                    <a:pt x="7243" y="31819"/>
                    <a:pt x="7207" y="31819"/>
                  </a:cubicBezTo>
                  <a:close/>
                  <a:moveTo>
                    <a:pt x="5731" y="32638"/>
                  </a:moveTo>
                  <a:cubicBezTo>
                    <a:pt x="5715" y="32638"/>
                    <a:pt x="5699" y="32642"/>
                    <a:pt x="5684" y="32650"/>
                  </a:cubicBezTo>
                  <a:cubicBezTo>
                    <a:pt x="5431" y="32771"/>
                    <a:pt x="5180" y="32892"/>
                    <a:pt x="4922" y="33001"/>
                  </a:cubicBezTo>
                  <a:cubicBezTo>
                    <a:pt x="4867" y="33024"/>
                    <a:pt x="4846" y="33089"/>
                    <a:pt x="4867" y="33138"/>
                  </a:cubicBezTo>
                  <a:cubicBezTo>
                    <a:pt x="4884" y="33182"/>
                    <a:pt x="4922" y="33204"/>
                    <a:pt x="4966" y="33204"/>
                  </a:cubicBezTo>
                  <a:cubicBezTo>
                    <a:pt x="4978" y="33204"/>
                    <a:pt x="4993" y="33199"/>
                    <a:pt x="5004" y="33193"/>
                  </a:cubicBezTo>
                  <a:cubicBezTo>
                    <a:pt x="5267" y="33083"/>
                    <a:pt x="5525" y="32963"/>
                    <a:pt x="5777" y="32837"/>
                  </a:cubicBezTo>
                  <a:cubicBezTo>
                    <a:pt x="5826" y="32809"/>
                    <a:pt x="5848" y="32749"/>
                    <a:pt x="5826" y="32695"/>
                  </a:cubicBezTo>
                  <a:cubicBezTo>
                    <a:pt x="5807" y="32660"/>
                    <a:pt x="5769" y="32638"/>
                    <a:pt x="5731" y="32638"/>
                  </a:cubicBezTo>
                  <a:close/>
                  <a:moveTo>
                    <a:pt x="4183" y="33312"/>
                  </a:moveTo>
                  <a:cubicBezTo>
                    <a:pt x="4170" y="33312"/>
                    <a:pt x="4157" y="33314"/>
                    <a:pt x="4144" y="33320"/>
                  </a:cubicBezTo>
                  <a:cubicBezTo>
                    <a:pt x="3886" y="33418"/>
                    <a:pt x="3617" y="33517"/>
                    <a:pt x="3354" y="33604"/>
                  </a:cubicBezTo>
                  <a:cubicBezTo>
                    <a:pt x="3300" y="33621"/>
                    <a:pt x="3268" y="33681"/>
                    <a:pt x="3289" y="33735"/>
                  </a:cubicBezTo>
                  <a:cubicBezTo>
                    <a:pt x="3300" y="33780"/>
                    <a:pt x="3344" y="33813"/>
                    <a:pt x="3387" y="33813"/>
                  </a:cubicBezTo>
                  <a:cubicBezTo>
                    <a:pt x="3399" y="33813"/>
                    <a:pt x="3410" y="33806"/>
                    <a:pt x="3420" y="33801"/>
                  </a:cubicBezTo>
                  <a:cubicBezTo>
                    <a:pt x="3688" y="33714"/>
                    <a:pt x="3958" y="33616"/>
                    <a:pt x="4221" y="33517"/>
                  </a:cubicBezTo>
                  <a:cubicBezTo>
                    <a:pt x="4275" y="33495"/>
                    <a:pt x="4303" y="33434"/>
                    <a:pt x="4280" y="33379"/>
                  </a:cubicBezTo>
                  <a:cubicBezTo>
                    <a:pt x="4264" y="33338"/>
                    <a:pt x="4225" y="33312"/>
                    <a:pt x="4183" y="33312"/>
                  </a:cubicBezTo>
                  <a:close/>
                  <a:moveTo>
                    <a:pt x="2585" y="33852"/>
                  </a:moveTo>
                  <a:cubicBezTo>
                    <a:pt x="2575" y="33852"/>
                    <a:pt x="2565" y="33853"/>
                    <a:pt x="2555" y="33856"/>
                  </a:cubicBezTo>
                  <a:cubicBezTo>
                    <a:pt x="2286" y="33933"/>
                    <a:pt x="2011" y="34004"/>
                    <a:pt x="1743" y="34076"/>
                  </a:cubicBezTo>
                  <a:cubicBezTo>
                    <a:pt x="1682" y="34087"/>
                    <a:pt x="1650" y="34147"/>
                    <a:pt x="1667" y="34201"/>
                  </a:cubicBezTo>
                  <a:cubicBezTo>
                    <a:pt x="1677" y="34251"/>
                    <a:pt x="1722" y="34284"/>
                    <a:pt x="1765" y="34284"/>
                  </a:cubicBezTo>
                  <a:cubicBezTo>
                    <a:pt x="1776" y="34284"/>
                    <a:pt x="1781" y="34284"/>
                    <a:pt x="1793" y="34279"/>
                  </a:cubicBezTo>
                  <a:cubicBezTo>
                    <a:pt x="2067" y="34213"/>
                    <a:pt x="2340" y="34135"/>
                    <a:pt x="2610" y="34059"/>
                  </a:cubicBezTo>
                  <a:cubicBezTo>
                    <a:pt x="2669" y="34043"/>
                    <a:pt x="2702" y="33983"/>
                    <a:pt x="2686" y="33927"/>
                  </a:cubicBezTo>
                  <a:cubicBezTo>
                    <a:pt x="2672" y="33882"/>
                    <a:pt x="2630" y="33852"/>
                    <a:pt x="2585" y="33852"/>
                  </a:cubicBezTo>
                  <a:close/>
                  <a:moveTo>
                    <a:pt x="941" y="34260"/>
                  </a:moveTo>
                  <a:cubicBezTo>
                    <a:pt x="934" y="34260"/>
                    <a:pt x="928" y="34260"/>
                    <a:pt x="921" y="34261"/>
                  </a:cubicBezTo>
                  <a:cubicBezTo>
                    <a:pt x="647" y="34322"/>
                    <a:pt x="374" y="34372"/>
                    <a:pt x="93" y="34421"/>
                  </a:cubicBezTo>
                  <a:cubicBezTo>
                    <a:pt x="38" y="34431"/>
                    <a:pt x="0" y="34486"/>
                    <a:pt x="12" y="34542"/>
                  </a:cubicBezTo>
                  <a:cubicBezTo>
                    <a:pt x="17" y="34596"/>
                    <a:pt x="66" y="34628"/>
                    <a:pt x="116" y="34628"/>
                  </a:cubicBezTo>
                  <a:lnTo>
                    <a:pt x="132" y="34628"/>
                  </a:lnTo>
                  <a:cubicBezTo>
                    <a:pt x="412" y="34580"/>
                    <a:pt x="691" y="34525"/>
                    <a:pt x="966" y="34471"/>
                  </a:cubicBezTo>
                  <a:cubicBezTo>
                    <a:pt x="1025" y="34459"/>
                    <a:pt x="1058" y="34398"/>
                    <a:pt x="1047" y="34344"/>
                  </a:cubicBezTo>
                  <a:cubicBezTo>
                    <a:pt x="1038" y="34295"/>
                    <a:pt x="993" y="34260"/>
                    <a:pt x="941" y="34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42"/>
          <p:cNvGrpSpPr/>
          <p:nvPr/>
        </p:nvGrpSpPr>
        <p:grpSpPr>
          <a:xfrm>
            <a:off x="2545763" y="1816300"/>
            <a:ext cx="4052475" cy="183900"/>
            <a:chOff x="2545763" y="1816300"/>
            <a:chExt cx="4052475" cy="183900"/>
          </a:xfrm>
        </p:grpSpPr>
        <p:sp>
          <p:nvSpPr>
            <p:cNvPr id="2690" name="Google Shape;2690;p42"/>
            <p:cNvSpPr/>
            <p:nvPr/>
          </p:nvSpPr>
          <p:spPr>
            <a:xfrm>
              <a:off x="2545763" y="18163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6404738" y="1816300"/>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2" name="Google Shape;2692;p42"/>
          <p:cNvGrpSpPr/>
          <p:nvPr/>
        </p:nvGrpSpPr>
        <p:grpSpPr>
          <a:xfrm>
            <a:off x="341670" y="354489"/>
            <a:ext cx="8155560" cy="4346674"/>
            <a:chOff x="341670" y="354489"/>
            <a:chExt cx="8155560" cy="4346674"/>
          </a:xfrm>
        </p:grpSpPr>
        <p:sp>
          <p:nvSpPr>
            <p:cNvPr id="2693" name="Google Shape;2693;p42"/>
            <p:cNvSpPr/>
            <p:nvPr/>
          </p:nvSpPr>
          <p:spPr>
            <a:xfrm rot="-899254" flipH="1">
              <a:off x="7071847" y="4209236"/>
              <a:ext cx="1408592" cy="315149"/>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rot="-1860815" flipH="1">
              <a:off x="322179" y="694811"/>
              <a:ext cx="1408453" cy="315118"/>
            </a:xfrm>
            <a:custGeom>
              <a:avLst/>
              <a:gdLst/>
              <a:ahLst/>
              <a:cxnLst/>
              <a:rect l="l" t="t" r="r" b="b"/>
              <a:pathLst>
                <a:path w="285706" h="63922" extrusionOk="0">
                  <a:moveTo>
                    <a:pt x="0" y="0"/>
                  </a:moveTo>
                  <a:lnTo>
                    <a:pt x="5563" y="4669"/>
                  </a:lnTo>
                  <a:lnTo>
                    <a:pt x="4520" y="5548"/>
                  </a:lnTo>
                  <a:lnTo>
                    <a:pt x="161" y="9213"/>
                  </a:lnTo>
                  <a:lnTo>
                    <a:pt x="3066" y="11632"/>
                  </a:lnTo>
                  <a:lnTo>
                    <a:pt x="5661" y="13816"/>
                  </a:lnTo>
                  <a:lnTo>
                    <a:pt x="5661" y="13879"/>
                  </a:lnTo>
                  <a:lnTo>
                    <a:pt x="5214" y="14239"/>
                  </a:lnTo>
                  <a:lnTo>
                    <a:pt x="372" y="18312"/>
                  </a:lnTo>
                  <a:lnTo>
                    <a:pt x="4791" y="22009"/>
                  </a:lnTo>
                  <a:lnTo>
                    <a:pt x="5661" y="22742"/>
                  </a:lnTo>
                  <a:lnTo>
                    <a:pt x="5661" y="22966"/>
                  </a:lnTo>
                  <a:lnTo>
                    <a:pt x="2720" y="25451"/>
                  </a:lnTo>
                  <a:lnTo>
                    <a:pt x="372" y="27411"/>
                  </a:lnTo>
                  <a:lnTo>
                    <a:pt x="5661" y="31830"/>
                  </a:lnTo>
                  <a:lnTo>
                    <a:pt x="5661" y="32065"/>
                  </a:lnTo>
                  <a:lnTo>
                    <a:pt x="372" y="36510"/>
                  </a:lnTo>
                  <a:lnTo>
                    <a:pt x="3936" y="39478"/>
                  </a:lnTo>
                  <a:lnTo>
                    <a:pt x="5661" y="40929"/>
                  </a:lnTo>
                  <a:lnTo>
                    <a:pt x="5661" y="41167"/>
                  </a:lnTo>
                  <a:lnTo>
                    <a:pt x="2705" y="43637"/>
                  </a:lnTo>
                  <a:lnTo>
                    <a:pt x="372" y="45598"/>
                  </a:lnTo>
                  <a:lnTo>
                    <a:pt x="5661" y="50031"/>
                  </a:lnTo>
                  <a:lnTo>
                    <a:pt x="5661" y="50079"/>
                  </a:lnTo>
                  <a:lnTo>
                    <a:pt x="161" y="54685"/>
                  </a:lnTo>
                  <a:lnTo>
                    <a:pt x="3254" y="57280"/>
                  </a:lnTo>
                  <a:lnTo>
                    <a:pt x="5563" y="59229"/>
                  </a:lnTo>
                  <a:lnTo>
                    <a:pt x="3030" y="61377"/>
                  </a:lnTo>
                  <a:lnTo>
                    <a:pt x="0" y="63921"/>
                  </a:lnTo>
                  <a:lnTo>
                    <a:pt x="285705" y="63921"/>
                  </a:lnTo>
                  <a:lnTo>
                    <a:pt x="280131" y="59229"/>
                  </a:lnTo>
                  <a:lnTo>
                    <a:pt x="285530" y="54685"/>
                  </a:lnTo>
                  <a:lnTo>
                    <a:pt x="280044" y="50079"/>
                  </a:lnTo>
                  <a:lnTo>
                    <a:pt x="280044" y="50031"/>
                  </a:lnTo>
                  <a:lnTo>
                    <a:pt x="285306" y="45598"/>
                  </a:lnTo>
                  <a:lnTo>
                    <a:pt x="280044" y="41167"/>
                  </a:lnTo>
                  <a:lnTo>
                    <a:pt x="280044" y="40929"/>
                  </a:lnTo>
                  <a:lnTo>
                    <a:pt x="285306" y="36510"/>
                  </a:lnTo>
                  <a:lnTo>
                    <a:pt x="280044" y="32065"/>
                  </a:lnTo>
                  <a:lnTo>
                    <a:pt x="280044" y="31830"/>
                  </a:lnTo>
                  <a:lnTo>
                    <a:pt x="285306" y="27411"/>
                  </a:lnTo>
                  <a:lnTo>
                    <a:pt x="280044" y="22966"/>
                  </a:lnTo>
                  <a:lnTo>
                    <a:pt x="280044" y="22742"/>
                  </a:lnTo>
                  <a:lnTo>
                    <a:pt x="285306" y="18312"/>
                  </a:lnTo>
                  <a:lnTo>
                    <a:pt x="280044" y="13879"/>
                  </a:lnTo>
                  <a:lnTo>
                    <a:pt x="280044" y="13816"/>
                  </a:lnTo>
                  <a:lnTo>
                    <a:pt x="285530" y="9213"/>
                  </a:lnTo>
                  <a:lnTo>
                    <a:pt x="280131" y="4669"/>
                  </a:lnTo>
                  <a:lnTo>
                    <a:pt x="285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8"/>
        <p:cNvGrpSpPr/>
        <p:nvPr/>
      </p:nvGrpSpPr>
      <p:grpSpPr>
        <a:xfrm>
          <a:off x="0" y="0"/>
          <a:ext cx="0" cy="0"/>
          <a:chOff x="0" y="0"/>
          <a:chExt cx="0" cy="0"/>
        </a:xfrm>
      </p:grpSpPr>
      <p:sp>
        <p:nvSpPr>
          <p:cNvPr id="2699" name="Google Shape;2699;p43"/>
          <p:cNvSpPr txBox="1">
            <a:spLocks noGrp="1"/>
          </p:cNvSpPr>
          <p:nvPr>
            <p:ph type="title"/>
          </p:nvPr>
        </p:nvSpPr>
        <p:spPr>
          <a:xfrm>
            <a:off x="1346800" y="1184250"/>
            <a:ext cx="6500400" cy="152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PT" sz="4800"/>
              <a:t>What DID WE DO ON THE EVENT? </a:t>
            </a:r>
            <a:endParaRPr sz="4800"/>
          </a:p>
        </p:txBody>
      </p:sp>
      <p:sp>
        <p:nvSpPr>
          <p:cNvPr id="2700" name="Google Shape;2700;p43"/>
          <p:cNvSpPr txBox="1">
            <a:spLocks noGrp="1"/>
          </p:cNvSpPr>
          <p:nvPr>
            <p:ph type="subTitle" idx="1"/>
          </p:nvPr>
        </p:nvSpPr>
        <p:spPr>
          <a:xfrm>
            <a:off x="2461650" y="2275875"/>
            <a:ext cx="4021404" cy="17442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PT" dirty="0"/>
              <a:t>On September</a:t>
            </a:r>
            <a:r>
              <a:rPr lang="hr-HR" dirty="0"/>
              <a:t>, </a:t>
            </a:r>
            <a:r>
              <a:rPr lang="pt-PT" dirty="0"/>
              <a:t>students from </a:t>
            </a:r>
            <a:r>
              <a:rPr lang="hr-HR" dirty="0"/>
              <a:t>IB DP </a:t>
            </a:r>
            <a:r>
              <a:rPr lang="pt-PT" dirty="0"/>
              <a:t>XV. gimnazija</a:t>
            </a:r>
            <a:r>
              <a:rPr lang="hr-HR"/>
              <a:t>, Zagreb</a:t>
            </a:r>
            <a:r>
              <a:rPr lang="pt-PT"/>
              <a:t> </a:t>
            </a:r>
            <a:r>
              <a:rPr lang="pt-PT" dirty="0"/>
              <a:t>and ‘Smiješak za sve’ collaborated to read stories to children. </a:t>
            </a:r>
            <a:endParaRPr dirty="0"/>
          </a:p>
          <a:p>
            <a:pPr marL="0" lvl="0" indent="0" algn="ctr" rtl="0">
              <a:spcBef>
                <a:spcPts val="0"/>
              </a:spcBef>
              <a:spcAft>
                <a:spcPts val="0"/>
              </a:spcAft>
              <a:buNone/>
            </a:pPr>
            <a:endParaRPr dirty="0"/>
          </a:p>
        </p:txBody>
      </p:sp>
      <p:grpSp>
        <p:nvGrpSpPr>
          <p:cNvPr id="2701" name="Google Shape;2701;p43"/>
          <p:cNvGrpSpPr/>
          <p:nvPr/>
        </p:nvGrpSpPr>
        <p:grpSpPr>
          <a:xfrm flipH="1">
            <a:off x="6706250" y="2209325"/>
            <a:ext cx="439600" cy="913400"/>
            <a:chOff x="7212850" y="2109375"/>
            <a:chExt cx="439600" cy="913400"/>
          </a:xfrm>
        </p:grpSpPr>
        <p:sp>
          <p:nvSpPr>
            <p:cNvPr id="2702" name="Google Shape;2702;p43"/>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3"/>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3"/>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3"/>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43"/>
          <p:cNvGrpSpPr/>
          <p:nvPr/>
        </p:nvGrpSpPr>
        <p:grpSpPr>
          <a:xfrm>
            <a:off x="1044538" y="2764813"/>
            <a:ext cx="868425" cy="514500"/>
            <a:chOff x="2575700" y="1885000"/>
            <a:chExt cx="868425" cy="514500"/>
          </a:xfrm>
        </p:grpSpPr>
        <p:sp>
          <p:nvSpPr>
            <p:cNvPr id="2707" name="Google Shape;2707;p43"/>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3"/>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3"/>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3"/>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1" name="Google Shape;2711;p43"/>
          <p:cNvGrpSpPr/>
          <p:nvPr/>
        </p:nvGrpSpPr>
        <p:grpSpPr>
          <a:xfrm>
            <a:off x="627825" y="303948"/>
            <a:ext cx="7955993" cy="312260"/>
            <a:chOff x="627825" y="303948"/>
            <a:chExt cx="7955993" cy="312260"/>
          </a:xfrm>
        </p:grpSpPr>
        <p:sp>
          <p:nvSpPr>
            <p:cNvPr id="2712" name="Google Shape;2712;p43"/>
            <p:cNvSpPr/>
            <p:nvPr/>
          </p:nvSpPr>
          <p:spPr>
            <a:xfrm>
              <a:off x="7654575" y="303956"/>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3"/>
            <p:cNvSpPr/>
            <p:nvPr/>
          </p:nvSpPr>
          <p:spPr>
            <a:xfrm>
              <a:off x="627825" y="3039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43"/>
          <p:cNvGrpSpPr/>
          <p:nvPr/>
        </p:nvGrpSpPr>
        <p:grpSpPr>
          <a:xfrm>
            <a:off x="1562375" y="2930113"/>
            <a:ext cx="763425" cy="1073975"/>
            <a:chOff x="1562375" y="2930113"/>
            <a:chExt cx="763425" cy="1073975"/>
          </a:xfrm>
        </p:grpSpPr>
        <p:sp>
          <p:nvSpPr>
            <p:cNvPr id="2715" name="Google Shape;2715;p43"/>
            <p:cNvSpPr/>
            <p:nvPr/>
          </p:nvSpPr>
          <p:spPr>
            <a:xfrm>
              <a:off x="2132300" y="2930113"/>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3"/>
            <p:cNvSpPr/>
            <p:nvPr/>
          </p:nvSpPr>
          <p:spPr>
            <a:xfrm>
              <a:off x="2056100" y="382018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3"/>
            <p:cNvSpPr/>
            <p:nvPr/>
          </p:nvSpPr>
          <p:spPr>
            <a:xfrm>
              <a:off x="1562375" y="3485088"/>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43"/>
          <p:cNvGrpSpPr/>
          <p:nvPr/>
        </p:nvGrpSpPr>
        <p:grpSpPr>
          <a:xfrm>
            <a:off x="-131942" y="-240334"/>
            <a:ext cx="9408147" cy="2571207"/>
            <a:chOff x="-131942" y="-240334"/>
            <a:chExt cx="9408147" cy="2571207"/>
          </a:xfrm>
        </p:grpSpPr>
        <p:grpSp>
          <p:nvGrpSpPr>
            <p:cNvPr id="2719" name="Google Shape;2719;p43"/>
            <p:cNvGrpSpPr/>
            <p:nvPr/>
          </p:nvGrpSpPr>
          <p:grpSpPr>
            <a:xfrm rot="-1799975">
              <a:off x="-47704" y="459634"/>
              <a:ext cx="3113747" cy="1171270"/>
              <a:chOff x="0" y="539998"/>
              <a:chExt cx="3901889" cy="1467738"/>
            </a:xfrm>
          </p:grpSpPr>
          <p:sp>
            <p:nvSpPr>
              <p:cNvPr id="2720" name="Google Shape;272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43"/>
            <p:cNvGrpSpPr/>
            <p:nvPr/>
          </p:nvGrpSpPr>
          <p:grpSpPr>
            <a:xfrm rot="1799975" flipH="1">
              <a:off x="6078221" y="459634"/>
              <a:ext cx="3113747" cy="1171270"/>
              <a:chOff x="0" y="539998"/>
              <a:chExt cx="3901889" cy="1467738"/>
            </a:xfrm>
          </p:grpSpPr>
          <p:sp>
            <p:nvSpPr>
              <p:cNvPr id="2727" name="Google Shape;2727;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3" name="Google Shape;2733;p43"/>
          <p:cNvGrpSpPr/>
          <p:nvPr/>
        </p:nvGrpSpPr>
        <p:grpSpPr>
          <a:xfrm rot="646062">
            <a:off x="6934975" y="2673173"/>
            <a:ext cx="1581168" cy="1835247"/>
            <a:chOff x="7099225" y="3028450"/>
            <a:chExt cx="1340925" cy="1556400"/>
          </a:xfrm>
        </p:grpSpPr>
        <p:sp>
          <p:nvSpPr>
            <p:cNvPr id="2734" name="Google Shape;2734;p43"/>
            <p:cNvSpPr/>
            <p:nvPr/>
          </p:nvSpPr>
          <p:spPr>
            <a:xfrm>
              <a:off x="7721725" y="4227600"/>
              <a:ext cx="408625" cy="341075"/>
            </a:xfrm>
            <a:custGeom>
              <a:avLst/>
              <a:gdLst/>
              <a:ahLst/>
              <a:cxnLst/>
              <a:rect l="l" t="t" r="r" b="b"/>
              <a:pathLst>
                <a:path w="16345" h="13643" extrusionOk="0">
                  <a:moveTo>
                    <a:pt x="1667" y="0"/>
                  </a:moveTo>
                  <a:cubicBezTo>
                    <a:pt x="1667" y="0"/>
                    <a:pt x="0" y="6813"/>
                    <a:pt x="5717" y="9653"/>
                  </a:cubicBezTo>
                  <a:cubicBezTo>
                    <a:pt x="8301" y="10937"/>
                    <a:pt x="11130" y="11227"/>
                    <a:pt x="13162" y="11227"/>
                  </a:cubicBezTo>
                  <a:cubicBezTo>
                    <a:pt x="14842" y="11227"/>
                    <a:pt x="15977" y="11029"/>
                    <a:pt x="15977" y="11029"/>
                  </a:cubicBezTo>
                  <a:lnTo>
                    <a:pt x="15977" y="11029"/>
                  </a:lnTo>
                  <a:cubicBezTo>
                    <a:pt x="15977" y="11029"/>
                    <a:pt x="15805" y="13643"/>
                    <a:pt x="15980" y="13643"/>
                  </a:cubicBezTo>
                  <a:cubicBezTo>
                    <a:pt x="15999" y="13643"/>
                    <a:pt x="16024" y="13609"/>
                    <a:pt x="16053" y="13533"/>
                  </a:cubicBezTo>
                  <a:cubicBezTo>
                    <a:pt x="16344" y="12793"/>
                    <a:pt x="15851" y="8710"/>
                    <a:pt x="15851" y="8710"/>
                  </a:cubicBezTo>
                  <a:cubicBezTo>
                    <a:pt x="15851" y="8710"/>
                    <a:pt x="7159" y="7635"/>
                    <a:pt x="7756" y="762"/>
                  </a:cubicBezTo>
                  <a:lnTo>
                    <a:pt x="1667" y="0"/>
                  </a:lnTo>
                  <a:close/>
                </a:path>
              </a:pathLst>
            </a:custGeom>
            <a:solidFill>
              <a:srgbClr val="DC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3"/>
            <p:cNvSpPr/>
            <p:nvPr/>
          </p:nvSpPr>
          <p:spPr>
            <a:xfrm>
              <a:off x="8078825" y="4439700"/>
              <a:ext cx="68650" cy="145150"/>
            </a:xfrm>
            <a:custGeom>
              <a:avLst/>
              <a:gdLst/>
              <a:ahLst/>
              <a:cxnLst/>
              <a:rect l="l" t="t" r="r" b="b"/>
              <a:pathLst>
                <a:path w="2746" h="5806" extrusionOk="0">
                  <a:moveTo>
                    <a:pt x="416" y="1"/>
                  </a:moveTo>
                  <a:lnTo>
                    <a:pt x="0" y="3021"/>
                  </a:lnTo>
                  <a:lnTo>
                    <a:pt x="646" y="3104"/>
                  </a:lnTo>
                  <a:cubicBezTo>
                    <a:pt x="646" y="3104"/>
                    <a:pt x="827" y="5373"/>
                    <a:pt x="1852" y="5806"/>
                  </a:cubicBezTo>
                  <a:lnTo>
                    <a:pt x="2745" y="451"/>
                  </a:lnTo>
                  <a:lnTo>
                    <a:pt x="4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3"/>
            <p:cNvSpPr/>
            <p:nvPr/>
          </p:nvSpPr>
          <p:spPr>
            <a:xfrm>
              <a:off x="8082375" y="4495100"/>
              <a:ext cx="18800" cy="25200"/>
            </a:xfrm>
            <a:custGeom>
              <a:avLst/>
              <a:gdLst/>
              <a:ahLst/>
              <a:cxnLst/>
              <a:rect l="l" t="t" r="r" b="b"/>
              <a:pathLst>
                <a:path w="752" h="1008" extrusionOk="0">
                  <a:moveTo>
                    <a:pt x="629" y="1"/>
                  </a:moveTo>
                  <a:cubicBezTo>
                    <a:pt x="594" y="1"/>
                    <a:pt x="560" y="17"/>
                    <a:pt x="542" y="48"/>
                  </a:cubicBezTo>
                  <a:lnTo>
                    <a:pt x="33" y="843"/>
                  </a:lnTo>
                  <a:cubicBezTo>
                    <a:pt x="0" y="893"/>
                    <a:pt x="16" y="959"/>
                    <a:pt x="66" y="992"/>
                  </a:cubicBezTo>
                  <a:cubicBezTo>
                    <a:pt x="82" y="1002"/>
                    <a:pt x="99" y="1007"/>
                    <a:pt x="121" y="1007"/>
                  </a:cubicBezTo>
                  <a:cubicBezTo>
                    <a:pt x="154" y="1007"/>
                    <a:pt x="192" y="992"/>
                    <a:pt x="208" y="959"/>
                  </a:cubicBezTo>
                  <a:lnTo>
                    <a:pt x="718" y="164"/>
                  </a:lnTo>
                  <a:cubicBezTo>
                    <a:pt x="751" y="114"/>
                    <a:pt x="734" y="48"/>
                    <a:pt x="685" y="16"/>
                  </a:cubicBezTo>
                  <a:cubicBezTo>
                    <a:pt x="668" y="6"/>
                    <a:pt x="648" y="1"/>
                    <a:pt x="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3"/>
            <p:cNvSpPr/>
            <p:nvPr/>
          </p:nvSpPr>
          <p:spPr>
            <a:xfrm>
              <a:off x="8089625" y="4504075"/>
              <a:ext cx="24575" cy="22925"/>
            </a:xfrm>
            <a:custGeom>
              <a:avLst/>
              <a:gdLst/>
              <a:ahLst/>
              <a:cxnLst/>
              <a:rect l="l" t="t" r="r" b="b"/>
              <a:pathLst>
                <a:path w="983" h="917" extrusionOk="0">
                  <a:moveTo>
                    <a:pt x="866" y="1"/>
                  </a:moveTo>
                  <a:cubicBezTo>
                    <a:pt x="840" y="1"/>
                    <a:pt x="814" y="11"/>
                    <a:pt x="795" y="29"/>
                  </a:cubicBezTo>
                  <a:lnTo>
                    <a:pt x="44" y="737"/>
                  </a:lnTo>
                  <a:cubicBezTo>
                    <a:pt x="1" y="775"/>
                    <a:pt x="1" y="840"/>
                    <a:pt x="39" y="884"/>
                  </a:cubicBezTo>
                  <a:cubicBezTo>
                    <a:pt x="61" y="906"/>
                    <a:pt x="88" y="917"/>
                    <a:pt x="115" y="917"/>
                  </a:cubicBezTo>
                  <a:cubicBezTo>
                    <a:pt x="143" y="917"/>
                    <a:pt x="165" y="906"/>
                    <a:pt x="186" y="890"/>
                  </a:cubicBezTo>
                  <a:lnTo>
                    <a:pt x="937" y="183"/>
                  </a:lnTo>
                  <a:cubicBezTo>
                    <a:pt x="982" y="145"/>
                    <a:pt x="982" y="79"/>
                    <a:pt x="943" y="35"/>
                  </a:cubicBezTo>
                  <a:cubicBezTo>
                    <a:pt x="923" y="12"/>
                    <a:pt x="894"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3"/>
            <p:cNvSpPr/>
            <p:nvPr/>
          </p:nvSpPr>
          <p:spPr>
            <a:xfrm>
              <a:off x="8094825" y="4523950"/>
              <a:ext cx="24425" cy="14725"/>
            </a:xfrm>
            <a:custGeom>
              <a:avLst/>
              <a:gdLst/>
              <a:ahLst/>
              <a:cxnLst/>
              <a:rect l="l" t="t" r="r" b="b"/>
              <a:pathLst>
                <a:path w="977" h="589" extrusionOk="0">
                  <a:moveTo>
                    <a:pt x="856" y="1"/>
                  </a:moveTo>
                  <a:cubicBezTo>
                    <a:pt x="840" y="1"/>
                    <a:pt x="823" y="4"/>
                    <a:pt x="807" y="13"/>
                  </a:cubicBezTo>
                  <a:lnTo>
                    <a:pt x="72" y="385"/>
                  </a:lnTo>
                  <a:cubicBezTo>
                    <a:pt x="23" y="412"/>
                    <a:pt x="1" y="478"/>
                    <a:pt x="28" y="528"/>
                  </a:cubicBezTo>
                  <a:cubicBezTo>
                    <a:pt x="44" y="566"/>
                    <a:pt x="84" y="589"/>
                    <a:pt x="122" y="589"/>
                  </a:cubicBezTo>
                  <a:cubicBezTo>
                    <a:pt x="138" y="589"/>
                    <a:pt x="155" y="582"/>
                    <a:pt x="170" y="577"/>
                  </a:cubicBezTo>
                  <a:lnTo>
                    <a:pt x="906" y="199"/>
                  </a:lnTo>
                  <a:cubicBezTo>
                    <a:pt x="954" y="177"/>
                    <a:pt x="977" y="111"/>
                    <a:pt x="949" y="56"/>
                  </a:cubicBezTo>
                  <a:cubicBezTo>
                    <a:pt x="930" y="22"/>
                    <a:pt x="894"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3"/>
            <p:cNvSpPr/>
            <p:nvPr/>
          </p:nvSpPr>
          <p:spPr>
            <a:xfrm>
              <a:off x="7936425" y="4038925"/>
              <a:ext cx="499050" cy="283325"/>
            </a:xfrm>
            <a:custGeom>
              <a:avLst/>
              <a:gdLst/>
              <a:ahLst/>
              <a:cxnLst/>
              <a:rect l="l" t="t" r="r" b="b"/>
              <a:pathLst>
                <a:path w="19962" h="11333" extrusionOk="0">
                  <a:moveTo>
                    <a:pt x="6210" y="1"/>
                  </a:moveTo>
                  <a:lnTo>
                    <a:pt x="0" y="2225"/>
                  </a:lnTo>
                  <a:cubicBezTo>
                    <a:pt x="0" y="2225"/>
                    <a:pt x="2494" y="5612"/>
                    <a:pt x="7367" y="7618"/>
                  </a:cubicBezTo>
                  <a:cubicBezTo>
                    <a:pt x="9930" y="8674"/>
                    <a:pt x="13015" y="8924"/>
                    <a:pt x="15364" y="8924"/>
                  </a:cubicBezTo>
                  <a:cubicBezTo>
                    <a:pt x="17479" y="8924"/>
                    <a:pt x="18997" y="8721"/>
                    <a:pt x="18998" y="8721"/>
                  </a:cubicBezTo>
                  <a:lnTo>
                    <a:pt x="18998" y="8721"/>
                  </a:lnTo>
                  <a:cubicBezTo>
                    <a:pt x="18997" y="8721"/>
                    <a:pt x="18701" y="11332"/>
                    <a:pt x="18880" y="11332"/>
                  </a:cubicBezTo>
                  <a:cubicBezTo>
                    <a:pt x="18900" y="11332"/>
                    <a:pt x="18926" y="11299"/>
                    <a:pt x="18959" y="11225"/>
                  </a:cubicBezTo>
                  <a:cubicBezTo>
                    <a:pt x="19283" y="10502"/>
                    <a:pt x="19962" y="7180"/>
                    <a:pt x="19962" y="7180"/>
                  </a:cubicBezTo>
                  <a:cubicBezTo>
                    <a:pt x="19962" y="7180"/>
                    <a:pt x="8507" y="3037"/>
                    <a:pt x="6210" y="1"/>
                  </a:cubicBezTo>
                  <a:close/>
                </a:path>
              </a:pathLst>
            </a:custGeom>
            <a:solidFill>
              <a:srgbClr val="DC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3"/>
            <p:cNvSpPr/>
            <p:nvPr/>
          </p:nvSpPr>
          <p:spPr>
            <a:xfrm>
              <a:off x="7707200" y="3977975"/>
              <a:ext cx="517425" cy="422150"/>
            </a:xfrm>
            <a:custGeom>
              <a:avLst/>
              <a:gdLst/>
              <a:ahLst/>
              <a:cxnLst/>
              <a:rect l="l" t="t" r="r" b="b"/>
              <a:pathLst>
                <a:path w="20697" h="16886" extrusionOk="0">
                  <a:moveTo>
                    <a:pt x="15139" y="0"/>
                  </a:moveTo>
                  <a:cubicBezTo>
                    <a:pt x="9965" y="3820"/>
                    <a:pt x="724" y="7458"/>
                    <a:pt x="724" y="7458"/>
                  </a:cubicBezTo>
                  <a:cubicBezTo>
                    <a:pt x="1" y="10018"/>
                    <a:pt x="2483" y="16886"/>
                    <a:pt x="2483" y="16886"/>
                  </a:cubicBezTo>
                  <a:cubicBezTo>
                    <a:pt x="5936" y="15884"/>
                    <a:pt x="11544" y="14754"/>
                    <a:pt x="11544" y="14754"/>
                  </a:cubicBezTo>
                  <a:cubicBezTo>
                    <a:pt x="10628" y="10873"/>
                    <a:pt x="9867" y="7635"/>
                    <a:pt x="9867" y="7635"/>
                  </a:cubicBezTo>
                  <a:lnTo>
                    <a:pt x="9867" y="7635"/>
                  </a:lnTo>
                  <a:cubicBezTo>
                    <a:pt x="12662" y="11257"/>
                    <a:pt x="16108" y="11351"/>
                    <a:pt x="16108" y="11351"/>
                  </a:cubicBezTo>
                  <a:cubicBezTo>
                    <a:pt x="17759" y="10287"/>
                    <a:pt x="20696" y="5497"/>
                    <a:pt x="20696" y="5497"/>
                  </a:cubicBezTo>
                  <a:cubicBezTo>
                    <a:pt x="19227" y="4860"/>
                    <a:pt x="15139" y="0"/>
                    <a:pt x="15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3"/>
            <p:cNvSpPr/>
            <p:nvPr/>
          </p:nvSpPr>
          <p:spPr>
            <a:xfrm>
              <a:off x="7601425" y="3616350"/>
              <a:ext cx="553325" cy="640475"/>
            </a:xfrm>
            <a:custGeom>
              <a:avLst/>
              <a:gdLst/>
              <a:ahLst/>
              <a:cxnLst/>
              <a:rect l="l" t="t" r="r" b="b"/>
              <a:pathLst>
                <a:path w="22133" h="25619" extrusionOk="0">
                  <a:moveTo>
                    <a:pt x="11894" y="1"/>
                  </a:moveTo>
                  <a:cubicBezTo>
                    <a:pt x="11839" y="34"/>
                    <a:pt x="7969" y="1546"/>
                    <a:pt x="0" y="6106"/>
                  </a:cubicBezTo>
                  <a:cubicBezTo>
                    <a:pt x="0" y="6106"/>
                    <a:pt x="1781" y="19550"/>
                    <a:pt x="4336" y="25618"/>
                  </a:cubicBezTo>
                  <a:cubicBezTo>
                    <a:pt x="4336" y="25618"/>
                    <a:pt x="16175" y="25108"/>
                    <a:pt x="22132" y="16312"/>
                  </a:cubicBezTo>
                  <a:cubicBezTo>
                    <a:pt x="22132" y="16312"/>
                    <a:pt x="17523" y="10289"/>
                    <a:pt x="11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3"/>
            <p:cNvSpPr/>
            <p:nvPr/>
          </p:nvSpPr>
          <p:spPr>
            <a:xfrm>
              <a:off x="7889175" y="3551675"/>
              <a:ext cx="490000" cy="202700"/>
            </a:xfrm>
            <a:custGeom>
              <a:avLst/>
              <a:gdLst/>
              <a:ahLst/>
              <a:cxnLst/>
              <a:rect l="l" t="t" r="r" b="b"/>
              <a:pathLst>
                <a:path w="19600" h="8108" extrusionOk="0">
                  <a:moveTo>
                    <a:pt x="8332" y="1"/>
                  </a:moveTo>
                  <a:cubicBezTo>
                    <a:pt x="6039" y="1"/>
                    <a:pt x="3250" y="720"/>
                    <a:pt x="0" y="2829"/>
                  </a:cubicBezTo>
                  <a:lnTo>
                    <a:pt x="2482" y="8107"/>
                  </a:lnTo>
                  <a:cubicBezTo>
                    <a:pt x="2482" y="8107"/>
                    <a:pt x="7684" y="4590"/>
                    <a:pt x="11783" y="4590"/>
                  </a:cubicBezTo>
                  <a:cubicBezTo>
                    <a:pt x="12839" y="4590"/>
                    <a:pt x="13822" y="4823"/>
                    <a:pt x="14624" y="5411"/>
                  </a:cubicBezTo>
                  <a:cubicBezTo>
                    <a:pt x="14624" y="5411"/>
                    <a:pt x="15338" y="7411"/>
                    <a:pt x="15623" y="7411"/>
                  </a:cubicBezTo>
                  <a:cubicBezTo>
                    <a:pt x="15626" y="7411"/>
                    <a:pt x="15628" y="7411"/>
                    <a:pt x="15631" y="7410"/>
                  </a:cubicBezTo>
                  <a:cubicBezTo>
                    <a:pt x="15911" y="7367"/>
                    <a:pt x="15571" y="5608"/>
                    <a:pt x="15571" y="5608"/>
                  </a:cubicBezTo>
                  <a:lnTo>
                    <a:pt x="15571" y="5608"/>
                  </a:lnTo>
                  <a:cubicBezTo>
                    <a:pt x="15571" y="5608"/>
                    <a:pt x="17168" y="7663"/>
                    <a:pt x="17623" y="7663"/>
                  </a:cubicBezTo>
                  <a:cubicBezTo>
                    <a:pt x="17653" y="7663"/>
                    <a:pt x="17678" y="7654"/>
                    <a:pt x="17698" y="7635"/>
                  </a:cubicBezTo>
                  <a:cubicBezTo>
                    <a:pt x="18011" y="7334"/>
                    <a:pt x="16827" y="5558"/>
                    <a:pt x="16827" y="5558"/>
                  </a:cubicBezTo>
                  <a:lnTo>
                    <a:pt x="16827" y="5558"/>
                  </a:lnTo>
                  <a:cubicBezTo>
                    <a:pt x="16827" y="5558"/>
                    <a:pt x="18661" y="6904"/>
                    <a:pt x="19070" y="6904"/>
                  </a:cubicBezTo>
                  <a:cubicBezTo>
                    <a:pt x="19121" y="6904"/>
                    <a:pt x="19150" y="6883"/>
                    <a:pt x="19150" y="6835"/>
                  </a:cubicBezTo>
                  <a:cubicBezTo>
                    <a:pt x="19150" y="6413"/>
                    <a:pt x="17424" y="4813"/>
                    <a:pt x="17424" y="4812"/>
                  </a:cubicBezTo>
                  <a:lnTo>
                    <a:pt x="17424" y="4812"/>
                  </a:lnTo>
                  <a:cubicBezTo>
                    <a:pt x="17424" y="4812"/>
                    <a:pt x="18541" y="5394"/>
                    <a:pt x="19131" y="5394"/>
                  </a:cubicBezTo>
                  <a:cubicBezTo>
                    <a:pt x="19316" y="5394"/>
                    <a:pt x="19449" y="5336"/>
                    <a:pt x="19479" y="5186"/>
                  </a:cubicBezTo>
                  <a:cubicBezTo>
                    <a:pt x="19600" y="4556"/>
                    <a:pt x="17040" y="4030"/>
                    <a:pt x="17040" y="4030"/>
                  </a:cubicBezTo>
                  <a:lnTo>
                    <a:pt x="17040" y="4030"/>
                  </a:lnTo>
                  <a:cubicBezTo>
                    <a:pt x="17040" y="4030"/>
                    <a:pt x="17207" y="4046"/>
                    <a:pt x="17425" y="4046"/>
                  </a:cubicBezTo>
                  <a:cubicBezTo>
                    <a:pt x="17843" y="4046"/>
                    <a:pt x="18450" y="3985"/>
                    <a:pt x="18443" y="3628"/>
                  </a:cubicBezTo>
                  <a:cubicBezTo>
                    <a:pt x="18441" y="3348"/>
                    <a:pt x="17762" y="3280"/>
                    <a:pt x="17109" y="3280"/>
                  </a:cubicBezTo>
                  <a:cubicBezTo>
                    <a:pt x="16499" y="3280"/>
                    <a:pt x="15911" y="3339"/>
                    <a:pt x="15911" y="3339"/>
                  </a:cubicBezTo>
                  <a:cubicBezTo>
                    <a:pt x="15911" y="3339"/>
                    <a:pt x="13271" y="1"/>
                    <a:pt x="8332" y="1"/>
                  </a:cubicBezTo>
                  <a:close/>
                </a:path>
              </a:pathLst>
            </a:custGeom>
            <a:solidFill>
              <a:srgbClr val="DC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3"/>
            <p:cNvSpPr/>
            <p:nvPr/>
          </p:nvSpPr>
          <p:spPr>
            <a:xfrm>
              <a:off x="8368475" y="4191975"/>
              <a:ext cx="71675" cy="146625"/>
            </a:xfrm>
            <a:custGeom>
              <a:avLst/>
              <a:gdLst/>
              <a:ahLst/>
              <a:cxnLst/>
              <a:rect l="l" t="t" r="r" b="b"/>
              <a:pathLst>
                <a:path w="2867" h="5865" extrusionOk="0">
                  <a:moveTo>
                    <a:pt x="554" y="1"/>
                  </a:moveTo>
                  <a:lnTo>
                    <a:pt x="0" y="2999"/>
                  </a:lnTo>
                  <a:lnTo>
                    <a:pt x="647" y="3108"/>
                  </a:lnTo>
                  <a:cubicBezTo>
                    <a:pt x="647" y="3108"/>
                    <a:pt x="718" y="5389"/>
                    <a:pt x="1721" y="5865"/>
                  </a:cubicBezTo>
                  <a:lnTo>
                    <a:pt x="2866" y="560"/>
                  </a:lnTo>
                  <a:lnTo>
                    <a:pt x="5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3"/>
            <p:cNvSpPr/>
            <p:nvPr/>
          </p:nvSpPr>
          <p:spPr>
            <a:xfrm>
              <a:off x="8371900" y="4247725"/>
              <a:ext cx="19750" cy="24575"/>
            </a:xfrm>
            <a:custGeom>
              <a:avLst/>
              <a:gdLst/>
              <a:ahLst/>
              <a:cxnLst/>
              <a:rect l="l" t="t" r="r" b="b"/>
              <a:pathLst>
                <a:path w="790" h="983" extrusionOk="0">
                  <a:moveTo>
                    <a:pt x="665" y="0"/>
                  </a:moveTo>
                  <a:cubicBezTo>
                    <a:pt x="632" y="0"/>
                    <a:pt x="601" y="16"/>
                    <a:pt x="581" y="45"/>
                  </a:cubicBezTo>
                  <a:lnTo>
                    <a:pt x="33" y="818"/>
                  </a:lnTo>
                  <a:cubicBezTo>
                    <a:pt x="0" y="867"/>
                    <a:pt x="11" y="933"/>
                    <a:pt x="61" y="966"/>
                  </a:cubicBezTo>
                  <a:cubicBezTo>
                    <a:pt x="76" y="976"/>
                    <a:pt x="99" y="983"/>
                    <a:pt x="121" y="983"/>
                  </a:cubicBezTo>
                  <a:cubicBezTo>
                    <a:pt x="154" y="983"/>
                    <a:pt x="187" y="966"/>
                    <a:pt x="208" y="938"/>
                  </a:cubicBezTo>
                  <a:lnTo>
                    <a:pt x="756" y="166"/>
                  </a:lnTo>
                  <a:cubicBezTo>
                    <a:pt x="789" y="121"/>
                    <a:pt x="779" y="56"/>
                    <a:pt x="729" y="23"/>
                  </a:cubicBezTo>
                  <a:cubicBezTo>
                    <a:pt x="709" y="7"/>
                    <a:pt x="687"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3"/>
            <p:cNvSpPr/>
            <p:nvPr/>
          </p:nvSpPr>
          <p:spPr>
            <a:xfrm>
              <a:off x="8378725" y="4257375"/>
              <a:ext cx="25525" cy="21900"/>
            </a:xfrm>
            <a:custGeom>
              <a:avLst/>
              <a:gdLst/>
              <a:ahLst/>
              <a:cxnLst/>
              <a:rect l="l" t="t" r="r" b="b"/>
              <a:pathLst>
                <a:path w="1021" h="876" extrusionOk="0">
                  <a:moveTo>
                    <a:pt x="902" y="1"/>
                  </a:moveTo>
                  <a:cubicBezTo>
                    <a:pt x="878" y="1"/>
                    <a:pt x="854" y="9"/>
                    <a:pt x="835" y="26"/>
                  </a:cubicBezTo>
                  <a:lnTo>
                    <a:pt x="51" y="689"/>
                  </a:lnTo>
                  <a:cubicBezTo>
                    <a:pt x="7" y="728"/>
                    <a:pt x="1" y="799"/>
                    <a:pt x="40" y="843"/>
                  </a:cubicBezTo>
                  <a:cubicBezTo>
                    <a:pt x="61" y="865"/>
                    <a:pt x="89" y="876"/>
                    <a:pt x="122" y="876"/>
                  </a:cubicBezTo>
                  <a:cubicBezTo>
                    <a:pt x="144" y="876"/>
                    <a:pt x="172" y="871"/>
                    <a:pt x="187" y="853"/>
                  </a:cubicBezTo>
                  <a:lnTo>
                    <a:pt x="971" y="185"/>
                  </a:lnTo>
                  <a:cubicBezTo>
                    <a:pt x="1015" y="147"/>
                    <a:pt x="1020" y="81"/>
                    <a:pt x="982" y="38"/>
                  </a:cubicBezTo>
                  <a:cubicBezTo>
                    <a:pt x="961" y="13"/>
                    <a:pt x="931"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3"/>
            <p:cNvSpPr/>
            <p:nvPr/>
          </p:nvSpPr>
          <p:spPr>
            <a:xfrm>
              <a:off x="8383525" y="4277400"/>
              <a:ext cx="24825" cy="13825"/>
            </a:xfrm>
            <a:custGeom>
              <a:avLst/>
              <a:gdLst/>
              <a:ahLst/>
              <a:cxnLst/>
              <a:rect l="l" t="t" r="r" b="b"/>
              <a:pathLst>
                <a:path w="993" h="553" extrusionOk="0">
                  <a:moveTo>
                    <a:pt x="869" y="0"/>
                  </a:moveTo>
                  <a:cubicBezTo>
                    <a:pt x="855" y="0"/>
                    <a:pt x="841" y="3"/>
                    <a:pt x="828" y="9"/>
                  </a:cubicBezTo>
                  <a:lnTo>
                    <a:pt x="78" y="348"/>
                  </a:lnTo>
                  <a:cubicBezTo>
                    <a:pt x="23" y="376"/>
                    <a:pt x="1" y="437"/>
                    <a:pt x="23" y="492"/>
                  </a:cubicBezTo>
                  <a:cubicBezTo>
                    <a:pt x="39" y="530"/>
                    <a:pt x="78" y="552"/>
                    <a:pt x="122" y="552"/>
                  </a:cubicBezTo>
                  <a:cubicBezTo>
                    <a:pt x="132" y="552"/>
                    <a:pt x="149" y="552"/>
                    <a:pt x="165" y="540"/>
                  </a:cubicBezTo>
                  <a:lnTo>
                    <a:pt x="916" y="201"/>
                  </a:lnTo>
                  <a:cubicBezTo>
                    <a:pt x="966" y="179"/>
                    <a:pt x="992" y="113"/>
                    <a:pt x="966" y="64"/>
                  </a:cubicBezTo>
                  <a:cubicBezTo>
                    <a:pt x="950" y="23"/>
                    <a:pt x="909"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3"/>
            <p:cNvSpPr/>
            <p:nvPr/>
          </p:nvSpPr>
          <p:spPr>
            <a:xfrm>
              <a:off x="7099225" y="3719825"/>
              <a:ext cx="473325" cy="237225"/>
            </a:xfrm>
            <a:custGeom>
              <a:avLst/>
              <a:gdLst/>
              <a:ahLst/>
              <a:cxnLst/>
              <a:rect l="l" t="t" r="r" b="b"/>
              <a:pathLst>
                <a:path w="18933" h="9489" extrusionOk="0">
                  <a:moveTo>
                    <a:pt x="2509" y="0"/>
                  </a:moveTo>
                  <a:cubicBezTo>
                    <a:pt x="2490" y="0"/>
                    <a:pt x="2472" y="5"/>
                    <a:pt x="2457" y="16"/>
                  </a:cubicBezTo>
                  <a:cubicBezTo>
                    <a:pt x="2090" y="257"/>
                    <a:pt x="2917" y="2224"/>
                    <a:pt x="2917" y="2224"/>
                  </a:cubicBezTo>
                  <a:cubicBezTo>
                    <a:pt x="2917" y="2224"/>
                    <a:pt x="1294" y="476"/>
                    <a:pt x="943" y="476"/>
                  </a:cubicBezTo>
                  <a:cubicBezTo>
                    <a:pt x="907" y="476"/>
                    <a:pt x="885" y="493"/>
                    <a:pt x="878" y="532"/>
                  </a:cubicBezTo>
                  <a:cubicBezTo>
                    <a:pt x="795" y="947"/>
                    <a:pt x="2194" y="2839"/>
                    <a:pt x="2194" y="2839"/>
                  </a:cubicBezTo>
                  <a:cubicBezTo>
                    <a:pt x="2194" y="2839"/>
                    <a:pt x="1049" y="1940"/>
                    <a:pt x="500" y="1940"/>
                  </a:cubicBezTo>
                  <a:cubicBezTo>
                    <a:pt x="378" y="1940"/>
                    <a:pt x="285" y="1984"/>
                    <a:pt x="241" y="2093"/>
                  </a:cubicBezTo>
                  <a:cubicBezTo>
                    <a:pt x="1" y="2685"/>
                    <a:pt x="2418" y="3683"/>
                    <a:pt x="2418" y="3683"/>
                  </a:cubicBezTo>
                  <a:cubicBezTo>
                    <a:pt x="2418" y="3683"/>
                    <a:pt x="1926" y="3536"/>
                    <a:pt x="1513" y="3536"/>
                  </a:cubicBezTo>
                  <a:cubicBezTo>
                    <a:pt x="1240" y="3536"/>
                    <a:pt x="1002" y="3601"/>
                    <a:pt x="965" y="3815"/>
                  </a:cubicBezTo>
                  <a:cubicBezTo>
                    <a:pt x="873" y="4351"/>
                    <a:pt x="3398" y="4576"/>
                    <a:pt x="3398" y="4576"/>
                  </a:cubicBezTo>
                  <a:cubicBezTo>
                    <a:pt x="3398" y="4576"/>
                    <a:pt x="5951" y="9488"/>
                    <a:pt x="12428" y="9488"/>
                  </a:cubicBezTo>
                  <a:cubicBezTo>
                    <a:pt x="14268" y="9488"/>
                    <a:pt x="16426" y="9092"/>
                    <a:pt x="18932" y="8073"/>
                  </a:cubicBezTo>
                  <a:lnTo>
                    <a:pt x="17485" y="2422"/>
                  </a:lnTo>
                  <a:cubicBezTo>
                    <a:pt x="17485" y="2422"/>
                    <a:pt x="13167" y="4273"/>
                    <a:pt x="9396" y="4273"/>
                  </a:cubicBezTo>
                  <a:cubicBezTo>
                    <a:pt x="7685" y="4273"/>
                    <a:pt x="6086" y="3892"/>
                    <a:pt x="5055" y="2784"/>
                  </a:cubicBezTo>
                  <a:cubicBezTo>
                    <a:pt x="5055" y="2784"/>
                    <a:pt x="4726" y="641"/>
                    <a:pt x="4440" y="630"/>
                  </a:cubicBezTo>
                  <a:cubicBezTo>
                    <a:pt x="4439" y="630"/>
                    <a:pt x="4438" y="630"/>
                    <a:pt x="4437" y="630"/>
                  </a:cubicBezTo>
                  <a:cubicBezTo>
                    <a:pt x="4155" y="630"/>
                    <a:pt x="4155" y="2411"/>
                    <a:pt x="4155" y="2411"/>
                  </a:cubicBezTo>
                  <a:cubicBezTo>
                    <a:pt x="4155" y="2411"/>
                    <a:pt x="2932" y="0"/>
                    <a:pt x="2509" y="0"/>
                  </a:cubicBezTo>
                  <a:close/>
                </a:path>
              </a:pathLst>
            </a:custGeom>
            <a:solidFill>
              <a:srgbClr val="DC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3"/>
            <p:cNvSpPr/>
            <p:nvPr/>
          </p:nvSpPr>
          <p:spPr>
            <a:xfrm>
              <a:off x="7188850" y="3777425"/>
              <a:ext cx="17275" cy="31600"/>
            </a:xfrm>
            <a:custGeom>
              <a:avLst/>
              <a:gdLst/>
              <a:ahLst/>
              <a:cxnLst/>
              <a:rect l="l" t="t" r="r" b="b"/>
              <a:pathLst>
                <a:path w="691" h="1264" extrusionOk="0">
                  <a:moveTo>
                    <a:pt x="570" y="1"/>
                  </a:moveTo>
                  <a:cubicBezTo>
                    <a:pt x="536" y="1"/>
                    <a:pt x="503" y="17"/>
                    <a:pt x="483" y="47"/>
                  </a:cubicBezTo>
                  <a:cubicBezTo>
                    <a:pt x="0" y="765"/>
                    <a:pt x="362" y="1208"/>
                    <a:pt x="379" y="1225"/>
                  </a:cubicBezTo>
                  <a:cubicBezTo>
                    <a:pt x="400" y="1253"/>
                    <a:pt x="428" y="1264"/>
                    <a:pt x="455" y="1264"/>
                  </a:cubicBezTo>
                  <a:cubicBezTo>
                    <a:pt x="483" y="1264"/>
                    <a:pt x="504" y="1258"/>
                    <a:pt x="526" y="1241"/>
                  </a:cubicBezTo>
                  <a:cubicBezTo>
                    <a:pt x="570" y="1203"/>
                    <a:pt x="576" y="1137"/>
                    <a:pt x="537" y="1094"/>
                  </a:cubicBezTo>
                  <a:cubicBezTo>
                    <a:pt x="526" y="1077"/>
                    <a:pt x="269" y="743"/>
                    <a:pt x="658" y="168"/>
                  </a:cubicBezTo>
                  <a:cubicBezTo>
                    <a:pt x="691" y="118"/>
                    <a:pt x="680" y="52"/>
                    <a:pt x="630" y="19"/>
                  </a:cubicBezTo>
                  <a:cubicBezTo>
                    <a:pt x="612" y="7"/>
                    <a:pt x="591"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3"/>
            <p:cNvSpPr/>
            <p:nvPr/>
          </p:nvSpPr>
          <p:spPr>
            <a:xfrm>
              <a:off x="7829275" y="3558525"/>
              <a:ext cx="261725" cy="262425"/>
            </a:xfrm>
            <a:custGeom>
              <a:avLst/>
              <a:gdLst/>
              <a:ahLst/>
              <a:cxnLst/>
              <a:rect l="l" t="t" r="r" b="b"/>
              <a:pathLst>
                <a:path w="10469" h="10497" extrusionOk="0">
                  <a:moveTo>
                    <a:pt x="8239" y="0"/>
                  </a:moveTo>
                  <a:cubicBezTo>
                    <a:pt x="6112" y="263"/>
                    <a:pt x="34" y="3481"/>
                    <a:pt x="34" y="3481"/>
                  </a:cubicBezTo>
                  <a:cubicBezTo>
                    <a:pt x="1" y="5256"/>
                    <a:pt x="4425" y="10497"/>
                    <a:pt x="4425" y="10497"/>
                  </a:cubicBezTo>
                  <a:cubicBezTo>
                    <a:pt x="5668" y="9729"/>
                    <a:pt x="10469" y="6693"/>
                    <a:pt x="10469" y="6693"/>
                  </a:cubicBezTo>
                  <a:cubicBezTo>
                    <a:pt x="10354" y="4945"/>
                    <a:pt x="8239" y="0"/>
                    <a:pt x="8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3"/>
            <p:cNvSpPr/>
            <p:nvPr/>
          </p:nvSpPr>
          <p:spPr>
            <a:xfrm>
              <a:off x="7491125" y="3724050"/>
              <a:ext cx="245400" cy="234625"/>
            </a:xfrm>
            <a:custGeom>
              <a:avLst/>
              <a:gdLst/>
              <a:ahLst/>
              <a:cxnLst/>
              <a:rect l="l" t="t" r="r" b="b"/>
              <a:pathLst>
                <a:path w="9816" h="9385" extrusionOk="0">
                  <a:moveTo>
                    <a:pt x="7493" y="1"/>
                  </a:moveTo>
                  <a:cubicBezTo>
                    <a:pt x="6112" y="477"/>
                    <a:pt x="264" y="2351"/>
                    <a:pt x="264" y="2351"/>
                  </a:cubicBezTo>
                  <a:cubicBezTo>
                    <a:pt x="0" y="4079"/>
                    <a:pt x="998" y="9368"/>
                    <a:pt x="998" y="9368"/>
                  </a:cubicBezTo>
                  <a:cubicBezTo>
                    <a:pt x="1122" y="9379"/>
                    <a:pt x="1262" y="9385"/>
                    <a:pt x="1413" y="9385"/>
                  </a:cubicBezTo>
                  <a:cubicBezTo>
                    <a:pt x="3843" y="9385"/>
                    <a:pt x="9400" y="7980"/>
                    <a:pt x="9400" y="7980"/>
                  </a:cubicBezTo>
                  <a:cubicBezTo>
                    <a:pt x="9816" y="6260"/>
                    <a:pt x="7493" y="1"/>
                    <a:pt x="7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3"/>
            <p:cNvSpPr/>
            <p:nvPr/>
          </p:nvSpPr>
          <p:spPr>
            <a:xfrm>
              <a:off x="7707750" y="3907250"/>
              <a:ext cx="421075" cy="312975"/>
            </a:xfrm>
            <a:custGeom>
              <a:avLst/>
              <a:gdLst/>
              <a:ahLst/>
              <a:cxnLst/>
              <a:rect l="l" t="t" r="r" b="b"/>
              <a:pathLst>
                <a:path w="16843" h="12519" extrusionOk="0">
                  <a:moveTo>
                    <a:pt x="12579" y="1"/>
                  </a:moveTo>
                  <a:cubicBezTo>
                    <a:pt x="10305" y="7899"/>
                    <a:pt x="0" y="9225"/>
                    <a:pt x="0" y="9225"/>
                  </a:cubicBezTo>
                  <a:lnTo>
                    <a:pt x="334" y="12518"/>
                  </a:lnTo>
                  <a:cubicBezTo>
                    <a:pt x="10606" y="12518"/>
                    <a:pt x="16843" y="4796"/>
                    <a:pt x="16843" y="4796"/>
                  </a:cubicBezTo>
                  <a:lnTo>
                    <a:pt x="125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3"/>
            <p:cNvSpPr/>
            <p:nvPr/>
          </p:nvSpPr>
          <p:spPr>
            <a:xfrm>
              <a:off x="7694300" y="3028450"/>
              <a:ext cx="388400" cy="340500"/>
            </a:xfrm>
            <a:custGeom>
              <a:avLst/>
              <a:gdLst/>
              <a:ahLst/>
              <a:cxnLst/>
              <a:rect l="l" t="t" r="r" b="b"/>
              <a:pathLst>
                <a:path w="15536" h="13620" extrusionOk="0">
                  <a:moveTo>
                    <a:pt x="6352" y="1"/>
                  </a:moveTo>
                  <a:cubicBezTo>
                    <a:pt x="5057" y="1"/>
                    <a:pt x="5109" y="808"/>
                    <a:pt x="5338" y="1426"/>
                  </a:cubicBezTo>
                  <a:lnTo>
                    <a:pt x="5338" y="1426"/>
                  </a:lnTo>
                  <a:cubicBezTo>
                    <a:pt x="5119" y="1133"/>
                    <a:pt x="4786" y="859"/>
                    <a:pt x="4307" y="859"/>
                  </a:cubicBezTo>
                  <a:cubicBezTo>
                    <a:pt x="3890" y="859"/>
                    <a:pt x="3362" y="1067"/>
                    <a:pt x="2703" y="1654"/>
                  </a:cubicBezTo>
                  <a:cubicBezTo>
                    <a:pt x="429" y="3682"/>
                    <a:pt x="3996" y="7535"/>
                    <a:pt x="3996" y="7535"/>
                  </a:cubicBezTo>
                  <a:cubicBezTo>
                    <a:pt x="3405" y="7045"/>
                    <a:pt x="2853" y="6835"/>
                    <a:pt x="2381" y="6835"/>
                  </a:cubicBezTo>
                  <a:cubicBezTo>
                    <a:pt x="672" y="6835"/>
                    <a:pt x="1" y="9585"/>
                    <a:pt x="2205" y="11732"/>
                  </a:cubicBezTo>
                  <a:cubicBezTo>
                    <a:pt x="2941" y="12451"/>
                    <a:pt x="3468" y="12716"/>
                    <a:pt x="3845" y="12716"/>
                  </a:cubicBezTo>
                  <a:cubicBezTo>
                    <a:pt x="4615" y="12716"/>
                    <a:pt x="4757" y="11610"/>
                    <a:pt x="4777" y="11003"/>
                  </a:cubicBezTo>
                  <a:lnTo>
                    <a:pt x="4777" y="11003"/>
                  </a:lnTo>
                  <a:cubicBezTo>
                    <a:pt x="4819" y="11816"/>
                    <a:pt x="5121" y="13620"/>
                    <a:pt x="6984" y="13620"/>
                  </a:cubicBezTo>
                  <a:cubicBezTo>
                    <a:pt x="7371" y="13620"/>
                    <a:pt x="7826" y="13542"/>
                    <a:pt x="8359" y="13361"/>
                  </a:cubicBezTo>
                  <a:cubicBezTo>
                    <a:pt x="9449" y="12993"/>
                    <a:pt x="10002" y="12626"/>
                    <a:pt x="10234" y="12288"/>
                  </a:cubicBezTo>
                  <a:lnTo>
                    <a:pt x="10234" y="12288"/>
                  </a:lnTo>
                  <a:cubicBezTo>
                    <a:pt x="10492" y="12545"/>
                    <a:pt x="10805" y="12730"/>
                    <a:pt x="11171" y="12730"/>
                  </a:cubicBezTo>
                  <a:cubicBezTo>
                    <a:pt x="11663" y="12730"/>
                    <a:pt x="12251" y="12395"/>
                    <a:pt x="12931" y="11448"/>
                  </a:cubicBezTo>
                  <a:cubicBezTo>
                    <a:pt x="14967" y="8598"/>
                    <a:pt x="12603" y="8425"/>
                    <a:pt x="11997" y="8425"/>
                  </a:cubicBezTo>
                  <a:cubicBezTo>
                    <a:pt x="11970" y="8425"/>
                    <a:pt x="11946" y="8425"/>
                    <a:pt x="11927" y="8425"/>
                  </a:cubicBezTo>
                  <a:lnTo>
                    <a:pt x="11927" y="8425"/>
                  </a:lnTo>
                  <a:cubicBezTo>
                    <a:pt x="12420" y="8401"/>
                    <a:pt x="15536" y="8142"/>
                    <a:pt x="14329" y="5605"/>
                  </a:cubicBezTo>
                  <a:cubicBezTo>
                    <a:pt x="13812" y="4523"/>
                    <a:pt x="13390" y="4195"/>
                    <a:pt x="13069" y="4195"/>
                  </a:cubicBezTo>
                  <a:cubicBezTo>
                    <a:pt x="12914" y="4195"/>
                    <a:pt x="12782" y="4271"/>
                    <a:pt x="12674" y="4376"/>
                  </a:cubicBezTo>
                  <a:lnTo>
                    <a:pt x="12674" y="4376"/>
                  </a:lnTo>
                  <a:cubicBezTo>
                    <a:pt x="13015" y="3611"/>
                    <a:pt x="13222" y="2238"/>
                    <a:pt x="11259" y="1045"/>
                  </a:cubicBezTo>
                  <a:cubicBezTo>
                    <a:pt x="10601" y="646"/>
                    <a:pt x="10119" y="492"/>
                    <a:pt x="9768" y="492"/>
                  </a:cubicBezTo>
                  <a:cubicBezTo>
                    <a:pt x="9279" y="492"/>
                    <a:pt x="9042" y="790"/>
                    <a:pt x="8933" y="1143"/>
                  </a:cubicBezTo>
                  <a:lnTo>
                    <a:pt x="8933" y="1143"/>
                  </a:lnTo>
                  <a:cubicBezTo>
                    <a:pt x="8741" y="681"/>
                    <a:pt x="8210" y="216"/>
                    <a:pt x="6918" y="42"/>
                  </a:cubicBezTo>
                  <a:cubicBezTo>
                    <a:pt x="6706" y="14"/>
                    <a:pt x="6518" y="1"/>
                    <a:pt x="6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3"/>
            <p:cNvSpPr/>
            <p:nvPr/>
          </p:nvSpPr>
          <p:spPr>
            <a:xfrm>
              <a:off x="7137275" y="3181550"/>
              <a:ext cx="374075" cy="348575"/>
            </a:xfrm>
            <a:custGeom>
              <a:avLst/>
              <a:gdLst/>
              <a:ahLst/>
              <a:cxnLst/>
              <a:rect l="l" t="t" r="r" b="b"/>
              <a:pathLst>
                <a:path w="14963" h="13943" extrusionOk="0">
                  <a:moveTo>
                    <a:pt x="5864" y="1"/>
                  </a:moveTo>
                  <a:cubicBezTo>
                    <a:pt x="5461" y="1"/>
                    <a:pt x="4942" y="148"/>
                    <a:pt x="4277" y="511"/>
                  </a:cubicBezTo>
                  <a:cubicBezTo>
                    <a:pt x="1070" y="2258"/>
                    <a:pt x="3443" y="3471"/>
                    <a:pt x="3866" y="3664"/>
                  </a:cubicBezTo>
                  <a:lnTo>
                    <a:pt x="3866" y="3664"/>
                  </a:lnTo>
                  <a:cubicBezTo>
                    <a:pt x="3650" y="3572"/>
                    <a:pt x="2898" y="3279"/>
                    <a:pt x="2157" y="3279"/>
                  </a:cubicBezTo>
                  <a:cubicBezTo>
                    <a:pt x="1312" y="3279"/>
                    <a:pt x="482" y="3660"/>
                    <a:pt x="474" y="5154"/>
                  </a:cubicBezTo>
                  <a:cubicBezTo>
                    <a:pt x="466" y="6643"/>
                    <a:pt x="832" y="7024"/>
                    <a:pt x="1208" y="7024"/>
                  </a:cubicBezTo>
                  <a:cubicBezTo>
                    <a:pt x="1281" y="7024"/>
                    <a:pt x="1354" y="7009"/>
                    <a:pt x="1425" y="6986"/>
                  </a:cubicBezTo>
                  <a:lnTo>
                    <a:pt x="1425" y="6986"/>
                  </a:lnTo>
                  <a:cubicBezTo>
                    <a:pt x="785" y="7526"/>
                    <a:pt x="1" y="8671"/>
                    <a:pt x="1252" y="10596"/>
                  </a:cubicBezTo>
                  <a:cubicBezTo>
                    <a:pt x="1855" y="11527"/>
                    <a:pt x="2351" y="11841"/>
                    <a:pt x="2744" y="11841"/>
                  </a:cubicBezTo>
                  <a:cubicBezTo>
                    <a:pt x="3001" y="11841"/>
                    <a:pt x="3215" y="11706"/>
                    <a:pt x="3387" y="11523"/>
                  </a:cubicBezTo>
                  <a:lnTo>
                    <a:pt x="3387" y="11523"/>
                  </a:lnTo>
                  <a:cubicBezTo>
                    <a:pt x="3359" y="12023"/>
                    <a:pt x="3635" y="12673"/>
                    <a:pt x="4722" y="13391"/>
                  </a:cubicBezTo>
                  <a:cubicBezTo>
                    <a:pt x="5246" y="13738"/>
                    <a:pt x="5637" y="13874"/>
                    <a:pt x="5929" y="13874"/>
                  </a:cubicBezTo>
                  <a:cubicBezTo>
                    <a:pt x="6512" y="13874"/>
                    <a:pt x="6696" y="13330"/>
                    <a:pt x="6743" y="12838"/>
                  </a:cubicBezTo>
                  <a:lnTo>
                    <a:pt x="6743" y="12838"/>
                  </a:lnTo>
                  <a:cubicBezTo>
                    <a:pt x="6845" y="13357"/>
                    <a:pt x="7179" y="13943"/>
                    <a:pt x="8168" y="13943"/>
                  </a:cubicBezTo>
                  <a:cubicBezTo>
                    <a:pt x="8458" y="13943"/>
                    <a:pt x="8804" y="13892"/>
                    <a:pt x="9216" y="13776"/>
                  </a:cubicBezTo>
                  <a:cubicBezTo>
                    <a:pt x="12148" y="12942"/>
                    <a:pt x="10614" y="7918"/>
                    <a:pt x="10613" y="7917"/>
                  </a:cubicBezTo>
                  <a:lnTo>
                    <a:pt x="10613" y="7917"/>
                  </a:lnTo>
                  <a:cubicBezTo>
                    <a:pt x="11087" y="8956"/>
                    <a:pt x="11751" y="9399"/>
                    <a:pt x="12388" y="9399"/>
                  </a:cubicBezTo>
                  <a:cubicBezTo>
                    <a:pt x="13733" y="9399"/>
                    <a:pt x="14963" y="7427"/>
                    <a:pt x="14056" y="4924"/>
                  </a:cubicBezTo>
                  <a:cubicBezTo>
                    <a:pt x="13601" y="3669"/>
                    <a:pt x="13131" y="3255"/>
                    <a:pt x="12710" y="3255"/>
                  </a:cubicBezTo>
                  <a:cubicBezTo>
                    <a:pt x="12143" y="3255"/>
                    <a:pt x="11663" y="4004"/>
                    <a:pt x="11422" y="4464"/>
                  </a:cubicBezTo>
                  <a:lnTo>
                    <a:pt x="11422" y="4464"/>
                  </a:lnTo>
                  <a:cubicBezTo>
                    <a:pt x="11803" y="3559"/>
                    <a:pt x="12474" y="1181"/>
                    <a:pt x="9222" y="774"/>
                  </a:cubicBezTo>
                  <a:cubicBezTo>
                    <a:pt x="8840" y="726"/>
                    <a:pt x="8512" y="705"/>
                    <a:pt x="8232" y="705"/>
                  </a:cubicBezTo>
                  <a:cubicBezTo>
                    <a:pt x="7677" y="705"/>
                    <a:pt x="7308" y="790"/>
                    <a:pt x="7071" y="924"/>
                  </a:cubicBezTo>
                  <a:lnTo>
                    <a:pt x="7071" y="924"/>
                  </a:lnTo>
                  <a:cubicBezTo>
                    <a:pt x="6894" y="419"/>
                    <a:pt x="6543" y="1"/>
                    <a:pt x="5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3"/>
            <p:cNvSpPr/>
            <p:nvPr/>
          </p:nvSpPr>
          <p:spPr>
            <a:xfrm>
              <a:off x="7501525" y="3191175"/>
              <a:ext cx="319875" cy="186775"/>
            </a:xfrm>
            <a:custGeom>
              <a:avLst/>
              <a:gdLst/>
              <a:ahLst/>
              <a:cxnLst/>
              <a:rect l="l" t="t" r="r" b="b"/>
              <a:pathLst>
                <a:path w="12795" h="7471" extrusionOk="0">
                  <a:moveTo>
                    <a:pt x="5652" y="1"/>
                  </a:moveTo>
                  <a:cubicBezTo>
                    <a:pt x="4100" y="1"/>
                    <a:pt x="2235" y="489"/>
                    <a:pt x="17" y="1727"/>
                  </a:cubicBezTo>
                  <a:cubicBezTo>
                    <a:pt x="17" y="1727"/>
                    <a:pt x="0" y="2741"/>
                    <a:pt x="2577" y="5289"/>
                  </a:cubicBezTo>
                  <a:cubicBezTo>
                    <a:pt x="3985" y="6687"/>
                    <a:pt x="7059" y="7470"/>
                    <a:pt x="9431" y="7470"/>
                  </a:cubicBezTo>
                  <a:cubicBezTo>
                    <a:pt x="10631" y="7470"/>
                    <a:pt x="11651" y="7270"/>
                    <a:pt x="12185" y="6846"/>
                  </a:cubicBezTo>
                  <a:cubicBezTo>
                    <a:pt x="12795" y="6365"/>
                    <a:pt x="11256" y="1"/>
                    <a:pt x="5652" y="1"/>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3"/>
            <p:cNvSpPr/>
            <p:nvPr/>
          </p:nvSpPr>
          <p:spPr>
            <a:xfrm>
              <a:off x="7897250" y="3644200"/>
              <a:ext cx="92500" cy="128400"/>
            </a:xfrm>
            <a:custGeom>
              <a:avLst/>
              <a:gdLst/>
              <a:ahLst/>
              <a:cxnLst/>
              <a:rect l="l" t="t" r="r" b="b"/>
              <a:pathLst>
                <a:path w="3700" h="5136" extrusionOk="0">
                  <a:moveTo>
                    <a:pt x="119" y="1"/>
                  </a:moveTo>
                  <a:cubicBezTo>
                    <a:pt x="89" y="1"/>
                    <a:pt x="60" y="13"/>
                    <a:pt x="39" y="38"/>
                  </a:cubicBezTo>
                  <a:cubicBezTo>
                    <a:pt x="1" y="81"/>
                    <a:pt x="6" y="147"/>
                    <a:pt x="49" y="185"/>
                  </a:cubicBezTo>
                  <a:cubicBezTo>
                    <a:pt x="77" y="208"/>
                    <a:pt x="2664" y="2471"/>
                    <a:pt x="3481" y="5057"/>
                  </a:cubicBezTo>
                  <a:cubicBezTo>
                    <a:pt x="3497" y="5102"/>
                    <a:pt x="3535" y="5135"/>
                    <a:pt x="3580" y="5135"/>
                  </a:cubicBezTo>
                  <a:cubicBezTo>
                    <a:pt x="3590" y="5135"/>
                    <a:pt x="3601" y="5130"/>
                    <a:pt x="3613" y="5130"/>
                  </a:cubicBezTo>
                  <a:cubicBezTo>
                    <a:pt x="3667" y="5113"/>
                    <a:pt x="3700" y="5052"/>
                    <a:pt x="3684" y="4998"/>
                  </a:cubicBezTo>
                  <a:cubicBezTo>
                    <a:pt x="2845" y="2350"/>
                    <a:pt x="214" y="48"/>
                    <a:pt x="186" y="26"/>
                  </a:cubicBezTo>
                  <a:cubicBezTo>
                    <a:pt x="167" y="9"/>
                    <a:pt x="143"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3"/>
            <p:cNvSpPr/>
            <p:nvPr/>
          </p:nvSpPr>
          <p:spPr>
            <a:xfrm>
              <a:off x="7681550" y="3676250"/>
              <a:ext cx="164750" cy="108925"/>
            </a:xfrm>
            <a:custGeom>
              <a:avLst/>
              <a:gdLst/>
              <a:ahLst/>
              <a:cxnLst/>
              <a:rect l="l" t="t" r="r" b="b"/>
              <a:pathLst>
                <a:path w="6590" h="4357" extrusionOk="0">
                  <a:moveTo>
                    <a:pt x="6479" y="0"/>
                  </a:moveTo>
                  <a:cubicBezTo>
                    <a:pt x="6420" y="5"/>
                    <a:pt x="6375" y="49"/>
                    <a:pt x="6375" y="104"/>
                  </a:cubicBezTo>
                  <a:cubicBezTo>
                    <a:pt x="6375" y="132"/>
                    <a:pt x="6337" y="2657"/>
                    <a:pt x="4227" y="3710"/>
                  </a:cubicBezTo>
                  <a:cubicBezTo>
                    <a:pt x="3583" y="4032"/>
                    <a:pt x="2957" y="4145"/>
                    <a:pt x="2398" y="4145"/>
                  </a:cubicBezTo>
                  <a:cubicBezTo>
                    <a:pt x="1122" y="4145"/>
                    <a:pt x="193" y="3559"/>
                    <a:pt x="183" y="3552"/>
                  </a:cubicBezTo>
                  <a:cubicBezTo>
                    <a:pt x="165" y="3540"/>
                    <a:pt x="145" y="3535"/>
                    <a:pt x="125" y="3535"/>
                  </a:cubicBezTo>
                  <a:cubicBezTo>
                    <a:pt x="90" y="3535"/>
                    <a:pt x="55" y="3553"/>
                    <a:pt x="34" y="3585"/>
                  </a:cubicBezTo>
                  <a:cubicBezTo>
                    <a:pt x="1" y="3633"/>
                    <a:pt x="18" y="3699"/>
                    <a:pt x="67" y="3727"/>
                  </a:cubicBezTo>
                  <a:cubicBezTo>
                    <a:pt x="79" y="3737"/>
                    <a:pt x="1060" y="4357"/>
                    <a:pt x="2402" y="4357"/>
                  </a:cubicBezTo>
                  <a:cubicBezTo>
                    <a:pt x="2988" y="4357"/>
                    <a:pt x="3646" y="4236"/>
                    <a:pt x="4321" y="3902"/>
                  </a:cubicBezTo>
                  <a:cubicBezTo>
                    <a:pt x="6552" y="2789"/>
                    <a:pt x="6590" y="137"/>
                    <a:pt x="6590" y="109"/>
                  </a:cubicBezTo>
                  <a:cubicBezTo>
                    <a:pt x="6590" y="49"/>
                    <a:pt x="6540" y="0"/>
                    <a:pt x="6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3"/>
            <p:cNvSpPr/>
            <p:nvPr/>
          </p:nvSpPr>
          <p:spPr>
            <a:xfrm>
              <a:off x="7609775" y="3754750"/>
              <a:ext cx="24675" cy="174425"/>
            </a:xfrm>
            <a:custGeom>
              <a:avLst/>
              <a:gdLst/>
              <a:ahLst/>
              <a:cxnLst/>
              <a:rect l="l" t="t" r="r" b="b"/>
              <a:pathLst>
                <a:path w="987" h="6977" extrusionOk="0">
                  <a:moveTo>
                    <a:pt x="872" y="1"/>
                  </a:moveTo>
                  <a:cubicBezTo>
                    <a:pt x="825" y="1"/>
                    <a:pt x="786" y="28"/>
                    <a:pt x="767" y="76"/>
                  </a:cubicBezTo>
                  <a:cubicBezTo>
                    <a:pt x="762" y="99"/>
                    <a:pt x="0" y="2499"/>
                    <a:pt x="702" y="6884"/>
                  </a:cubicBezTo>
                  <a:cubicBezTo>
                    <a:pt x="713" y="6939"/>
                    <a:pt x="757" y="6977"/>
                    <a:pt x="807" y="6977"/>
                  </a:cubicBezTo>
                  <a:cubicBezTo>
                    <a:pt x="812" y="6977"/>
                    <a:pt x="817" y="6972"/>
                    <a:pt x="823" y="6972"/>
                  </a:cubicBezTo>
                  <a:cubicBezTo>
                    <a:pt x="883" y="6966"/>
                    <a:pt x="921" y="6911"/>
                    <a:pt x="911" y="6851"/>
                  </a:cubicBezTo>
                  <a:cubicBezTo>
                    <a:pt x="220" y="2522"/>
                    <a:pt x="965" y="165"/>
                    <a:pt x="971" y="142"/>
                  </a:cubicBezTo>
                  <a:cubicBezTo>
                    <a:pt x="987" y="83"/>
                    <a:pt x="959" y="28"/>
                    <a:pt x="905" y="5"/>
                  </a:cubicBezTo>
                  <a:cubicBezTo>
                    <a:pt x="894" y="2"/>
                    <a:pt x="883"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3"/>
            <p:cNvSpPr/>
            <p:nvPr/>
          </p:nvSpPr>
          <p:spPr>
            <a:xfrm>
              <a:off x="7305025" y="3106825"/>
              <a:ext cx="654300" cy="551925"/>
            </a:xfrm>
            <a:custGeom>
              <a:avLst/>
              <a:gdLst/>
              <a:ahLst/>
              <a:cxnLst/>
              <a:rect l="l" t="t" r="r" b="b"/>
              <a:pathLst>
                <a:path w="26172" h="22077" extrusionOk="0">
                  <a:moveTo>
                    <a:pt x="13876" y="1"/>
                  </a:moveTo>
                  <a:cubicBezTo>
                    <a:pt x="11889" y="1"/>
                    <a:pt x="9691" y="659"/>
                    <a:pt x="7346" y="2152"/>
                  </a:cubicBezTo>
                  <a:cubicBezTo>
                    <a:pt x="1" y="6821"/>
                    <a:pt x="2692" y="13547"/>
                    <a:pt x="2692" y="13547"/>
                  </a:cubicBezTo>
                  <a:cubicBezTo>
                    <a:pt x="2692" y="13547"/>
                    <a:pt x="4800" y="22077"/>
                    <a:pt x="11779" y="22077"/>
                  </a:cubicBezTo>
                  <a:cubicBezTo>
                    <a:pt x="12146" y="22077"/>
                    <a:pt x="12526" y="22053"/>
                    <a:pt x="12919" y="22004"/>
                  </a:cubicBezTo>
                  <a:cubicBezTo>
                    <a:pt x="20806" y="21007"/>
                    <a:pt x="26172" y="14933"/>
                    <a:pt x="23103" y="7271"/>
                  </a:cubicBezTo>
                  <a:cubicBezTo>
                    <a:pt x="21384" y="2987"/>
                    <a:pt x="18107" y="1"/>
                    <a:pt x="13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3"/>
            <p:cNvSpPr/>
            <p:nvPr/>
          </p:nvSpPr>
          <p:spPr>
            <a:xfrm>
              <a:off x="7344500" y="3221700"/>
              <a:ext cx="570275" cy="460850"/>
            </a:xfrm>
            <a:custGeom>
              <a:avLst/>
              <a:gdLst/>
              <a:ahLst/>
              <a:cxnLst/>
              <a:rect l="l" t="t" r="r" b="b"/>
              <a:pathLst>
                <a:path w="22811" h="18434" extrusionOk="0">
                  <a:moveTo>
                    <a:pt x="10971" y="0"/>
                  </a:moveTo>
                  <a:cubicBezTo>
                    <a:pt x="9289" y="0"/>
                    <a:pt x="7404" y="504"/>
                    <a:pt x="5383" y="1871"/>
                  </a:cubicBezTo>
                  <a:cubicBezTo>
                    <a:pt x="422" y="5231"/>
                    <a:pt x="0" y="16121"/>
                    <a:pt x="9022" y="18241"/>
                  </a:cubicBezTo>
                  <a:cubicBezTo>
                    <a:pt x="9576" y="18372"/>
                    <a:pt x="10129" y="18434"/>
                    <a:pt x="10677" y="18434"/>
                  </a:cubicBezTo>
                  <a:cubicBezTo>
                    <a:pt x="17108" y="18434"/>
                    <a:pt x="22811" y="9925"/>
                    <a:pt x="18817" y="3981"/>
                  </a:cubicBezTo>
                  <a:cubicBezTo>
                    <a:pt x="18817" y="3981"/>
                    <a:pt x="15698" y="0"/>
                    <a:pt x="10971" y="0"/>
                  </a:cubicBezTo>
                  <a:close/>
                </a:path>
              </a:pathLst>
            </a:custGeom>
            <a:solidFill>
              <a:srgbClr val="DC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3"/>
            <p:cNvSpPr/>
            <p:nvPr/>
          </p:nvSpPr>
          <p:spPr>
            <a:xfrm>
              <a:off x="7678450" y="3570325"/>
              <a:ext cx="155100" cy="185900"/>
            </a:xfrm>
            <a:custGeom>
              <a:avLst/>
              <a:gdLst/>
              <a:ahLst/>
              <a:cxnLst/>
              <a:rect l="l" t="t" r="r" b="b"/>
              <a:pathLst>
                <a:path w="6204" h="7436" extrusionOk="0">
                  <a:moveTo>
                    <a:pt x="2844" y="0"/>
                  </a:moveTo>
                  <a:lnTo>
                    <a:pt x="334" y="1956"/>
                  </a:lnTo>
                  <a:lnTo>
                    <a:pt x="1217" y="5520"/>
                  </a:lnTo>
                  <a:lnTo>
                    <a:pt x="0" y="6150"/>
                  </a:lnTo>
                  <a:cubicBezTo>
                    <a:pt x="0" y="6150"/>
                    <a:pt x="132" y="7436"/>
                    <a:pt x="2196" y="7436"/>
                  </a:cubicBezTo>
                  <a:cubicBezTo>
                    <a:pt x="2391" y="7436"/>
                    <a:pt x="2603" y="7425"/>
                    <a:pt x="2833" y="7399"/>
                  </a:cubicBezTo>
                  <a:cubicBezTo>
                    <a:pt x="6203" y="7032"/>
                    <a:pt x="6067" y="3009"/>
                    <a:pt x="6067" y="3009"/>
                  </a:cubicBezTo>
                  <a:lnTo>
                    <a:pt x="6067" y="3009"/>
                  </a:lnTo>
                  <a:lnTo>
                    <a:pt x="4751" y="3580"/>
                  </a:lnTo>
                  <a:lnTo>
                    <a:pt x="2844" y="0"/>
                  </a:lnTo>
                  <a:close/>
                </a:path>
              </a:pathLst>
            </a:custGeom>
            <a:solidFill>
              <a:srgbClr val="DC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3"/>
            <p:cNvSpPr/>
            <p:nvPr/>
          </p:nvSpPr>
          <p:spPr>
            <a:xfrm>
              <a:off x="7548375" y="3516825"/>
              <a:ext cx="89800" cy="67750"/>
            </a:xfrm>
            <a:custGeom>
              <a:avLst/>
              <a:gdLst/>
              <a:ahLst/>
              <a:cxnLst/>
              <a:rect l="l" t="t" r="r" b="b"/>
              <a:pathLst>
                <a:path w="3592" h="2710" extrusionOk="0">
                  <a:moveTo>
                    <a:pt x="3313" y="1"/>
                  </a:moveTo>
                  <a:cubicBezTo>
                    <a:pt x="3308" y="1"/>
                    <a:pt x="3302" y="1"/>
                    <a:pt x="3296" y="3"/>
                  </a:cubicBezTo>
                  <a:cubicBezTo>
                    <a:pt x="3235" y="8"/>
                    <a:pt x="3190" y="63"/>
                    <a:pt x="3202" y="117"/>
                  </a:cubicBezTo>
                  <a:cubicBezTo>
                    <a:pt x="3202" y="134"/>
                    <a:pt x="3372" y="1516"/>
                    <a:pt x="2851" y="2168"/>
                  </a:cubicBezTo>
                  <a:cubicBezTo>
                    <a:pt x="2697" y="2359"/>
                    <a:pt x="2500" y="2464"/>
                    <a:pt x="2259" y="2490"/>
                  </a:cubicBezTo>
                  <a:cubicBezTo>
                    <a:pt x="2204" y="2496"/>
                    <a:pt x="2150" y="2498"/>
                    <a:pt x="2097" y="2498"/>
                  </a:cubicBezTo>
                  <a:cubicBezTo>
                    <a:pt x="942" y="2498"/>
                    <a:pt x="220" y="1295"/>
                    <a:pt x="215" y="1280"/>
                  </a:cubicBezTo>
                  <a:cubicBezTo>
                    <a:pt x="194" y="1248"/>
                    <a:pt x="159" y="1230"/>
                    <a:pt x="124" y="1230"/>
                  </a:cubicBezTo>
                  <a:cubicBezTo>
                    <a:pt x="104" y="1230"/>
                    <a:pt x="84" y="1235"/>
                    <a:pt x="66" y="1247"/>
                  </a:cubicBezTo>
                  <a:cubicBezTo>
                    <a:pt x="18" y="1273"/>
                    <a:pt x="1" y="1339"/>
                    <a:pt x="28" y="1389"/>
                  </a:cubicBezTo>
                  <a:cubicBezTo>
                    <a:pt x="61" y="1444"/>
                    <a:pt x="817" y="2710"/>
                    <a:pt x="2089" y="2710"/>
                  </a:cubicBezTo>
                  <a:cubicBezTo>
                    <a:pt x="2150" y="2710"/>
                    <a:pt x="2216" y="2705"/>
                    <a:pt x="2281" y="2699"/>
                  </a:cubicBezTo>
                  <a:cubicBezTo>
                    <a:pt x="2577" y="2672"/>
                    <a:pt x="2823" y="2535"/>
                    <a:pt x="3015" y="2299"/>
                  </a:cubicBezTo>
                  <a:cubicBezTo>
                    <a:pt x="3592" y="1581"/>
                    <a:pt x="3415" y="150"/>
                    <a:pt x="3410" y="90"/>
                  </a:cubicBezTo>
                  <a:cubicBezTo>
                    <a:pt x="3405" y="42"/>
                    <a:pt x="3361" y="1"/>
                    <a:pt x="3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3"/>
            <p:cNvSpPr/>
            <p:nvPr/>
          </p:nvSpPr>
          <p:spPr>
            <a:xfrm>
              <a:off x="7675150" y="3446300"/>
              <a:ext cx="94575" cy="93900"/>
            </a:xfrm>
            <a:custGeom>
              <a:avLst/>
              <a:gdLst/>
              <a:ahLst/>
              <a:cxnLst/>
              <a:rect l="l" t="t" r="r" b="b"/>
              <a:pathLst>
                <a:path w="3783" h="3756" extrusionOk="0">
                  <a:moveTo>
                    <a:pt x="1894" y="1"/>
                  </a:moveTo>
                  <a:cubicBezTo>
                    <a:pt x="866" y="1"/>
                    <a:pt x="27" y="824"/>
                    <a:pt x="11" y="1858"/>
                  </a:cubicBezTo>
                  <a:cubicBezTo>
                    <a:pt x="0" y="2895"/>
                    <a:pt x="833" y="3745"/>
                    <a:pt x="1868" y="3755"/>
                  </a:cubicBezTo>
                  <a:cubicBezTo>
                    <a:pt x="1879" y="3755"/>
                    <a:pt x="1889" y="3755"/>
                    <a:pt x="1900" y="3755"/>
                  </a:cubicBezTo>
                  <a:cubicBezTo>
                    <a:pt x="2922" y="3755"/>
                    <a:pt x="3755" y="2928"/>
                    <a:pt x="3770" y="1903"/>
                  </a:cubicBezTo>
                  <a:cubicBezTo>
                    <a:pt x="3782" y="866"/>
                    <a:pt x="2948" y="11"/>
                    <a:pt x="1913" y="1"/>
                  </a:cubicBezTo>
                  <a:cubicBezTo>
                    <a:pt x="1907" y="1"/>
                    <a:pt x="1900" y="1"/>
                    <a:pt x="1894" y="1"/>
                  </a:cubicBezTo>
                  <a:close/>
                </a:path>
              </a:pathLst>
            </a:custGeom>
            <a:solidFill>
              <a:srgbClr val="AC5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7443825" y="3514425"/>
              <a:ext cx="94450" cy="94000"/>
            </a:xfrm>
            <a:custGeom>
              <a:avLst/>
              <a:gdLst/>
              <a:ahLst/>
              <a:cxnLst/>
              <a:rect l="l" t="t" r="r" b="b"/>
              <a:pathLst>
                <a:path w="3778" h="3760" extrusionOk="0">
                  <a:moveTo>
                    <a:pt x="1892" y="0"/>
                  </a:moveTo>
                  <a:cubicBezTo>
                    <a:pt x="866" y="0"/>
                    <a:pt x="23" y="830"/>
                    <a:pt x="13" y="1857"/>
                  </a:cubicBezTo>
                  <a:cubicBezTo>
                    <a:pt x="1" y="2894"/>
                    <a:pt x="828" y="3744"/>
                    <a:pt x="1865" y="3760"/>
                  </a:cubicBezTo>
                  <a:cubicBezTo>
                    <a:pt x="1871" y="3760"/>
                    <a:pt x="1878" y="3760"/>
                    <a:pt x="1884" y="3760"/>
                  </a:cubicBezTo>
                  <a:cubicBezTo>
                    <a:pt x="2917" y="3760"/>
                    <a:pt x="3755" y="2931"/>
                    <a:pt x="3767" y="1902"/>
                  </a:cubicBezTo>
                  <a:cubicBezTo>
                    <a:pt x="3777" y="866"/>
                    <a:pt x="2950" y="16"/>
                    <a:pt x="1913" y="0"/>
                  </a:cubicBezTo>
                  <a:cubicBezTo>
                    <a:pt x="1906" y="0"/>
                    <a:pt x="1899" y="0"/>
                    <a:pt x="1892" y="0"/>
                  </a:cubicBezTo>
                  <a:close/>
                </a:path>
              </a:pathLst>
            </a:custGeom>
            <a:solidFill>
              <a:srgbClr val="AC5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3"/>
            <p:cNvSpPr/>
            <p:nvPr/>
          </p:nvSpPr>
          <p:spPr>
            <a:xfrm>
              <a:off x="7628825" y="3412875"/>
              <a:ext cx="47825" cy="47575"/>
            </a:xfrm>
            <a:custGeom>
              <a:avLst/>
              <a:gdLst/>
              <a:ahLst/>
              <a:cxnLst/>
              <a:rect l="l" t="t" r="r" b="b"/>
              <a:pathLst>
                <a:path w="1913" h="1903" extrusionOk="0">
                  <a:moveTo>
                    <a:pt x="961" y="0"/>
                  </a:moveTo>
                  <a:cubicBezTo>
                    <a:pt x="439" y="0"/>
                    <a:pt x="12" y="420"/>
                    <a:pt x="5" y="943"/>
                  </a:cubicBezTo>
                  <a:cubicBezTo>
                    <a:pt x="0" y="1469"/>
                    <a:pt x="422" y="1897"/>
                    <a:pt x="948" y="1902"/>
                  </a:cubicBezTo>
                  <a:cubicBezTo>
                    <a:pt x="952" y="1902"/>
                    <a:pt x="955" y="1902"/>
                    <a:pt x="958" y="1902"/>
                  </a:cubicBezTo>
                  <a:cubicBezTo>
                    <a:pt x="1475" y="1902"/>
                    <a:pt x="1902" y="1489"/>
                    <a:pt x="1907" y="966"/>
                  </a:cubicBezTo>
                  <a:cubicBezTo>
                    <a:pt x="1913" y="440"/>
                    <a:pt x="1497" y="5"/>
                    <a:pt x="971" y="0"/>
                  </a:cubicBezTo>
                  <a:cubicBezTo>
                    <a:pt x="968" y="0"/>
                    <a:pt x="964" y="0"/>
                    <a:pt x="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3"/>
            <p:cNvSpPr/>
            <p:nvPr/>
          </p:nvSpPr>
          <p:spPr>
            <a:xfrm>
              <a:off x="7468100" y="3455900"/>
              <a:ext cx="47850" cy="47550"/>
            </a:xfrm>
            <a:custGeom>
              <a:avLst/>
              <a:gdLst/>
              <a:ahLst/>
              <a:cxnLst/>
              <a:rect l="l" t="t" r="r" b="b"/>
              <a:pathLst>
                <a:path w="1914" h="1902" extrusionOk="0">
                  <a:moveTo>
                    <a:pt x="949" y="1"/>
                  </a:moveTo>
                  <a:cubicBezTo>
                    <a:pt x="432" y="1"/>
                    <a:pt x="11" y="419"/>
                    <a:pt x="6" y="938"/>
                  </a:cubicBezTo>
                  <a:cubicBezTo>
                    <a:pt x="1" y="1464"/>
                    <a:pt x="423" y="1891"/>
                    <a:pt x="949" y="1902"/>
                  </a:cubicBezTo>
                  <a:cubicBezTo>
                    <a:pt x="953" y="1902"/>
                    <a:pt x="957" y="1902"/>
                    <a:pt x="961" y="1902"/>
                  </a:cubicBezTo>
                  <a:cubicBezTo>
                    <a:pt x="1482" y="1902"/>
                    <a:pt x="1903" y="1482"/>
                    <a:pt x="1908" y="960"/>
                  </a:cubicBezTo>
                  <a:cubicBezTo>
                    <a:pt x="1913" y="434"/>
                    <a:pt x="1496" y="6"/>
                    <a:pt x="970" y="1"/>
                  </a:cubicBezTo>
                  <a:cubicBezTo>
                    <a:pt x="963" y="1"/>
                    <a:pt x="956" y="1"/>
                    <a:pt x="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7697350" y="3608400"/>
              <a:ext cx="90300" cy="79500"/>
            </a:xfrm>
            <a:custGeom>
              <a:avLst/>
              <a:gdLst/>
              <a:ahLst/>
              <a:cxnLst/>
              <a:rect l="l" t="t" r="r" b="b"/>
              <a:pathLst>
                <a:path w="3612" h="3180" extrusionOk="0">
                  <a:moveTo>
                    <a:pt x="2976" y="1"/>
                  </a:moveTo>
                  <a:cubicBezTo>
                    <a:pt x="1802" y="1245"/>
                    <a:pt x="0" y="2160"/>
                    <a:pt x="0" y="2160"/>
                  </a:cubicBezTo>
                  <a:lnTo>
                    <a:pt x="252" y="3180"/>
                  </a:lnTo>
                  <a:lnTo>
                    <a:pt x="3611" y="1359"/>
                  </a:lnTo>
                  <a:lnTo>
                    <a:pt x="2976"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7794900" y="3415550"/>
              <a:ext cx="149500" cy="132800"/>
            </a:xfrm>
            <a:custGeom>
              <a:avLst/>
              <a:gdLst/>
              <a:ahLst/>
              <a:cxnLst/>
              <a:rect l="l" t="t" r="r" b="b"/>
              <a:pathLst>
                <a:path w="5980" h="5312" extrusionOk="0">
                  <a:moveTo>
                    <a:pt x="2050" y="1"/>
                  </a:moveTo>
                  <a:cubicBezTo>
                    <a:pt x="687" y="1"/>
                    <a:pt x="252" y="2777"/>
                    <a:pt x="252" y="2777"/>
                  </a:cubicBezTo>
                  <a:cubicBezTo>
                    <a:pt x="252" y="2777"/>
                    <a:pt x="1" y="5312"/>
                    <a:pt x="1390" y="5312"/>
                  </a:cubicBezTo>
                  <a:cubicBezTo>
                    <a:pt x="1435" y="5312"/>
                    <a:pt x="1481" y="5309"/>
                    <a:pt x="1530" y="5303"/>
                  </a:cubicBezTo>
                  <a:cubicBezTo>
                    <a:pt x="3081" y="5122"/>
                    <a:pt x="5980" y="3012"/>
                    <a:pt x="3174" y="535"/>
                  </a:cubicBezTo>
                  <a:cubicBezTo>
                    <a:pt x="2743" y="155"/>
                    <a:pt x="2371" y="1"/>
                    <a:pt x="2050" y="1"/>
                  </a:cubicBezTo>
                  <a:close/>
                </a:path>
              </a:pathLst>
            </a:custGeom>
            <a:solidFill>
              <a:srgbClr val="DC8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3"/>
            <p:cNvSpPr/>
            <p:nvPr/>
          </p:nvSpPr>
          <p:spPr>
            <a:xfrm>
              <a:off x="7537425" y="3459325"/>
              <a:ext cx="49350" cy="80600"/>
            </a:xfrm>
            <a:custGeom>
              <a:avLst/>
              <a:gdLst/>
              <a:ahLst/>
              <a:cxnLst/>
              <a:rect l="l" t="t" r="r" b="b"/>
              <a:pathLst>
                <a:path w="1974" h="3224" extrusionOk="0">
                  <a:moveTo>
                    <a:pt x="1393" y="0"/>
                  </a:moveTo>
                  <a:cubicBezTo>
                    <a:pt x="1389" y="0"/>
                    <a:pt x="1385" y="1"/>
                    <a:pt x="1382" y="1"/>
                  </a:cubicBezTo>
                  <a:cubicBezTo>
                    <a:pt x="1326" y="11"/>
                    <a:pt x="1288" y="67"/>
                    <a:pt x="1300" y="127"/>
                  </a:cubicBezTo>
                  <a:lnTo>
                    <a:pt x="1596" y="1810"/>
                  </a:lnTo>
                  <a:lnTo>
                    <a:pt x="104" y="1952"/>
                  </a:lnTo>
                  <a:cubicBezTo>
                    <a:pt x="56" y="1957"/>
                    <a:pt x="23" y="1990"/>
                    <a:pt x="11" y="2034"/>
                  </a:cubicBezTo>
                  <a:cubicBezTo>
                    <a:pt x="1" y="2078"/>
                    <a:pt x="23" y="2127"/>
                    <a:pt x="61" y="2149"/>
                  </a:cubicBezTo>
                  <a:lnTo>
                    <a:pt x="1799" y="3206"/>
                  </a:lnTo>
                  <a:cubicBezTo>
                    <a:pt x="1820" y="3218"/>
                    <a:pt x="1837" y="3224"/>
                    <a:pt x="1853" y="3224"/>
                  </a:cubicBezTo>
                  <a:cubicBezTo>
                    <a:pt x="1892" y="3224"/>
                    <a:pt x="1925" y="3206"/>
                    <a:pt x="1946" y="3174"/>
                  </a:cubicBezTo>
                  <a:cubicBezTo>
                    <a:pt x="1974" y="3125"/>
                    <a:pt x="1963" y="3059"/>
                    <a:pt x="1913" y="3026"/>
                  </a:cubicBezTo>
                  <a:lnTo>
                    <a:pt x="439" y="2133"/>
                  </a:lnTo>
                  <a:lnTo>
                    <a:pt x="1733" y="2007"/>
                  </a:lnTo>
                  <a:cubicBezTo>
                    <a:pt x="1761" y="2007"/>
                    <a:pt x="1787" y="1990"/>
                    <a:pt x="1804" y="1969"/>
                  </a:cubicBezTo>
                  <a:cubicBezTo>
                    <a:pt x="1820" y="1941"/>
                    <a:pt x="1832" y="1913"/>
                    <a:pt x="1826" y="1886"/>
                  </a:cubicBezTo>
                  <a:lnTo>
                    <a:pt x="1508" y="88"/>
                  </a:lnTo>
                  <a:cubicBezTo>
                    <a:pt x="1498" y="37"/>
                    <a:pt x="1449" y="0"/>
                    <a:pt x="1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3"/>
            <p:cNvSpPr/>
            <p:nvPr/>
          </p:nvSpPr>
          <p:spPr>
            <a:xfrm>
              <a:off x="7750625" y="3265275"/>
              <a:ext cx="128500" cy="205350"/>
            </a:xfrm>
            <a:custGeom>
              <a:avLst/>
              <a:gdLst/>
              <a:ahLst/>
              <a:cxnLst/>
              <a:rect l="l" t="t" r="r" b="b"/>
              <a:pathLst>
                <a:path w="5140" h="8214" extrusionOk="0">
                  <a:moveTo>
                    <a:pt x="1351" y="1"/>
                  </a:moveTo>
                  <a:cubicBezTo>
                    <a:pt x="676" y="1"/>
                    <a:pt x="143" y="518"/>
                    <a:pt x="0" y="2024"/>
                  </a:cubicBezTo>
                  <a:cubicBezTo>
                    <a:pt x="0" y="2024"/>
                    <a:pt x="2401" y="4217"/>
                    <a:pt x="2972" y="8113"/>
                  </a:cubicBezTo>
                  <a:cubicBezTo>
                    <a:pt x="2982" y="8182"/>
                    <a:pt x="3002" y="8214"/>
                    <a:pt x="3029" y="8214"/>
                  </a:cubicBezTo>
                  <a:cubicBezTo>
                    <a:pt x="3396" y="8214"/>
                    <a:pt x="5139" y="2341"/>
                    <a:pt x="3630" y="1136"/>
                  </a:cubicBezTo>
                  <a:cubicBezTo>
                    <a:pt x="2898" y="551"/>
                    <a:pt x="2048"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3"/>
            <p:cNvSpPr/>
            <p:nvPr/>
          </p:nvSpPr>
          <p:spPr>
            <a:xfrm>
              <a:off x="7506325" y="3164525"/>
              <a:ext cx="319750" cy="186800"/>
            </a:xfrm>
            <a:custGeom>
              <a:avLst/>
              <a:gdLst/>
              <a:ahLst/>
              <a:cxnLst/>
              <a:rect l="l" t="t" r="r" b="b"/>
              <a:pathLst>
                <a:path w="12790" h="7472" extrusionOk="0">
                  <a:moveTo>
                    <a:pt x="5646" y="1"/>
                  </a:moveTo>
                  <a:cubicBezTo>
                    <a:pt x="4094" y="1"/>
                    <a:pt x="2229" y="489"/>
                    <a:pt x="12" y="1725"/>
                  </a:cubicBezTo>
                  <a:cubicBezTo>
                    <a:pt x="12" y="1725"/>
                    <a:pt x="0" y="2738"/>
                    <a:pt x="2570" y="5287"/>
                  </a:cubicBezTo>
                  <a:cubicBezTo>
                    <a:pt x="3984" y="6685"/>
                    <a:pt x="7062" y="7472"/>
                    <a:pt x="9435" y="7472"/>
                  </a:cubicBezTo>
                  <a:cubicBezTo>
                    <a:pt x="10633" y="7472"/>
                    <a:pt x="11651" y="7271"/>
                    <a:pt x="12185" y="6848"/>
                  </a:cubicBezTo>
                  <a:cubicBezTo>
                    <a:pt x="12790" y="6368"/>
                    <a:pt x="11254" y="1"/>
                    <a:pt x="5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3"/>
            <p:cNvSpPr/>
            <p:nvPr/>
          </p:nvSpPr>
          <p:spPr>
            <a:xfrm>
              <a:off x="7322250" y="3207625"/>
              <a:ext cx="207250" cy="254425"/>
            </a:xfrm>
            <a:custGeom>
              <a:avLst/>
              <a:gdLst/>
              <a:ahLst/>
              <a:cxnLst/>
              <a:rect l="l" t="t" r="r" b="b"/>
              <a:pathLst>
                <a:path w="8290" h="10177" extrusionOk="0">
                  <a:moveTo>
                    <a:pt x="7375" y="1"/>
                  </a:moveTo>
                  <a:cubicBezTo>
                    <a:pt x="0" y="1413"/>
                    <a:pt x="1195" y="10177"/>
                    <a:pt x="2572" y="10177"/>
                  </a:cubicBezTo>
                  <a:cubicBezTo>
                    <a:pt x="2589" y="10177"/>
                    <a:pt x="2606" y="10175"/>
                    <a:pt x="2622" y="10173"/>
                  </a:cubicBezTo>
                  <a:cubicBezTo>
                    <a:pt x="4026" y="9948"/>
                    <a:pt x="7418" y="5969"/>
                    <a:pt x="7851" y="3113"/>
                  </a:cubicBezTo>
                  <a:cubicBezTo>
                    <a:pt x="8289" y="264"/>
                    <a:pt x="7375" y="1"/>
                    <a:pt x="7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3"/>
            <p:cNvSpPr/>
            <p:nvPr/>
          </p:nvSpPr>
          <p:spPr>
            <a:xfrm>
              <a:off x="7822825" y="3454925"/>
              <a:ext cx="50475" cy="59650"/>
            </a:xfrm>
            <a:custGeom>
              <a:avLst/>
              <a:gdLst/>
              <a:ahLst/>
              <a:cxnLst/>
              <a:rect l="l" t="t" r="r" b="b"/>
              <a:pathLst>
                <a:path w="2019" h="2386" extrusionOk="0">
                  <a:moveTo>
                    <a:pt x="1829" y="1"/>
                  </a:moveTo>
                  <a:cubicBezTo>
                    <a:pt x="1566" y="1"/>
                    <a:pt x="841" y="213"/>
                    <a:pt x="23" y="2243"/>
                  </a:cubicBezTo>
                  <a:cubicBezTo>
                    <a:pt x="1" y="2297"/>
                    <a:pt x="29" y="2358"/>
                    <a:pt x="84" y="2380"/>
                  </a:cubicBezTo>
                  <a:cubicBezTo>
                    <a:pt x="94" y="2385"/>
                    <a:pt x="111" y="2385"/>
                    <a:pt x="122" y="2385"/>
                  </a:cubicBezTo>
                  <a:cubicBezTo>
                    <a:pt x="165" y="2385"/>
                    <a:pt x="204" y="2363"/>
                    <a:pt x="221" y="2320"/>
                  </a:cubicBezTo>
                  <a:cubicBezTo>
                    <a:pt x="1019" y="336"/>
                    <a:pt x="1699" y="213"/>
                    <a:pt x="1846" y="213"/>
                  </a:cubicBezTo>
                  <a:cubicBezTo>
                    <a:pt x="1864" y="213"/>
                    <a:pt x="1874" y="214"/>
                    <a:pt x="1875" y="215"/>
                  </a:cubicBezTo>
                  <a:cubicBezTo>
                    <a:pt x="1882" y="216"/>
                    <a:pt x="1889" y="217"/>
                    <a:pt x="1896" y="217"/>
                  </a:cubicBezTo>
                  <a:cubicBezTo>
                    <a:pt x="1944" y="217"/>
                    <a:pt x="1988" y="186"/>
                    <a:pt x="2002" y="139"/>
                  </a:cubicBezTo>
                  <a:cubicBezTo>
                    <a:pt x="2019" y="83"/>
                    <a:pt x="1986" y="23"/>
                    <a:pt x="1925" y="12"/>
                  </a:cubicBezTo>
                  <a:cubicBezTo>
                    <a:pt x="1911" y="8"/>
                    <a:pt x="1878" y="1"/>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8118400" y="4064600"/>
              <a:ext cx="87300" cy="68350"/>
            </a:xfrm>
            <a:custGeom>
              <a:avLst/>
              <a:gdLst/>
              <a:ahLst/>
              <a:cxnLst/>
              <a:rect l="l" t="t" r="r" b="b"/>
              <a:pathLst>
                <a:path w="3492" h="2734" extrusionOk="0">
                  <a:moveTo>
                    <a:pt x="122" y="1"/>
                  </a:moveTo>
                  <a:cubicBezTo>
                    <a:pt x="98" y="1"/>
                    <a:pt x="74" y="9"/>
                    <a:pt x="55" y="26"/>
                  </a:cubicBezTo>
                  <a:cubicBezTo>
                    <a:pt x="11" y="64"/>
                    <a:pt x="1" y="130"/>
                    <a:pt x="39" y="173"/>
                  </a:cubicBezTo>
                  <a:cubicBezTo>
                    <a:pt x="55" y="191"/>
                    <a:pt x="1425" y="1851"/>
                    <a:pt x="3328" y="2723"/>
                  </a:cubicBezTo>
                  <a:cubicBezTo>
                    <a:pt x="3343" y="2728"/>
                    <a:pt x="3360" y="2733"/>
                    <a:pt x="3376" y="2733"/>
                  </a:cubicBezTo>
                  <a:cubicBezTo>
                    <a:pt x="3416" y="2733"/>
                    <a:pt x="3454" y="2711"/>
                    <a:pt x="3470" y="2667"/>
                  </a:cubicBezTo>
                  <a:cubicBezTo>
                    <a:pt x="3492" y="2619"/>
                    <a:pt x="3470" y="2553"/>
                    <a:pt x="3421" y="2531"/>
                  </a:cubicBezTo>
                  <a:cubicBezTo>
                    <a:pt x="1562" y="1681"/>
                    <a:pt x="219" y="59"/>
                    <a:pt x="203" y="42"/>
                  </a:cubicBezTo>
                  <a:cubicBezTo>
                    <a:pt x="182" y="15"/>
                    <a:pt x="152"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8098950" y="4114675"/>
              <a:ext cx="106900" cy="138425"/>
            </a:xfrm>
            <a:custGeom>
              <a:avLst/>
              <a:gdLst/>
              <a:ahLst/>
              <a:cxnLst/>
              <a:rect l="l" t="t" r="r" b="b"/>
              <a:pathLst>
                <a:path w="4276" h="5537" extrusionOk="0">
                  <a:moveTo>
                    <a:pt x="4154" y="0"/>
                  </a:moveTo>
                  <a:cubicBezTo>
                    <a:pt x="4119" y="0"/>
                    <a:pt x="4083" y="19"/>
                    <a:pt x="4062" y="50"/>
                  </a:cubicBezTo>
                  <a:cubicBezTo>
                    <a:pt x="2259" y="2845"/>
                    <a:pt x="61" y="5334"/>
                    <a:pt x="38" y="5357"/>
                  </a:cubicBezTo>
                  <a:cubicBezTo>
                    <a:pt x="0" y="5400"/>
                    <a:pt x="5" y="5471"/>
                    <a:pt x="44" y="5509"/>
                  </a:cubicBezTo>
                  <a:cubicBezTo>
                    <a:pt x="66" y="5526"/>
                    <a:pt x="94" y="5537"/>
                    <a:pt x="116" y="5537"/>
                  </a:cubicBezTo>
                  <a:cubicBezTo>
                    <a:pt x="149" y="5537"/>
                    <a:pt x="175" y="5521"/>
                    <a:pt x="197" y="5499"/>
                  </a:cubicBezTo>
                  <a:cubicBezTo>
                    <a:pt x="220" y="5471"/>
                    <a:pt x="2428" y="2977"/>
                    <a:pt x="4242" y="166"/>
                  </a:cubicBezTo>
                  <a:cubicBezTo>
                    <a:pt x="4275" y="116"/>
                    <a:pt x="4259" y="50"/>
                    <a:pt x="4209" y="17"/>
                  </a:cubicBezTo>
                  <a:cubicBezTo>
                    <a:pt x="4192" y="6"/>
                    <a:pt x="4173" y="0"/>
                    <a:pt x="4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7769700" y="4319625"/>
              <a:ext cx="206625" cy="52000"/>
            </a:xfrm>
            <a:custGeom>
              <a:avLst/>
              <a:gdLst/>
              <a:ahLst/>
              <a:cxnLst/>
              <a:rect l="l" t="t" r="r" b="b"/>
              <a:pathLst>
                <a:path w="8265" h="2080" extrusionOk="0">
                  <a:moveTo>
                    <a:pt x="8144" y="1"/>
                  </a:moveTo>
                  <a:cubicBezTo>
                    <a:pt x="8131" y="1"/>
                    <a:pt x="8118" y="3"/>
                    <a:pt x="8106" y="8"/>
                  </a:cubicBezTo>
                  <a:cubicBezTo>
                    <a:pt x="4828" y="1236"/>
                    <a:pt x="148" y="1866"/>
                    <a:pt x="99" y="1872"/>
                  </a:cubicBezTo>
                  <a:cubicBezTo>
                    <a:pt x="44" y="1882"/>
                    <a:pt x="0" y="1932"/>
                    <a:pt x="11" y="1993"/>
                  </a:cubicBezTo>
                  <a:cubicBezTo>
                    <a:pt x="16" y="2041"/>
                    <a:pt x="59" y="2079"/>
                    <a:pt x="115" y="2079"/>
                  </a:cubicBezTo>
                  <a:lnTo>
                    <a:pt x="132" y="2079"/>
                  </a:lnTo>
                  <a:cubicBezTo>
                    <a:pt x="175" y="2074"/>
                    <a:pt x="4878" y="1439"/>
                    <a:pt x="8182" y="205"/>
                  </a:cubicBezTo>
                  <a:cubicBezTo>
                    <a:pt x="8237" y="184"/>
                    <a:pt x="8265" y="123"/>
                    <a:pt x="8243" y="68"/>
                  </a:cubicBezTo>
                  <a:cubicBezTo>
                    <a:pt x="8226" y="27"/>
                    <a:pt x="8187" y="1"/>
                    <a:pt x="8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7754900" y="4247700"/>
              <a:ext cx="45225" cy="147375"/>
            </a:xfrm>
            <a:custGeom>
              <a:avLst/>
              <a:gdLst/>
              <a:ahLst/>
              <a:cxnLst/>
              <a:rect l="l" t="t" r="r" b="b"/>
              <a:pathLst>
                <a:path w="1809" h="5895" extrusionOk="0">
                  <a:moveTo>
                    <a:pt x="112" y="1"/>
                  </a:moveTo>
                  <a:cubicBezTo>
                    <a:pt x="106" y="1"/>
                    <a:pt x="99" y="1"/>
                    <a:pt x="92" y="3"/>
                  </a:cubicBezTo>
                  <a:cubicBezTo>
                    <a:pt x="38" y="13"/>
                    <a:pt x="0" y="68"/>
                    <a:pt x="11" y="129"/>
                  </a:cubicBezTo>
                  <a:cubicBezTo>
                    <a:pt x="44" y="314"/>
                    <a:pt x="871" y="4754"/>
                    <a:pt x="1600" y="5844"/>
                  </a:cubicBezTo>
                  <a:cubicBezTo>
                    <a:pt x="1622" y="5877"/>
                    <a:pt x="1655" y="5894"/>
                    <a:pt x="1688" y="5894"/>
                  </a:cubicBezTo>
                  <a:cubicBezTo>
                    <a:pt x="1710" y="5894"/>
                    <a:pt x="1731" y="5889"/>
                    <a:pt x="1749" y="5877"/>
                  </a:cubicBezTo>
                  <a:cubicBezTo>
                    <a:pt x="1797" y="5844"/>
                    <a:pt x="1809" y="5779"/>
                    <a:pt x="1776" y="5730"/>
                  </a:cubicBezTo>
                  <a:cubicBezTo>
                    <a:pt x="1068" y="4672"/>
                    <a:pt x="224" y="134"/>
                    <a:pt x="213" y="89"/>
                  </a:cubicBezTo>
                  <a:cubicBezTo>
                    <a:pt x="209" y="37"/>
                    <a:pt x="161"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0"/>
        <p:cNvGrpSpPr/>
        <p:nvPr/>
      </p:nvGrpSpPr>
      <p:grpSpPr>
        <a:xfrm>
          <a:off x="0" y="0"/>
          <a:ext cx="0" cy="0"/>
          <a:chOff x="0" y="0"/>
          <a:chExt cx="0" cy="0"/>
        </a:xfrm>
      </p:grpSpPr>
      <p:sp>
        <p:nvSpPr>
          <p:cNvPr id="2781" name="Google Shape;2781;p44"/>
          <p:cNvSpPr txBox="1">
            <a:spLocks noGrp="1"/>
          </p:cNvSpPr>
          <p:nvPr>
            <p:ph type="title"/>
          </p:nvPr>
        </p:nvSpPr>
        <p:spPr>
          <a:xfrm>
            <a:off x="1220375" y="869663"/>
            <a:ext cx="3771300" cy="61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Hana e.</a:t>
            </a:r>
            <a:endParaRPr/>
          </a:p>
        </p:txBody>
      </p:sp>
      <p:sp>
        <p:nvSpPr>
          <p:cNvPr id="2782" name="Google Shape;2782;p44"/>
          <p:cNvSpPr txBox="1">
            <a:spLocks noGrp="1"/>
          </p:cNvSpPr>
          <p:nvPr>
            <p:ph type="body" idx="1"/>
          </p:nvPr>
        </p:nvSpPr>
        <p:spPr>
          <a:xfrm>
            <a:off x="1220375" y="1434350"/>
            <a:ext cx="3771300" cy="125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sz="1500">
                <a:solidFill>
                  <a:schemeClr val="dk1"/>
                </a:solidFill>
              </a:rPr>
              <a:t>I read ‘Duga poslije kiše’ and the learner outcome which I related to the most is ‘Challenge and skills’: I faced a challenge reading in front of people out loud which i overcame by reading said story.</a:t>
            </a:r>
            <a:endParaRPr sz="1500">
              <a:solidFill>
                <a:schemeClr val="dk1"/>
              </a:solidFill>
            </a:endParaRPr>
          </a:p>
        </p:txBody>
      </p:sp>
      <p:grpSp>
        <p:nvGrpSpPr>
          <p:cNvPr id="2783" name="Google Shape;2783;p44"/>
          <p:cNvGrpSpPr/>
          <p:nvPr/>
        </p:nvGrpSpPr>
        <p:grpSpPr>
          <a:xfrm>
            <a:off x="465750" y="1482285"/>
            <a:ext cx="5455167" cy="2954178"/>
            <a:chOff x="465750" y="1482285"/>
            <a:chExt cx="5455167" cy="2954178"/>
          </a:xfrm>
        </p:grpSpPr>
        <p:sp>
          <p:nvSpPr>
            <p:cNvPr id="2784" name="Google Shape;2784;p44"/>
            <p:cNvSpPr/>
            <p:nvPr/>
          </p:nvSpPr>
          <p:spPr>
            <a:xfrm>
              <a:off x="4991674" y="148228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4"/>
            <p:cNvSpPr/>
            <p:nvPr/>
          </p:nvSpPr>
          <p:spPr>
            <a:xfrm>
              <a:off x="465750" y="412421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6" name="Google Shape;2786;p44"/>
          <p:cNvGrpSpPr/>
          <p:nvPr/>
        </p:nvGrpSpPr>
        <p:grpSpPr>
          <a:xfrm>
            <a:off x="4702613" y="793213"/>
            <a:ext cx="545475" cy="2498475"/>
            <a:chOff x="4702613" y="793213"/>
            <a:chExt cx="545475" cy="2498475"/>
          </a:xfrm>
        </p:grpSpPr>
        <p:sp>
          <p:nvSpPr>
            <p:cNvPr id="2787" name="Google Shape;2787;p44"/>
            <p:cNvSpPr/>
            <p:nvPr/>
          </p:nvSpPr>
          <p:spPr>
            <a:xfrm>
              <a:off x="4702613" y="793213"/>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4"/>
            <p:cNvSpPr/>
            <p:nvPr/>
          </p:nvSpPr>
          <p:spPr>
            <a:xfrm>
              <a:off x="5054588" y="3107788"/>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89" name="Google Shape;2789;p44"/>
          <p:cNvPicPr preferRelativeResize="0"/>
          <p:nvPr/>
        </p:nvPicPr>
        <p:blipFill>
          <a:blip r:embed="rId3">
            <a:alphaModFix/>
          </a:blip>
          <a:stretch>
            <a:fillRect/>
          </a:stretch>
        </p:blipFill>
        <p:spPr>
          <a:xfrm>
            <a:off x="2341862" y="2807100"/>
            <a:ext cx="1528325" cy="173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3"/>
        <p:cNvGrpSpPr/>
        <p:nvPr/>
      </p:nvGrpSpPr>
      <p:grpSpPr>
        <a:xfrm>
          <a:off x="0" y="0"/>
          <a:ext cx="0" cy="0"/>
          <a:chOff x="0" y="0"/>
          <a:chExt cx="0" cy="0"/>
        </a:xfrm>
      </p:grpSpPr>
      <p:sp>
        <p:nvSpPr>
          <p:cNvPr id="2794" name="Google Shape;2794;p45"/>
          <p:cNvSpPr/>
          <p:nvPr/>
        </p:nvSpPr>
        <p:spPr>
          <a:xfrm>
            <a:off x="4022950" y="1285875"/>
            <a:ext cx="3893400" cy="2795400"/>
          </a:xfrm>
          <a:prstGeom prst="roundRect">
            <a:avLst>
              <a:gd name="adj" fmla="val 828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5"/>
          <p:cNvSpPr txBox="1">
            <a:spLocks noGrp="1"/>
          </p:cNvSpPr>
          <p:nvPr>
            <p:ph type="subTitle" idx="1"/>
          </p:nvPr>
        </p:nvSpPr>
        <p:spPr>
          <a:xfrm>
            <a:off x="4249425" y="2163850"/>
            <a:ext cx="3621300" cy="178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I read a story “Zaljubljeni krokodil” from Luko Paljetak’s collection “Miševi i mačke naglavačke”. During this CAS experience, I was able to “identify my own strengths and develop areas for growth, because I was able to experience how it is to read in public and recognize how I could improve my performance.</a:t>
            </a:r>
            <a:endParaRPr/>
          </a:p>
        </p:txBody>
      </p:sp>
      <p:sp>
        <p:nvSpPr>
          <p:cNvPr id="2796" name="Google Shape;2796;p45"/>
          <p:cNvSpPr txBox="1">
            <a:spLocks noGrp="1"/>
          </p:cNvSpPr>
          <p:nvPr>
            <p:ph type="title"/>
          </p:nvPr>
        </p:nvSpPr>
        <p:spPr>
          <a:xfrm>
            <a:off x="4365100" y="1347438"/>
            <a:ext cx="320910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JANA č.</a:t>
            </a:r>
            <a:endParaRPr/>
          </a:p>
        </p:txBody>
      </p:sp>
      <p:sp>
        <p:nvSpPr>
          <p:cNvPr id="2797" name="Google Shape;2797;p45"/>
          <p:cNvSpPr/>
          <p:nvPr/>
        </p:nvSpPr>
        <p:spPr>
          <a:xfrm flipH="1">
            <a:off x="4455514" y="40813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8" name="Google Shape;2798;p45"/>
          <p:cNvGrpSpPr/>
          <p:nvPr/>
        </p:nvGrpSpPr>
        <p:grpSpPr>
          <a:xfrm>
            <a:off x="3435631" y="845551"/>
            <a:ext cx="5248902" cy="3737652"/>
            <a:chOff x="2629066" y="865849"/>
            <a:chExt cx="5965339" cy="3737652"/>
          </a:xfrm>
        </p:grpSpPr>
        <p:sp>
          <p:nvSpPr>
            <p:cNvPr id="2799" name="Google Shape;2799;p45"/>
            <p:cNvSpPr/>
            <p:nvPr/>
          </p:nvSpPr>
          <p:spPr>
            <a:xfrm>
              <a:off x="7665162" y="14984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5"/>
            <p:cNvSpPr/>
            <p:nvPr/>
          </p:nvSpPr>
          <p:spPr>
            <a:xfrm>
              <a:off x="2629066" y="8658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5"/>
            <p:cNvSpPr/>
            <p:nvPr/>
          </p:nvSpPr>
          <p:spPr>
            <a:xfrm>
              <a:off x="4741966"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02" name="Google Shape;2802;p45"/>
          <p:cNvPicPr preferRelativeResize="0"/>
          <p:nvPr/>
        </p:nvPicPr>
        <p:blipFill>
          <a:blip r:embed="rId3">
            <a:alphaModFix/>
          </a:blip>
          <a:stretch>
            <a:fillRect/>
          </a:stretch>
        </p:blipFill>
        <p:spPr>
          <a:xfrm>
            <a:off x="1708975" y="1347451"/>
            <a:ext cx="1726650" cy="2733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6"/>
        <p:cNvGrpSpPr/>
        <p:nvPr/>
      </p:nvGrpSpPr>
      <p:grpSpPr>
        <a:xfrm>
          <a:off x="0" y="0"/>
          <a:ext cx="0" cy="0"/>
          <a:chOff x="0" y="0"/>
          <a:chExt cx="0" cy="0"/>
        </a:xfrm>
      </p:grpSpPr>
      <p:sp>
        <p:nvSpPr>
          <p:cNvPr id="2807" name="Google Shape;2807;p46"/>
          <p:cNvSpPr txBox="1">
            <a:spLocks noGrp="1"/>
          </p:cNvSpPr>
          <p:nvPr>
            <p:ph type="title"/>
          </p:nvPr>
        </p:nvSpPr>
        <p:spPr>
          <a:xfrm>
            <a:off x="1220375" y="711838"/>
            <a:ext cx="3771300" cy="61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Victor K.</a:t>
            </a:r>
            <a:endParaRPr/>
          </a:p>
        </p:txBody>
      </p:sp>
      <p:sp>
        <p:nvSpPr>
          <p:cNvPr id="2808" name="Google Shape;2808;p46"/>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During my attendance at “Dekica za sve” project, I read a children’s book named “Mali majmun u velikoj brizi”. What’s most important to me is further developing &amp; stabilizing the CAS Learning Outcomes (LO). Thanks to this project, I was able to develop LO 5 which involves understanding the significance of working collaboratively as well as demonstrating my skills (which I learned during my personal Creativity &amp; Service - expressive reading)</a:t>
            </a:r>
            <a:endParaRPr/>
          </a:p>
          <a:p>
            <a:pPr marL="0" lvl="0" indent="0" algn="l" rtl="0">
              <a:spcBef>
                <a:spcPts val="0"/>
              </a:spcBef>
              <a:spcAft>
                <a:spcPts val="0"/>
              </a:spcAft>
              <a:buNone/>
            </a:pPr>
            <a:r>
              <a:rPr lang="pt-PT"/>
              <a:t>Overall, I am satisfied with this project since I really enjoyed participating and further developed one, but important, Learning Outcome.</a:t>
            </a:r>
            <a:endParaRPr/>
          </a:p>
        </p:txBody>
      </p:sp>
      <p:pic>
        <p:nvPicPr>
          <p:cNvPr id="2809" name="Google Shape;2809;p46"/>
          <p:cNvPicPr preferRelativeResize="0"/>
          <p:nvPr/>
        </p:nvPicPr>
        <p:blipFill rotWithShape="1">
          <a:blip r:embed="rId3">
            <a:alphaModFix/>
          </a:blip>
          <a:srcRect l="-2742" r="-2742"/>
          <a:stretch/>
        </p:blipFill>
        <p:spPr>
          <a:xfrm>
            <a:off x="6801575" y="69175"/>
            <a:ext cx="2342423" cy="2986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3"/>
        <p:cNvGrpSpPr/>
        <p:nvPr/>
      </p:nvGrpSpPr>
      <p:grpSpPr>
        <a:xfrm>
          <a:off x="0" y="0"/>
          <a:ext cx="0" cy="0"/>
          <a:chOff x="0" y="0"/>
          <a:chExt cx="0" cy="0"/>
        </a:xfrm>
      </p:grpSpPr>
      <p:sp>
        <p:nvSpPr>
          <p:cNvPr id="2814" name="Google Shape;2814;p4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Lara L.</a:t>
            </a:r>
            <a:endParaRPr/>
          </a:p>
        </p:txBody>
      </p:sp>
      <p:sp>
        <p:nvSpPr>
          <p:cNvPr id="2815" name="Google Shape;2815;p47"/>
          <p:cNvSpPr txBox="1">
            <a:spLocks noGrp="1"/>
          </p:cNvSpPr>
          <p:nvPr>
            <p:ph type="body" idx="1"/>
          </p:nvPr>
        </p:nvSpPr>
        <p:spPr>
          <a:xfrm>
            <a:off x="1220375" y="2234300"/>
            <a:ext cx="3771300" cy="193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solidFill>
                  <a:schemeClr val="dk1"/>
                </a:solidFill>
              </a:rPr>
              <a:t>At “Dekica za sve”, I read a story called “Mala sirena s otoka Hvara” from Ivanka Borovac’s book of short stories for kids called “Naopake bajke”. As for the CAS learning outcomes, I feel like I demonstrated the skills and recognized the benefits of working collaboratively. I read the story expressively and therefore engaged other people to listen to me. Also, I think that I talk for everyone when I say that this was an interesting new experience and I am happy I did it with my school friends. We worked together towards embracing a new challenge.</a:t>
            </a:r>
            <a:endParaRPr>
              <a:solidFill>
                <a:schemeClr val="dk1"/>
              </a:solidFill>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endParaRPr>
              <a:solidFill>
                <a:schemeClr val="dk1"/>
              </a:solidFill>
            </a:endParaRPr>
          </a:p>
        </p:txBody>
      </p:sp>
      <p:pic>
        <p:nvPicPr>
          <p:cNvPr id="2816" name="Google Shape;2816;p47"/>
          <p:cNvPicPr preferRelativeResize="0"/>
          <p:nvPr/>
        </p:nvPicPr>
        <p:blipFill>
          <a:blip r:embed="rId3">
            <a:alphaModFix/>
          </a:blip>
          <a:stretch>
            <a:fillRect/>
          </a:stretch>
        </p:blipFill>
        <p:spPr>
          <a:xfrm>
            <a:off x="6531625" y="653350"/>
            <a:ext cx="2277400" cy="2393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0"/>
        <p:cNvGrpSpPr/>
        <p:nvPr/>
      </p:nvGrpSpPr>
      <p:grpSpPr>
        <a:xfrm>
          <a:off x="0" y="0"/>
          <a:ext cx="0" cy="0"/>
          <a:chOff x="0" y="0"/>
          <a:chExt cx="0" cy="0"/>
        </a:xfrm>
      </p:grpSpPr>
      <p:sp>
        <p:nvSpPr>
          <p:cNvPr id="2821" name="Google Shape;2821;p48"/>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Klara J.</a:t>
            </a:r>
            <a:endParaRPr/>
          </a:p>
        </p:txBody>
      </p:sp>
      <p:sp>
        <p:nvSpPr>
          <p:cNvPr id="2822" name="Google Shape;2822;p48"/>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At the “Dekica za snove” event I read two stories from the previously mentioned “Miševi i mačke naglavačke” by Luko Paljetak. “Jedna je mačka mnogo jela” and “Jedna je mačka mnogo pila”. This was an interesting experience in which i believe to have developed the CAS learning outcomes. The outcome this experience developed the most is working collaboratively with others. I had to listen actively and adjust my reading to the target audience which I believe are parts of this outcome.</a:t>
            </a:r>
            <a:endParaRPr/>
          </a:p>
        </p:txBody>
      </p:sp>
      <p:pic>
        <p:nvPicPr>
          <p:cNvPr id="2823" name="Google Shape;2823;p48"/>
          <p:cNvPicPr preferRelativeResize="0"/>
          <p:nvPr/>
        </p:nvPicPr>
        <p:blipFill>
          <a:blip r:embed="rId3">
            <a:alphaModFix/>
          </a:blip>
          <a:stretch>
            <a:fillRect/>
          </a:stretch>
        </p:blipFill>
        <p:spPr>
          <a:xfrm>
            <a:off x="6791075" y="1432551"/>
            <a:ext cx="1726650" cy="2733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7"/>
        <p:cNvGrpSpPr/>
        <p:nvPr/>
      </p:nvGrpSpPr>
      <p:grpSpPr>
        <a:xfrm>
          <a:off x="0" y="0"/>
          <a:ext cx="0" cy="0"/>
          <a:chOff x="0" y="0"/>
          <a:chExt cx="0" cy="0"/>
        </a:xfrm>
      </p:grpSpPr>
      <p:sp>
        <p:nvSpPr>
          <p:cNvPr id="2828" name="Google Shape;2828;p49"/>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a:t>Ema R.</a:t>
            </a:r>
            <a:endParaRPr/>
          </a:p>
        </p:txBody>
      </p:sp>
      <p:sp>
        <p:nvSpPr>
          <p:cNvPr id="2829" name="Google Shape;2829;p49"/>
          <p:cNvSpPr txBox="1">
            <a:spLocks noGrp="1"/>
          </p:cNvSpPr>
          <p:nvPr>
            <p:ph type="body" idx="1"/>
          </p:nvPr>
        </p:nvSpPr>
        <p:spPr>
          <a:xfrm>
            <a:off x="1220375" y="1675550"/>
            <a:ext cx="3837300" cy="261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pt-PT" sz="1300"/>
              <a:t>During “Dekica za sve” event I read a story “Ljubavni pogled”, from a book “Ispričat ću ti priču” written by Jorge Bucay. Regarding the CAS learning outcomes, the ones I think I developed the most were the ability to work collaboratively with others and developing areas for personal growth. I had to listen actively while others were reading and engage in the project by deciding on the story I wanted to read in front of everyone. The content of the chosen story, as well as the intonation while reading, had to be suitable for my audience. The experience also allowed me to reflect on my reading skills and  find ways for improvement.</a:t>
            </a:r>
            <a:r>
              <a:rPr lang="pt-PT" sz="1500"/>
              <a:t> </a:t>
            </a:r>
            <a:endParaRPr sz="1500"/>
          </a:p>
        </p:txBody>
      </p:sp>
      <p:pic>
        <p:nvPicPr>
          <p:cNvPr id="2830" name="Google Shape;2830;p49"/>
          <p:cNvPicPr preferRelativeResize="0"/>
          <p:nvPr/>
        </p:nvPicPr>
        <p:blipFill>
          <a:blip r:embed="rId3">
            <a:alphaModFix/>
          </a:blip>
          <a:stretch>
            <a:fillRect/>
          </a:stretch>
        </p:blipFill>
        <p:spPr>
          <a:xfrm>
            <a:off x="6775125" y="145250"/>
            <a:ext cx="1743075" cy="2619375"/>
          </a:xfrm>
          <a:prstGeom prst="rect">
            <a:avLst/>
          </a:prstGeom>
          <a:noFill/>
          <a:ln>
            <a:noFill/>
          </a:ln>
        </p:spPr>
      </p:pic>
    </p:spTree>
  </p:cSld>
  <p:clrMapOvr>
    <a:masterClrMapping/>
  </p:clrMapOvr>
</p:sld>
</file>

<file path=ppt/theme/theme1.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770</Words>
  <Application>Microsoft Office PowerPoint</Application>
  <PresentationFormat>On-screen Show (16:9)</PresentationFormat>
  <Paragraphs>26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Amatic SC</vt:lpstr>
      <vt:lpstr>Nunito</vt:lpstr>
      <vt:lpstr>Arial</vt:lpstr>
      <vt:lpstr>Bebas Neue</vt:lpstr>
      <vt:lpstr>Children's Day by Slidesgo</vt:lpstr>
      <vt:lpstr>Dekica za snove</vt:lpstr>
      <vt:lpstr>What is it? </vt:lpstr>
      <vt:lpstr>What DID WE DO ON THE EVENT? </vt:lpstr>
      <vt:lpstr>Hana e.</vt:lpstr>
      <vt:lpstr>JANA č.</vt:lpstr>
      <vt:lpstr>Victor K.</vt:lpstr>
      <vt:lpstr>Lara L.</vt:lpstr>
      <vt:lpstr>Klara J.</vt:lpstr>
      <vt:lpstr>Ema R.</vt:lpstr>
      <vt:lpstr>Filip 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Dekica za snove</dc:title>
  <cp:lastModifiedBy>Loreana Selišek Butina</cp:lastModifiedBy>
  <cp:revision>4</cp:revision>
  <dcterms:modified xsi:type="dcterms:W3CDTF">2024-01-08T10:58:40Z</dcterms:modified>
</cp:coreProperties>
</file>