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62" r:id="rId6"/>
    <p:sldId id="265" r:id="rId7"/>
    <p:sldId id="263" r:id="rId8"/>
    <p:sldId id="264" r:id="rId9"/>
  </p:sldIdLst>
  <p:sldSz cx="9144000" cy="5143500" type="screen16x9"/>
  <p:notesSz cx="6858000" cy="9144000"/>
  <p:embeddedFontLst>
    <p:embeddedFont>
      <p:font typeface="Passion One" panose="02000506080000020004"/>
      <p:regular r:id="rId13"/>
    </p:embeddedFont>
    <p:embeddedFont>
      <p:font typeface="Antic"/>
      <p:regular r:id="rId14"/>
    </p:embeddedFont>
    <p:embeddedFont>
      <p:font typeface="Bebas Neue" panose="020B0606020202050201"/>
      <p:regular r:id="rId15"/>
    </p:embeddedFont>
    <p:embeddedFont>
      <p:font typeface="Calibri" panose="020F0502020204030204" pitchFamily="34" charset="0"/>
      <p:regular r:id="rId16"/>
      <p:bold r:id="rId17"/>
      <p:italic r:id="rId18"/>
      <p:boldItalic r:id="rId19"/>
    </p:embeddedFont>
    <p:embeddedFont>
      <p:font typeface="Roboto" panose="02000000000000000000"/>
      <p:regular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font" Target="fonts/font10.fntdata"/><Relationship Id="rId21" Type="http://schemas.openxmlformats.org/officeDocument/2006/relationships/font" Target="fonts/font9.fntdata"/><Relationship Id="rId20" Type="http://schemas.openxmlformats.org/officeDocument/2006/relationships/font" Target="fonts/font8.fntdata"/><Relationship Id="rId2" Type="http://schemas.openxmlformats.org/officeDocument/2006/relationships/theme" Target="theme/theme1.xml"/><Relationship Id="rId19" Type="http://schemas.openxmlformats.org/officeDocument/2006/relationships/font" Target="fonts/font7.fntdata"/><Relationship Id="rId18" Type="http://schemas.openxmlformats.org/officeDocument/2006/relationships/font" Target="fonts/font6.fntdata"/><Relationship Id="rId17" Type="http://schemas.openxmlformats.org/officeDocument/2006/relationships/font" Target="fonts/font5.fntdata"/><Relationship Id="rId16" Type="http://schemas.openxmlformats.org/officeDocument/2006/relationships/font" Target="fonts/font4.fntdata"/><Relationship Id="rId15" Type="http://schemas.openxmlformats.org/officeDocument/2006/relationships/font" Target="fonts/font3.fntdata"/><Relationship Id="rId14" Type="http://schemas.openxmlformats.org/officeDocument/2006/relationships/font" Target="fonts/font2.fntdata"/><Relationship Id="rId13" Type="http://schemas.openxmlformats.org/officeDocument/2006/relationships/font" Target="fonts/font1.fntdata"/><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0"/>
        <p:cNvGrpSpPr/>
        <p:nvPr/>
      </p:nvGrpSpPr>
      <p:grpSpPr>
        <a:xfrm>
          <a:off x="0" y="0"/>
          <a:ext cx="0" cy="0"/>
          <a:chOff x="0" y="0"/>
          <a:chExt cx="0" cy="0"/>
        </a:xfrm>
      </p:grpSpPr>
      <p:sp>
        <p:nvSpPr>
          <p:cNvPr id="621" name="Google Shape;6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3"/>
        <p:cNvGrpSpPr/>
        <p:nvPr/>
      </p:nvGrpSpPr>
      <p:grpSpPr>
        <a:xfrm>
          <a:off x="0" y="0"/>
          <a:ext cx="0" cy="0"/>
          <a:chOff x="0" y="0"/>
          <a:chExt cx="0" cy="0"/>
        </a:xfrm>
      </p:grpSpPr>
      <p:sp>
        <p:nvSpPr>
          <p:cNvPr id="714" name="Google Shape;714;g123269557d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23269557d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4" Type="http://schemas.openxmlformats.org/officeDocument/2006/relationships/hyperlink" Target="https://www.freepik.com/" TargetMode="External"/><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90650" y="535000"/>
            <a:ext cx="5162700" cy="1389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500"/>
            </a:lvl1pPr>
            <a:lvl2pPr lvl="1" algn="ctr">
              <a:spcBef>
                <a:spcPts val="20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a:spLocks noGrp="1"/>
          </p:cNvSpPr>
          <p:nvPr>
            <p:ph type="subTitle" idx="1"/>
          </p:nvPr>
        </p:nvSpPr>
        <p:spPr>
          <a:xfrm>
            <a:off x="2392425" y="1924000"/>
            <a:ext cx="4359000" cy="37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55"/>
        <p:cNvGrpSpPr/>
        <p:nvPr/>
      </p:nvGrpSpPr>
      <p:grpSpPr>
        <a:xfrm>
          <a:off x="0" y="0"/>
          <a:ext cx="0" cy="0"/>
          <a:chOff x="0" y="0"/>
          <a:chExt cx="0" cy="0"/>
        </a:xfrm>
      </p:grpSpPr>
      <p:sp>
        <p:nvSpPr>
          <p:cNvPr id="156" name="Google Shape;156;p13"/>
          <p:cNvSpPr/>
          <p:nvPr/>
        </p:nvSpPr>
        <p:spPr>
          <a:xfrm>
            <a:off x="1805625" y="-404206"/>
            <a:ext cx="8424567" cy="5951912"/>
          </a:xfrm>
          <a:custGeom>
            <a:avLst/>
            <a:gdLst/>
            <a:ahLst/>
            <a:cxnLst/>
            <a:rect l="l" t="t" r="r" b="b"/>
            <a:pathLst>
              <a:path w="197112" h="124680" extrusionOk="0">
                <a:moveTo>
                  <a:pt x="2674" y="0"/>
                </a:moveTo>
                <a:cubicBezTo>
                  <a:pt x="402" y="9240"/>
                  <a:pt x="1" y="19432"/>
                  <a:pt x="1956" y="28706"/>
                </a:cubicBezTo>
                <a:cubicBezTo>
                  <a:pt x="3576" y="36475"/>
                  <a:pt x="7219" y="43827"/>
                  <a:pt x="13317" y="49040"/>
                </a:cubicBezTo>
                <a:cubicBezTo>
                  <a:pt x="20101" y="54821"/>
                  <a:pt x="28121" y="59082"/>
                  <a:pt x="34905" y="64930"/>
                </a:cubicBezTo>
                <a:cubicBezTo>
                  <a:pt x="39884" y="69224"/>
                  <a:pt x="43911" y="75389"/>
                  <a:pt x="46350" y="81404"/>
                </a:cubicBezTo>
                <a:cubicBezTo>
                  <a:pt x="48455" y="86601"/>
                  <a:pt x="48923" y="91797"/>
                  <a:pt x="49341" y="97344"/>
                </a:cubicBezTo>
                <a:cubicBezTo>
                  <a:pt x="49775" y="103159"/>
                  <a:pt x="50511" y="108990"/>
                  <a:pt x="51864" y="114704"/>
                </a:cubicBezTo>
                <a:cubicBezTo>
                  <a:pt x="52449" y="117144"/>
                  <a:pt x="53134" y="119583"/>
                  <a:pt x="54036" y="121939"/>
                </a:cubicBezTo>
                <a:cubicBezTo>
                  <a:pt x="54253" y="122474"/>
                  <a:pt x="54588" y="123593"/>
                  <a:pt x="55005" y="124679"/>
                </a:cubicBezTo>
                <a:lnTo>
                  <a:pt x="197112" y="124679"/>
                </a:lnTo>
                <a:lnTo>
                  <a:pt x="1971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13"/>
          <p:cNvSpPr/>
          <p:nvPr/>
        </p:nvSpPr>
        <p:spPr>
          <a:xfrm>
            <a:off x="3705226" y="-404206"/>
            <a:ext cx="8424567" cy="5951912"/>
          </a:xfrm>
          <a:custGeom>
            <a:avLst/>
            <a:gdLst/>
            <a:ahLst/>
            <a:cxnLst/>
            <a:rect l="l" t="t" r="r" b="b"/>
            <a:pathLst>
              <a:path w="197112" h="124680" extrusionOk="0">
                <a:moveTo>
                  <a:pt x="2674" y="0"/>
                </a:moveTo>
                <a:cubicBezTo>
                  <a:pt x="402" y="9240"/>
                  <a:pt x="1" y="19432"/>
                  <a:pt x="1956" y="28706"/>
                </a:cubicBezTo>
                <a:cubicBezTo>
                  <a:pt x="3576" y="36475"/>
                  <a:pt x="7219" y="43827"/>
                  <a:pt x="13317" y="49040"/>
                </a:cubicBezTo>
                <a:cubicBezTo>
                  <a:pt x="20101" y="54821"/>
                  <a:pt x="28121" y="59082"/>
                  <a:pt x="34905" y="64930"/>
                </a:cubicBezTo>
                <a:cubicBezTo>
                  <a:pt x="39884" y="69224"/>
                  <a:pt x="43911" y="75389"/>
                  <a:pt x="46350" y="81404"/>
                </a:cubicBezTo>
                <a:cubicBezTo>
                  <a:pt x="48455" y="86601"/>
                  <a:pt x="48923" y="91797"/>
                  <a:pt x="49341" y="97344"/>
                </a:cubicBezTo>
                <a:cubicBezTo>
                  <a:pt x="49775" y="103159"/>
                  <a:pt x="50511" y="108990"/>
                  <a:pt x="51864" y="114704"/>
                </a:cubicBezTo>
                <a:cubicBezTo>
                  <a:pt x="52449" y="117144"/>
                  <a:pt x="53134" y="119583"/>
                  <a:pt x="54036" y="121939"/>
                </a:cubicBezTo>
                <a:cubicBezTo>
                  <a:pt x="54253" y="122474"/>
                  <a:pt x="54588" y="123593"/>
                  <a:pt x="55005" y="124679"/>
                </a:cubicBezTo>
                <a:lnTo>
                  <a:pt x="197112" y="124679"/>
                </a:lnTo>
                <a:lnTo>
                  <a:pt x="1971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13"/>
          <p:cNvSpPr txBox="1">
            <a:spLocks noGrp="1"/>
          </p:cNvSpPr>
          <p:nvPr>
            <p:ph type="title" hasCustomPrompt="1"/>
          </p:nvPr>
        </p:nvSpPr>
        <p:spPr>
          <a:xfrm>
            <a:off x="2311027" y="525475"/>
            <a:ext cx="1128600" cy="931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5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9" name="Google Shape;159;p13"/>
          <p:cNvSpPr txBox="1">
            <a:spLocks noGrp="1"/>
          </p:cNvSpPr>
          <p:nvPr>
            <p:ph type="subTitle" idx="1"/>
          </p:nvPr>
        </p:nvSpPr>
        <p:spPr>
          <a:xfrm>
            <a:off x="4255425" y="1017925"/>
            <a:ext cx="2139600" cy="438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0" name="Google Shape;160;p13"/>
          <p:cNvSpPr txBox="1">
            <a:spLocks noGrp="1"/>
          </p:cNvSpPr>
          <p:nvPr>
            <p:ph type="title" idx="2" hasCustomPrompt="1"/>
          </p:nvPr>
        </p:nvSpPr>
        <p:spPr>
          <a:xfrm>
            <a:off x="3005863" y="1575600"/>
            <a:ext cx="1128600" cy="93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5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1" name="Google Shape;161;p13"/>
          <p:cNvSpPr txBox="1">
            <a:spLocks noGrp="1"/>
          </p:cNvSpPr>
          <p:nvPr>
            <p:ph type="subTitle" idx="3"/>
          </p:nvPr>
        </p:nvSpPr>
        <p:spPr>
          <a:xfrm>
            <a:off x="4950170" y="2068016"/>
            <a:ext cx="2139600" cy="438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2" name="Google Shape;162;p13"/>
          <p:cNvSpPr txBox="1">
            <a:spLocks noGrp="1"/>
          </p:cNvSpPr>
          <p:nvPr>
            <p:ph type="title" idx="4" hasCustomPrompt="1"/>
          </p:nvPr>
        </p:nvSpPr>
        <p:spPr>
          <a:xfrm>
            <a:off x="3899850" y="2626925"/>
            <a:ext cx="1128600" cy="93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5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 name="Google Shape;163;p13"/>
          <p:cNvSpPr txBox="1">
            <a:spLocks noGrp="1"/>
          </p:cNvSpPr>
          <p:nvPr>
            <p:ph type="subTitle" idx="5"/>
          </p:nvPr>
        </p:nvSpPr>
        <p:spPr>
          <a:xfrm>
            <a:off x="5774399" y="3116097"/>
            <a:ext cx="2139600" cy="438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4" name="Google Shape;164;p13"/>
          <p:cNvSpPr txBox="1">
            <a:spLocks noGrp="1"/>
          </p:cNvSpPr>
          <p:nvPr>
            <p:ph type="title" idx="6" hasCustomPrompt="1"/>
          </p:nvPr>
        </p:nvSpPr>
        <p:spPr>
          <a:xfrm>
            <a:off x="4329420" y="3678250"/>
            <a:ext cx="1128600" cy="93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5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5" name="Google Shape;165;p13"/>
          <p:cNvSpPr txBox="1">
            <a:spLocks noGrp="1"/>
          </p:cNvSpPr>
          <p:nvPr>
            <p:ph type="subTitle" idx="7"/>
          </p:nvPr>
        </p:nvSpPr>
        <p:spPr>
          <a:xfrm>
            <a:off x="6273713" y="4169625"/>
            <a:ext cx="2137200" cy="438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6" name="Google Shape;166;p13"/>
          <p:cNvSpPr txBox="1">
            <a:spLocks noGrp="1"/>
          </p:cNvSpPr>
          <p:nvPr>
            <p:ph type="title" idx="8"/>
          </p:nvPr>
        </p:nvSpPr>
        <p:spPr>
          <a:xfrm>
            <a:off x="720000" y="3438525"/>
            <a:ext cx="2261400" cy="11700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7" name="Google Shape;167;p13"/>
          <p:cNvSpPr txBox="1">
            <a:spLocks noGrp="1"/>
          </p:cNvSpPr>
          <p:nvPr>
            <p:ph type="subTitle" idx="9"/>
          </p:nvPr>
        </p:nvSpPr>
        <p:spPr>
          <a:xfrm>
            <a:off x="4255425" y="525475"/>
            <a:ext cx="2139600" cy="441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168" name="Google Shape;168;p13"/>
          <p:cNvSpPr txBox="1">
            <a:spLocks noGrp="1"/>
          </p:cNvSpPr>
          <p:nvPr>
            <p:ph type="subTitle" idx="13"/>
          </p:nvPr>
        </p:nvSpPr>
        <p:spPr>
          <a:xfrm>
            <a:off x="4950176" y="1575600"/>
            <a:ext cx="2139600" cy="441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169" name="Google Shape;169;p13"/>
          <p:cNvSpPr txBox="1">
            <a:spLocks noGrp="1"/>
          </p:cNvSpPr>
          <p:nvPr>
            <p:ph type="subTitle" idx="14"/>
          </p:nvPr>
        </p:nvSpPr>
        <p:spPr>
          <a:xfrm>
            <a:off x="5774400" y="2625525"/>
            <a:ext cx="2139600" cy="438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170" name="Google Shape;170;p13"/>
          <p:cNvSpPr txBox="1">
            <a:spLocks noGrp="1"/>
          </p:cNvSpPr>
          <p:nvPr>
            <p:ph type="subTitle" idx="15"/>
          </p:nvPr>
        </p:nvSpPr>
        <p:spPr>
          <a:xfrm>
            <a:off x="6273726" y="3673575"/>
            <a:ext cx="2137200" cy="438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71"/>
        <p:cNvGrpSpPr/>
        <p:nvPr/>
      </p:nvGrpSpPr>
      <p:grpSpPr>
        <a:xfrm>
          <a:off x="0" y="0"/>
          <a:ext cx="0" cy="0"/>
          <a:chOff x="0" y="0"/>
          <a:chExt cx="0" cy="0"/>
        </a:xfrm>
      </p:grpSpPr>
      <p:sp>
        <p:nvSpPr>
          <p:cNvPr id="172" name="Google Shape;172;p14"/>
          <p:cNvSpPr/>
          <p:nvPr/>
        </p:nvSpPr>
        <p:spPr>
          <a:xfrm>
            <a:off x="3877440" y="-645540"/>
            <a:ext cx="5645400" cy="2756075"/>
          </a:xfrm>
          <a:custGeom>
            <a:avLst/>
            <a:gdLst/>
            <a:ahLst/>
            <a:cxnLst/>
            <a:rect l="l" t="t" r="r" b="b"/>
            <a:pathLst>
              <a:path w="225816" h="110243" extrusionOk="0">
                <a:moveTo>
                  <a:pt x="60316" y="991"/>
                </a:moveTo>
                <a:cubicBezTo>
                  <a:pt x="33282" y="24"/>
                  <a:pt x="46181" y="-997"/>
                  <a:pt x="37743" y="1959"/>
                </a:cubicBezTo>
                <a:cubicBezTo>
                  <a:pt x="29305" y="4915"/>
                  <a:pt x="15975" y="11526"/>
                  <a:pt x="9687" y="18728"/>
                </a:cubicBezTo>
                <a:cubicBezTo>
                  <a:pt x="3399" y="25930"/>
                  <a:pt x="67" y="36787"/>
                  <a:pt x="13" y="45171"/>
                </a:cubicBezTo>
                <a:cubicBezTo>
                  <a:pt x="-41" y="53555"/>
                  <a:pt x="2916" y="62746"/>
                  <a:pt x="9365" y="69034"/>
                </a:cubicBezTo>
                <a:cubicBezTo>
                  <a:pt x="15815" y="75322"/>
                  <a:pt x="26617" y="80965"/>
                  <a:pt x="38710" y="82900"/>
                </a:cubicBezTo>
                <a:cubicBezTo>
                  <a:pt x="50803" y="84835"/>
                  <a:pt x="69023" y="82900"/>
                  <a:pt x="81922" y="80643"/>
                </a:cubicBezTo>
                <a:cubicBezTo>
                  <a:pt x="94821" y="78386"/>
                  <a:pt x="105517" y="71130"/>
                  <a:pt x="116105" y="69356"/>
                </a:cubicBezTo>
                <a:cubicBezTo>
                  <a:pt x="126693" y="67582"/>
                  <a:pt x="136260" y="67367"/>
                  <a:pt x="145450" y="70001"/>
                </a:cubicBezTo>
                <a:cubicBezTo>
                  <a:pt x="154641" y="72635"/>
                  <a:pt x="164906" y="79568"/>
                  <a:pt x="171248" y="85158"/>
                </a:cubicBezTo>
                <a:cubicBezTo>
                  <a:pt x="177590" y="90748"/>
                  <a:pt x="178074" y="99401"/>
                  <a:pt x="183502" y="103539"/>
                </a:cubicBezTo>
                <a:cubicBezTo>
                  <a:pt x="188930" y="107677"/>
                  <a:pt x="197046" y="111009"/>
                  <a:pt x="203818" y="109988"/>
                </a:cubicBezTo>
                <a:cubicBezTo>
                  <a:pt x="210590" y="108967"/>
                  <a:pt x="220748" y="105098"/>
                  <a:pt x="224134" y="97412"/>
                </a:cubicBezTo>
                <a:cubicBezTo>
                  <a:pt x="227520" y="89726"/>
                  <a:pt x="224564" y="77418"/>
                  <a:pt x="224134" y="63874"/>
                </a:cubicBezTo>
                <a:cubicBezTo>
                  <a:pt x="223704" y="50330"/>
                  <a:pt x="225586" y="25500"/>
                  <a:pt x="221555" y="16148"/>
                </a:cubicBezTo>
                <a:cubicBezTo>
                  <a:pt x="217524" y="6796"/>
                  <a:pt x="226822" y="10289"/>
                  <a:pt x="199949" y="7763"/>
                </a:cubicBezTo>
                <a:cubicBezTo>
                  <a:pt x="173076" y="5237"/>
                  <a:pt x="87350" y="1958"/>
                  <a:pt x="60316" y="991"/>
                </a:cubicBezTo>
                <a:close/>
              </a:path>
            </a:pathLst>
          </a:custGeom>
          <a:solidFill>
            <a:srgbClr val="FFFFFF">
              <a:alpha val="17880"/>
            </a:srgbClr>
          </a:solidFill>
          <a:ln>
            <a:noFill/>
          </a:ln>
        </p:spPr>
      </p:sp>
      <p:sp>
        <p:nvSpPr>
          <p:cNvPr id="173" name="Google Shape;173;p14"/>
          <p:cNvSpPr txBox="1">
            <a:spLocks noGrp="1"/>
          </p:cNvSpPr>
          <p:nvPr>
            <p:ph type="title"/>
          </p:nvPr>
        </p:nvSpPr>
        <p:spPr>
          <a:xfrm>
            <a:off x="3942391" y="4076600"/>
            <a:ext cx="44865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500" b="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174" name="Google Shape;174;p14"/>
          <p:cNvSpPr txBox="1">
            <a:spLocks noGrp="1"/>
          </p:cNvSpPr>
          <p:nvPr>
            <p:ph type="subTitle" idx="1"/>
          </p:nvPr>
        </p:nvSpPr>
        <p:spPr>
          <a:xfrm>
            <a:off x="3942250" y="2170225"/>
            <a:ext cx="4486500" cy="1824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None/>
              <a:defRPr sz="27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75"/>
        <p:cNvGrpSpPr/>
        <p:nvPr/>
      </p:nvGrpSpPr>
      <p:grpSpPr>
        <a:xfrm>
          <a:off x="0" y="0"/>
          <a:ext cx="0" cy="0"/>
          <a:chOff x="0" y="0"/>
          <a:chExt cx="0" cy="0"/>
        </a:xfrm>
      </p:grpSpPr>
      <p:sp>
        <p:nvSpPr>
          <p:cNvPr id="176" name="Google Shape;176;p15"/>
          <p:cNvSpPr/>
          <p:nvPr/>
        </p:nvSpPr>
        <p:spPr>
          <a:xfrm>
            <a:off x="1081819" y="789748"/>
            <a:ext cx="6980275" cy="3322400"/>
          </a:xfrm>
          <a:custGeom>
            <a:avLst/>
            <a:gdLst/>
            <a:ahLst/>
            <a:cxnLst/>
            <a:rect l="l" t="t" r="r" b="b"/>
            <a:pathLst>
              <a:path w="279211" h="132896" extrusionOk="0">
                <a:moveTo>
                  <a:pt x="5247" y="24568"/>
                </a:moveTo>
                <a:cubicBezTo>
                  <a:pt x="12986" y="16506"/>
                  <a:pt x="30991" y="4682"/>
                  <a:pt x="48136" y="1995"/>
                </a:cubicBezTo>
                <a:cubicBezTo>
                  <a:pt x="65281" y="-692"/>
                  <a:pt x="86995" y="8713"/>
                  <a:pt x="108117" y="8444"/>
                </a:cubicBezTo>
                <a:cubicBezTo>
                  <a:pt x="129239" y="8175"/>
                  <a:pt x="149716" y="544"/>
                  <a:pt x="174869" y="383"/>
                </a:cubicBezTo>
                <a:cubicBezTo>
                  <a:pt x="200022" y="222"/>
                  <a:pt x="241676" y="-2036"/>
                  <a:pt x="259036" y="7477"/>
                </a:cubicBezTo>
                <a:cubicBezTo>
                  <a:pt x="276396" y="16990"/>
                  <a:pt x="280050" y="41122"/>
                  <a:pt x="279029" y="57461"/>
                </a:cubicBezTo>
                <a:cubicBezTo>
                  <a:pt x="278008" y="73800"/>
                  <a:pt x="269732" y="93095"/>
                  <a:pt x="252909" y="105510"/>
                </a:cubicBezTo>
                <a:cubicBezTo>
                  <a:pt x="236087" y="117925"/>
                  <a:pt x="210073" y="128943"/>
                  <a:pt x="178094" y="131953"/>
                </a:cubicBezTo>
                <a:cubicBezTo>
                  <a:pt x="146115" y="134963"/>
                  <a:pt x="88446" y="130072"/>
                  <a:pt x="61035" y="123569"/>
                </a:cubicBezTo>
                <a:cubicBezTo>
                  <a:pt x="33625" y="117066"/>
                  <a:pt x="23520" y="105134"/>
                  <a:pt x="13631" y="92933"/>
                </a:cubicBezTo>
                <a:cubicBezTo>
                  <a:pt x="3742" y="80733"/>
                  <a:pt x="3097" y="61760"/>
                  <a:pt x="1700" y="50366"/>
                </a:cubicBezTo>
                <a:cubicBezTo>
                  <a:pt x="303" y="38972"/>
                  <a:pt x="-2492" y="32630"/>
                  <a:pt x="5247" y="24568"/>
                </a:cubicBezTo>
                <a:close/>
              </a:path>
            </a:pathLst>
          </a:custGeom>
          <a:solidFill>
            <a:srgbClr val="FFFFFF">
              <a:alpha val="17880"/>
            </a:srgbClr>
          </a:solidFill>
          <a:ln>
            <a:noFill/>
          </a:ln>
        </p:spPr>
      </p:sp>
      <p:sp>
        <p:nvSpPr>
          <p:cNvPr id="177" name="Google Shape;177;p15"/>
          <p:cNvSpPr txBox="1">
            <a:spLocks noGrp="1"/>
          </p:cNvSpPr>
          <p:nvPr>
            <p:ph type="subTitle" idx="1"/>
          </p:nvPr>
        </p:nvSpPr>
        <p:spPr>
          <a:xfrm>
            <a:off x="2370150" y="2933296"/>
            <a:ext cx="44037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78" name="Google Shape;178;p15"/>
          <p:cNvSpPr txBox="1">
            <a:spLocks noGrp="1"/>
          </p:cNvSpPr>
          <p:nvPr>
            <p:ph type="title"/>
          </p:nvPr>
        </p:nvSpPr>
        <p:spPr>
          <a:xfrm>
            <a:off x="2370150" y="1551725"/>
            <a:ext cx="4403700" cy="132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1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233"/>
        <p:cNvGrpSpPr/>
        <p:nvPr/>
      </p:nvGrpSpPr>
      <p:grpSpPr>
        <a:xfrm>
          <a:off x="0" y="0"/>
          <a:ext cx="0" cy="0"/>
          <a:chOff x="0" y="0"/>
          <a:chExt cx="0" cy="0"/>
        </a:xfrm>
      </p:grpSpPr>
      <p:sp>
        <p:nvSpPr>
          <p:cNvPr id="234" name="Google Shape;234;p17"/>
          <p:cNvSpPr/>
          <p:nvPr/>
        </p:nvSpPr>
        <p:spPr>
          <a:xfrm>
            <a:off x="-1014452" y="3729685"/>
            <a:ext cx="5295825" cy="1930475"/>
          </a:xfrm>
          <a:custGeom>
            <a:avLst/>
            <a:gdLst/>
            <a:ahLst/>
            <a:cxnLst/>
            <a:rect l="l" t="t" r="r" b="b"/>
            <a:pathLst>
              <a:path w="211833" h="77219" extrusionOk="0">
                <a:moveTo>
                  <a:pt x="2526" y="62829"/>
                </a:moveTo>
                <a:cubicBezTo>
                  <a:pt x="-914" y="55305"/>
                  <a:pt x="-161" y="40471"/>
                  <a:pt x="1236" y="31227"/>
                </a:cubicBezTo>
                <a:cubicBezTo>
                  <a:pt x="2633" y="21983"/>
                  <a:pt x="6073" y="12523"/>
                  <a:pt x="10910" y="7363"/>
                </a:cubicBezTo>
                <a:cubicBezTo>
                  <a:pt x="15747" y="2203"/>
                  <a:pt x="21875" y="699"/>
                  <a:pt x="30259" y="269"/>
                </a:cubicBezTo>
                <a:cubicBezTo>
                  <a:pt x="38643" y="-161"/>
                  <a:pt x="51649" y="54"/>
                  <a:pt x="61216" y="4784"/>
                </a:cubicBezTo>
                <a:cubicBezTo>
                  <a:pt x="70783" y="9514"/>
                  <a:pt x="78630" y="24240"/>
                  <a:pt x="87659" y="28647"/>
                </a:cubicBezTo>
                <a:cubicBezTo>
                  <a:pt x="96688" y="33054"/>
                  <a:pt x="105288" y="31872"/>
                  <a:pt x="115392" y="31227"/>
                </a:cubicBezTo>
                <a:cubicBezTo>
                  <a:pt x="125496" y="30582"/>
                  <a:pt x="137106" y="25530"/>
                  <a:pt x="148285" y="24777"/>
                </a:cubicBezTo>
                <a:cubicBezTo>
                  <a:pt x="159464" y="24025"/>
                  <a:pt x="172900" y="24025"/>
                  <a:pt x="182467" y="26712"/>
                </a:cubicBezTo>
                <a:cubicBezTo>
                  <a:pt x="192034" y="29399"/>
                  <a:pt x="200849" y="34774"/>
                  <a:pt x="205686" y="40901"/>
                </a:cubicBezTo>
                <a:cubicBezTo>
                  <a:pt x="210523" y="47028"/>
                  <a:pt x="212565" y="58529"/>
                  <a:pt x="211490" y="63474"/>
                </a:cubicBezTo>
                <a:cubicBezTo>
                  <a:pt x="210415" y="68419"/>
                  <a:pt x="215252" y="68634"/>
                  <a:pt x="199236" y="70569"/>
                </a:cubicBezTo>
                <a:cubicBezTo>
                  <a:pt x="183220" y="72504"/>
                  <a:pt x="144952" y="74116"/>
                  <a:pt x="115392" y="75083"/>
                </a:cubicBezTo>
                <a:cubicBezTo>
                  <a:pt x="85832" y="76050"/>
                  <a:pt x="40685" y="78415"/>
                  <a:pt x="21874" y="76373"/>
                </a:cubicBezTo>
                <a:cubicBezTo>
                  <a:pt x="3063" y="74331"/>
                  <a:pt x="5966" y="70353"/>
                  <a:pt x="2526" y="62829"/>
                </a:cubicBezTo>
                <a:close/>
              </a:path>
            </a:pathLst>
          </a:custGeom>
          <a:solidFill>
            <a:srgbClr val="FFFFFF">
              <a:alpha val="17880"/>
            </a:srgbClr>
          </a:solidFill>
          <a:ln>
            <a:noFill/>
          </a:ln>
        </p:spPr>
      </p:sp>
      <p:sp>
        <p:nvSpPr>
          <p:cNvPr id="235" name="Google Shape;235;p17"/>
          <p:cNvSpPr/>
          <p:nvPr/>
        </p:nvSpPr>
        <p:spPr>
          <a:xfrm rot="-5704259">
            <a:off x="27103" y="-558211"/>
            <a:ext cx="1267295" cy="1971676"/>
          </a:xfrm>
          <a:custGeom>
            <a:avLst/>
            <a:gdLst/>
            <a:ahLst/>
            <a:cxnLst/>
            <a:rect l="l" t="t" r="r" b="b"/>
            <a:pathLst>
              <a:path w="50686" h="78858" extrusionOk="0">
                <a:moveTo>
                  <a:pt x="49225" y="70086"/>
                </a:moveTo>
                <a:cubicBezTo>
                  <a:pt x="51482" y="61218"/>
                  <a:pt x="50676" y="35043"/>
                  <a:pt x="49547" y="24294"/>
                </a:cubicBezTo>
                <a:cubicBezTo>
                  <a:pt x="48418" y="13545"/>
                  <a:pt x="45194" y="9460"/>
                  <a:pt x="42453" y="5590"/>
                </a:cubicBezTo>
                <a:cubicBezTo>
                  <a:pt x="39712" y="1720"/>
                  <a:pt x="37186" y="1990"/>
                  <a:pt x="33101" y="1076"/>
                </a:cubicBezTo>
                <a:cubicBezTo>
                  <a:pt x="29016" y="162"/>
                  <a:pt x="21922" y="-107"/>
                  <a:pt x="17945" y="108"/>
                </a:cubicBezTo>
                <a:cubicBezTo>
                  <a:pt x="13968" y="323"/>
                  <a:pt x="11872" y="700"/>
                  <a:pt x="9238" y="2366"/>
                </a:cubicBezTo>
                <a:cubicBezTo>
                  <a:pt x="6604" y="4032"/>
                  <a:pt x="3218" y="5590"/>
                  <a:pt x="2143" y="10105"/>
                </a:cubicBezTo>
                <a:cubicBezTo>
                  <a:pt x="1068" y="14620"/>
                  <a:pt x="-2264" y="22306"/>
                  <a:pt x="2788" y="29454"/>
                </a:cubicBezTo>
                <a:cubicBezTo>
                  <a:pt x="7840" y="36602"/>
                  <a:pt x="26920" y="44986"/>
                  <a:pt x="32456" y="52994"/>
                </a:cubicBezTo>
                <a:cubicBezTo>
                  <a:pt x="37992" y="61002"/>
                  <a:pt x="33208" y="74654"/>
                  <a:pt x="36003" y="77503"/>
                </a:cubicBezTo>
                <a:cubicBezTo>
                  <a:pt x="38798" y="80352"/>
                  <a:pt x="46968" y="78954"/>
                  <a:pt x="49225" y="70086"/>
                </a:cubicBezTo>
                <a:close/>
              </a:path>
            </a:pathLst>
          </a:custGeom>
          <a:solidFill>
            <a:srgbClr val="FFFFFF">
              <a:alpha val="17880"/>
            </a:srgbClr>
          </a:solidFill>
          <a:ln>
            <a:noFill/>
          </a:ln>
        </p:spPr>
      </p:sp>
      <p:sp>
        <p:nvSpPr>
          <p:cNvPr id="236" name="Google Shape;236;p17"/>
          <p:cNvSpPr txBox="1">
            <a:spLocks noGrp="1"/>
          </p:cNvSpPr>
          <p:nvPr>
            <p:ph type="subTitle" idx="1"/>
          </p:nvPr>
        </p:nvSpPr>
        <p:spPr>
          <a:xfrm>
            <a:off x="1095913" y="2860838"/>
            <a:ext cx="3282600" cy="8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37" name="Google Shape;237;p17"/>
          <p:cNvSpPr txBox="1">
            <a:spLocks noGrp="1"/>
          </p:cNvSpPr>
          <p:nvPr>
            <p:ph type="title"/>
          </p:nvPr>
        </p:nvSpPr>
        <p:spPr>
          <a:xfrm>
            <a:off x="1095913" y="1425263"/>
            <a:ext cx="3480300" cy="13194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38" name="Google Shape;238;p17"/>
          <p:cNvGrpSpPr/>
          <p:nvPr/>
        </p:nvGrpSpPr>
        <p:grpSpPr>
          <a:xfrm flipH="1">
            <a:off x="7507029" y="4113917"/>
            <a:ext cx="1525728" cy="1141574"/>
            <a:chOff x="-50021" y="4164280"/>
            <a:chExt cx="1525728" cy="1141574"/>
          </a:xfrm>
        </p:grpSpPr>
        <p:grpSp>
          <p:nvGrpSpPr>
            <p:cNvPr id="239" name="Google Shape;239;p17"/>
            <p:cNvGrpSpPr/>
            <p:nvPr/>
          </p:nvGrpSpPr>
          <p:grpSpPr>
            <a:xfrm rot="825249">
              <a:off x="45785" y="4271130"/>
              <a:ext cx="1010721" cy="927873"/>
              <a:chOff x="3726000" y="4641775"/>
              <a:chExt cx="541350" cy="496950"/>
            </a:xfrm>
          </p:grpSpPr>
          <p:sp>
            <p:nvSpPr>
              <p:cNvPr id="240" name="Google Shape;240;p17"/>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7"/>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7"/>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7"/>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17"/>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17"/>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17"/>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17"/>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17"/>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17"/>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17"/>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17"/>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17"/>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7"/>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17"/>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17"/>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7"/>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7"/>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7"/>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7"/>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7"/>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7"/>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7"/>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3" name="Google Shape;263;p17"/>
            <p:cNvGrpSpPr/>
            <p:nvPr/>
          </p:nvGrpSpPr>
          <p:grpSpPr>
            <a:xfrm rot="-825249" flipH="1">
              <a:off x="815878" y="4676373"/>
              <a:ext cx="602698" cy="553267"/>
              <a:chOff x="3726000" y="4641775"/>
              <a:chExt cx="541350" cy="496950"/>
            </a:xfrm>
          </p:grpSpPr>
          <p:sp>
            <p:nvSpPr>
              <p:cNvPr id="264" name="Google Shape;264;p17"/>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17"/>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17"/>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7"/>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17"/>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17"/>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17"/>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17"/>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17"/>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17"/>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17"/>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17"/>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7"/>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7"/>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7"/>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7"/>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17"/>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17"/>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17"/>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17"/>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17"/>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17"/>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7"/>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287"/>
        <p:cNvGrpSpPr/>
        <p:nvPr/>
      </p:nvGrpSpPr>
      <p:grpSpPr>
        <a:xfrm>
          <a:off x="0" y="0"/>
          <a:ext cx="0" cy="0"/>
          <a:chOff x="0" y="0"/>
          <a:chExt cx="0" cy="0"/>
        </a:xfrm>
      </p:grpSpPr>
      <p:sp>
        <p:nvSpPr>
          <p:cNvPr id="288" name="Google Shape;288;p18"/>
          <p:cNvSpPr/>
          <p:nvPr/>
        </p:nvSpPr>
        <p:spPr>
          <a:xfrm>
            <a:off x="-856732" y="-417364"/>
            <a:ext cx="5784650" cy="2087525"/>
          </a:xfrm>
          <a:custGeom>
            <a:avLst/>
            <a:gdLst/>
            <a:ahLst/>
            <a:cxnLst/>
            <a:rect l="l" t="t" r="r" b="b"/>
            <a:pathLst>
              <a:path w="231386" h="83501" extrusionOk="0">
                <a:moveTo>
                  <a:pt x="8472" y="64745"/>
                </a:moveTo>
                <a:cubicBezTo>
                  <a:pt x="10783" y="70711"/>
                  <a:pt x="10515" y="72914"/>
                  <a:pt x="15244" y="76031"/>
                </a:cubicBezTo>
                <a:cubicBezTo>
                  <a:pt x="19974" y="79148"/>
                  <a:pt x="28895" y="83663"/>
                  <a:pt x="36849" y="83448"/>
                </a:cubicBezTo>
                <a:cubicBezTo>
                  <a:pt x="44803" y="83233"/>
                  <a:pt x="55284" y="79794"/>
                  <a:pt x="62970" y="74742"/>
                </a:cubicBezTo>
                <a:cubicBezTo>
                  <a:pt x="70656" y="69690"/>
                  <a:pt x="75870" y="58242"/>
                  <a:pt x="82964" y="53136"/>
                </a:cubicBezTo>
                <a:cubicBezTo>
                  <a:pt x="90059" y="48030"/>
                  <a:pt x="97368" y="45181"/>
                  <a:pt x="105537" y="44106"/>
                </a:cubicBezTo>
                <a:cubicBezTo>
                  <a:pt x="113706" y="43031"/>
                  <a:pt x="120048" y="44482"/>
                  <a:pt x="131980" y="46686"/>
                </a:cubicBezTo>
                <a:cubicBezTo>
                  <a:pt x="143912" y="48890"/>
                  <a:pt x="164174" y="55447"/>
                  <a:pt x="177127" y="57328"/>
                </a:cubicBezTo>
                <a:cubicBezTo>
                  <a:pt x="190080" y="59209"/>
                  <a:pt x="201366" y="60177"/>
                  <a:pt x="209697" y="57973"/>
                </a:cubicBezTo>
                <a:cubicBezTo>
                  <a:pt x="218028" y="55769"/>
                  <a:pt x="223833" y="51362"/>
                  <a:pt x="227111" y="44106"/>
                </a:cubicBezTo>
                <a:cubicBezTo>
                  <a:pt x="230390" y="36850"/>
                  <a:pt x="233345" y="21210"/>
                  <a:pt x="229368" y="14438"/>
                </a:cubicBezTo>
                <a:cubicBezTo>
                  <a:pt x="225391" y="7666"/>
                  <a:pt x="227863" y="5839"/>
                  <a:pt x="203247" y="3474"/>
                </a:cubicBezTo>
                <a:cubicBezTo>
                  <a:pt x="178631" y="1109"/>
                  <a:pt x="114083" y="-557"/>
                  <a:pt x="81674" y="249"/>
                </a:cubicBezTo>
                <a:cubicBezTo>
                  <a:pt x="49265" y="1055"/>
                  <a:pt x="22177" y="1646"/>
                  <a:pt x="8794" y="8311"/>
                </a:cubicBezTo>
                <a:cubicBezTo>
                  <a:pt x="-4589" y="14976"/>
                  <a:pt x="1431" y="30831"/>
                  <a:pt x="1377" y="40237"/>
                </a:cubicBezTo>
                <a:cubicBezTo>
                  <a:pt x="1323" y="49643"/>
                  <a:pt x="6161" y="58779"/>
                  <a:pt x="8472" y="64745"/>
                </a:cubicBezTo>
                <a:close/>
              </a:path>
            </a:pathLst>
          </a:custGeom>
          <a:solidFill>
            <a:srgbClr val="FFFFFF">
              <a:alpha val="17880"/>
            </a:srgbClr>
          </a:solidFill>
          <a:ln>
            <a:noFill/>
          </a:ln>
        </p:spPr>
      </p:sp>
      <p:sp>
        <p:nvSpPr>
          <p:cNvPr id="289" name="Google Shape;289;p18"/>
          <p:cNvSpPr/>
          <p:nvPr/>
        </p:nvSpPr>
        <p:spPr>
          <a:xfrm>
            <a:off x="7795752" y="4232473"/>
            <a:ext cx="1991189" cy="1497150"/>
          </a:xfrm>
          <a:custGeom>
            <a:avLst/>
            <a:gdLst/>
            <a:ahLst/>
            <a:cxnLst/>
            <a:rect l="l" t="t" r="r" b="b"/>
            <a:pathLst>
              <a:path w="64628" h="48593" extrusionOk="0">
                <a:moveTo>
                  <a:pt x="19518" y="48365"/>
                </a:moveTo>
                <a:cubicBezTo>
                  <a:pt x="10542" y="47451"/>
                  <a:pt x="6887" y="39981"/>
                  <a:pt x="3716" y="34821"/>
                </a:cubicBezTo>
                <a:cubicBezTo>
                  <a:pt x="545" y="29662"/>
                  <a:pt x="-798" y="22944"/>
                  <a:pt x="492" y="17408"/>
                </a:cubicBezTo>
                <a:cubicBezTo>
                  <a:pt x="1782" y="11872"/>
                  <a:pt x="5275" y="4240"/>
                  <a:pt x="11456" y="1606"/>
                </a:cubicBezTo>
                <a:cubicBezTo>
                  <a:pt x="17637" y="-1028"/>
                  <a:pt x="30535" y="155"/>
                  <a:pt x="37576" y="1606"/>
                </a:cubicBezTo>
                <a:cubicBezTo>
                  <a:pt x="44617" y="3057"/>
                  <a:pt x="49239" y="6551"/>
                  <a:pt x="53700" y="10313"/>
                </a:cubicBezTo>
                <a:cubicBezTo>
                  <a:pt x="58161" y="14075"/>
                  <a:pt x="63697" y="19182"/>
                  <a:pt x="64342" y="24180"/>
                </a:cubicBezTo>
                <a:cubicBezTo>
                  <a:pt x="64987" y="29179"/>
                  <a:pt x="65041" y="36273"/>
                  <a:pt x="57570" y="40304"/>
                </a:cubicBezTo>
                <a:cubicBezTo>
                  <a:pt x="50099" y="44335"/>
                  <a:pt x="28494" y="49279"/>
                  <a:pt x="19518" y="48365"/>
                </a:cubicBezTo>
                <a:close/>
              </a:path>
            </a:pathLst>
          </a:custGeom>
          <a:solidFill>
            <a:srgbClr val="FFFFFF">
              <a:alpha val="17880"/>
            </a:srgbClr>
          </a:solidFill>
          <a:ln>
            <a:noFill/>
          </a:ln>
        </p:spPr>
      </p:sp>
      <p:sp>
        <p:nvSpPr>
          <p:cNvPr id="290" name="Google Shape;290;p18"/>
          <p:cNvSpPr txBox="1">
            <a:spLocks noGrp="1"/>
          </p:cNvSpPr>
          <p:nvPr>
            <p:ph type="subTitle" idx="1"/>
          </p:nvPr>
        </p:nvSpPr>
        <p:spPr>
          <a:xfrm>
            <a:off x="1091650" y="2644650"/>
            <a:ext cx="3222300" cy="84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91" name="Google Shape;291;p18"/>
          <p:cNvSpPr txBox="1">
            <a:spLocks noGrp="1"/>
          </p:cNvSpPr>
          <p:nvPr>
            <p:ph type="title"/>
          </p:nvPr>
        </p:nvSpPr>
        <p:spPr>
          <a:xfrm>
            <a:off x="1091650" y="1654350"/>
            <a:ext cx="2200200" cy="9903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292"/>
        <p:cNvGrpSpPr/>
        <p:nvPr/>
      </p:nvGrpSpPr>
      <p:grpSpPr>
        <a:xfrm>
          <a:off x="0" y="0"/>
          <a:ext cx="0" cy="0"/>
          <a:chOff x="0" y="0"/>
          <a:chExt cx="0" cy="0"/>
        </a:xfrm>
      </p:grpSpPr>
      <p:sp>
        <p:nvSpPr>
          <p:cNvPr id="293" name="Google Shape;293;p19"/>
          <p:cNvSpPr/>
          <p:nvPr/>
        </p:nvSpPr>
        <p:spPr>
          <a:xfrm>
            <a:off x="5030119" y="-840112"/>
            <a:ext cx="6133400" cy="4127550"/>
          </a:xfrm>
          <a:custGeom>
            <a:avLst/>
            <a:gdLst/>
            <a:ahLst/>
            <a:cxnLst/>
            <a:rect l="l" t="t" r="r" b="b"/>
            <a:pathLst>
              <a:path w="245336" h="165102" extrusionOk="0">
                <a:moveTo>
                  <a:pt x="171578" y="1300"/>
                </a:moveTo>
                <a:cubicBezTo>
                  <a:pt x="150778" y="816"/>
                  <a:pt x="91120" y="-635"/>
                  <a:pt x="65805" y="332"/>
                </a:cubicBezTo>
                <a:cubicBezTo>
                  <a:pt x="40491" y="1299"/>
                  <a:pt x="30279" y="2321"/>
                  <a:pt x="19691" y="7104"/>
                </a:cubicBezTo>
                <a:cubicBezTo>
                  <a:pt x="9103" y="11888"/>
                  <a:pt x="5233" y="19735"/>
                  <a:pt x="2277" y="29033"/>
                </a:cubicBezTo>
                <a:cubicBezTo>
                  <a:pt x="-679" y="38331"/>
                  <a:pt x="-679" y="53703"/>
                  <a:pt x="1955" y="62893"/>
                </a:cubicBezTo>
                <a:cubicBezTo>
                  <a:pt x="4589" y="72084"/>
                  <a:pt x="10447" y="79232"/>
                  <a:pt x="18079" y="84176"/>
                </a:cubicBezTo>
                <a:cubicBezTo>
                  <a:pt x="25711" y="89121"/>
                  <a:pt x="35977" y="93313"/>
                  <a:pt x="47747" y="92560"/>
                </a:cubicBezTo>
                <a:cubicBezTo>
                  <a:pt x="59517" y="91808"/>
                  <a:pt x="78704" y="85251"/>
                  <a:pt x="88701" y="79661"/>
                </a:cubicBezTo>
                <a:cubicBezTo>
                  <a:pt x="98698" y="74072"/>
                  <a:pt x="100633" y="63430"/>
                  <a:pt x="107727" y="59023"/>
                </a:cubicBezTo>
                <a:cubicBezTo>
                  <a:pt x="114822" y="54616"/>
                  <a:pt x="123206" y="52197"/>
                  <a:pt x="131268" y="53218"/>
                </a:cubicBezTo>
                <a:cubicBezTo>
                  <a:pt x="139330" y="54239"/>
                  <a:pt x="150617" y="59130"/>
                  <a:pt x="156099" y="65150"/>
                </a:cubicBezTo>
                <a:cubicBezTo>
                  <a:pt x="161581" y="71170"/>
                  <a:pt x="164430" y="81812"/>
                  <a:pt x="164161" y="89336"/>
                </a:cubicBezTo>
                <a:cubicBezTo>
                  <a:pt x="163892" y="96861"/>
                  <a:pt x="156475" y="102235"/>
                  <a:pt x="154486" y="110297"/>
                </a:cubicBezTo>
                <a:cubicBezTo>
                  <a:pt x="152497" y="118359"/>
                  <a:pt x="150617" y="130075"/>
                  <a:pt x="152229" y="137707"/>
                </a:cubicBezTo>
                <a:cubicBezTo>
                  <a:pt x="153842" y="145339"/>
                  <a:pt x="158571" y="151950"/>
                  <a:pt x="164161" y="156088"/>
                </a:cubicBezTo>
                <a:cubicBezTo>
                  <a:pt x="169751" y="160227"/>
                  <a:pt x="177383" y="161732"/>
                  <a:pt x="185767" y="162538"/>
                </a:cubicBezTo>
                <a:cubicBezTo>
                  <a:pt x="194151" y="163344"/>
                  <a:pt x="204739" y="168666"/>
                  <a:pt x="214467" y="160926"/>
                </a:cubicBezTo>
                <a:cubicBezTo>
                  <a:pt x="224195" y="153187"/>
                  <a:pt x="240158" y="136847"/>
                  <a:pt x="244135" y="116101"/>
                </a:cubicBezTo>
                <a:cubicBezTo>
                  <a:pt x="248112" y="95355"/>
                  <a:pt x="240802" y="53918"/>
                  <a:pt x="238330" y="36450"/>
                </a:cubicBezTo>
                <a:cubicBezTo>
                  <a:pt x="235858" y="18983"/>
                  <a:pt x="237255" y="16832"/>
                  <a:pt x="229301" y="11296"/>
                </a:cubicBezTo>
                <a:cubicBezTo>
                  <a:pt x="221347" y="5760"/>
                  <a:pt x="200225" y="4901"/>
                  <a:pt x="190604" y="3235"/>
                </a:cubicBezTo>
                <a:cubicBezTo>
                  <a:pt x="180984" y="1569"/>
                  <a:pt x="192378" y="1784"/>
                  <a:pt x="171578" y="1300"/>
                </a:cubicBezTo>
                <a:close/>
              </a:path>
            </a:pathLst>
          </a:custGeom>
          <a:solidFill>
            <a:srgbClr val="FFFFFF">
              <a:alpha val="17880"/>
            </a:srgbClr>
          </a:solidFill>
          <a:ln>
            <a:noFill/>
          </a:ln>
        </p:spPr>
      </p:sp>
      <p:sp>
        <p:nvSpPr>
          <p:cNvPr id="294" name="Google Shape;294;p19"/>
          <p:cNvSpPr txBox="1">
            <a:spLocks noGrp="1"/>
          </p:cNvSpPr>
          <p:nvPr>
            <p:ph type="subTitle" idx="1"/>
          </p:nvPr>
        </p:nvSpPr>
        <p:spPr>
          <a:xfrm>
            <a:off x="4579300" y="2560531"/>
            <a:ext cx="3365100" cy="8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95" name="Google Shape;295;p19"/>
          <p:cNvSpPr txBox="1">
            <a:spLocks noGrp="1"/>
          </p:cNvSpPr>
          <p:nvPr>
            <p:ph type="title"/>
          </p:nvPr>
        </p:nvSpPr>
        <p:spPr>
          <a:xfrm>
            <a:off x="4579300" y="1676512"/>
            <a:ext cx="2064000" cy="9735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6" name="Google Shape;296;p19"/>
          <p:cNvSpPr/>
          <p:nvPr/>
        </p:nvSpPr>
        <p:spPr>
          <a:xfrm>
            <a:off x="-721529" y="1326349"/>
            <a:ext cx="2876400" cy="4167800"/>
          </a:xfrm>
          <a:custGeom>
            <a:avLst/>
            <a:gdLst/>
            <a:ahLst/>
            <a:cxnLst/>
            <a:rect l="l" t="t" r="r" b="b"/>
            <a:pathLst>
              <a:path w="115056" h="166712" extrusionOk="0">
                <a:moveTo>
                  <a:pt x="161" y="111731"/>
                </a:moveTo>
                <a:cubicBezTo>
                  <a:pt x="-161" y="98456"/>
                  <a:pt x="322" y="74593"/>
                  <a:pt x="806" y="58523"/>
                </a:cubicBezTo>
                <a:cubicBezTo>
                  <a:pt x="1290" y="42453"/>
                  <a:pt x="752" y="24609"/>
                  <a:pt x="3063" y="15311"/>
                </a:cubicBezTo>
                <a:cubicBezTo>
                  <a:pt x="5374" y="6013"/>
                  <a:pt x="9942" y="5099"/>
                  <a:pt x="14672" y="2734"/>
                </a:cubicBezTo>
                <a:cubicBezTo>
                  <a:pt x="19402" y="369"/>
                  <a:pt x="26443" y="-1028"/>
                  <a:pt x="31441" y="1122"/>
                </a:cubicBezTo>
                <a:cubicBezTo>
                  <a:pt x="36439" y="3272"/>
                  <a:pt x="41760" y="4830"/>
                  <a:pt x="44662" y="15633"/>
                </a:cubicBezTo>
                <a:cubicBezTo>
                  <a:pt x="47564" y="26436"/>
                  <a:pt x="48425" y="53148"/>
                  <a:pt x="48855" y="65940"/>
                </a:cubicBezTo>
                <a:cubicBezTo>
                  <a:pt x="49285" y="78732"/>
                  <a:pt x="48586" y="84321"/>
                  <a:pt x="47242" y="92383"/>
                </a:cubicBezTo>
                <a:cubicBezTo>
                  <a:pt x="45898" y="100445"/>
                  <a:pt x="41384" y="107969"/>
                  <a:pt x="40793" y="114311"/>
                </a:cubicBezTo>
                <a:cubicBezTo>
                  <a:pt x="40202" y="120653"/>
                  <a:pt x="40632" y="126458"/>
                  <a:pt x="43695" y="130435"/>
                </a:cubicBezTo>
                <a:cubicBezTo>
                  <a:pt x="46759" y="134412"/>
                  <a:pt x="52886" y="137530"/>
                  <a:pt x="59174" y="138175"/>
                </a:cubicBezTo>
                <a:cubicBezTo>
                  <a:pt x="65462" y="138820"/>
                  <a:pt x="74922" y="135004"/>
                  <a:pt x="81425" y="134305"/>
                </a:cubicBezTo>
                <a:cubicBezTo>
                  <a:pt x="87928" y="133606"/>
                  <a:pt x="93463" y="133122"/>
                  <a:pt x="98193" y="133982"/>
                </a:cubicBezTo>
                <a:cubicBezTo>
                  <a:pt x="102923" y="134842"/>
                  <a:pt x="107008" y="135326"/>
                  <a:pt x="109803" y="139464"/>
                </a:cubicBezTo>
                <a:cubicBezTo>
                  <a:pt x="112598" y="143603"/>
                  <a:pt x="115338" y="154460"/>
                  <a:pt x="114962" y="158813"/>
                </a:cubicBezTo>
                <a:cubicBezTo>
                  <a:pt x="114586" y="163167"/>
                  <a:pt x="114801" y="164456"/>
                  <a:pt x="107545" y="165585"/>
                </a:cubicBezTo>
                <a:cubicBezTo>
                  <a:pt x="100289" y="166714"/>
                  <a:pt x="86692" y="165800"/>
                  <a:pt x="71428" y="165585"/>
                </a:cubicBezTo>
                <a:cubicBezTo>
                  <a:pt x="56164" y="165370"/>
                  <a:pt x="27410" y="168863"/>
                  <a:pt x="15962" y="164295"/>
                </a:cubicBezTo>
                <a:cubicBezTo>
                  <a:pt x="4514" y="159727"/>
                  <a:pt x="5374" y="146936"/>
                  <a:pt x="2740" y="138175"/>
                </a:cubicBezTo>
                <a:cubicBezTo>
                  <a:pt x="107" y="129414"/>
                  <a:pt x="483" y="125006"/>
                  <a:pt x="161" y="111731"/>
                </a:cubicBezTo>
                <a:close/>
              </a:path>
            </a:pathLst>
          </a:custGeom>
          <a:solidFill>
            <a:srgbClr val="FFFFFF">
              <a:alpha val="17880"/>
            </a:srgbClr>
          </a:solidFill>
          <a:ln>
            <a:noFill/>
          </a:ln>
        </p:spPr>
      </p:sp>
      <p:grpSp>
        <p:nvGrpSpPr>
          <p:cNvPr id="297" name="Google Shape;297;p19"/>
          <p:cNvGrpSpPr/>
          <p:nvPr/>
        </p:nvGrpSpPr>
        <p:grpSpPr>
          <a:xfrm flipH="1">
            <a:off x="7507029" y="4113917"/>
            <a:ext cx="1525728" cy="1141574"/>
            <a:chOff x="-50021" y="4164280"/>
            <a:chExt cx="1525728" cy="1141574"/>
          </a:xfrm>
        </p:grpSpPr>
        <p:grpSp>
          <p:nvGrpSpPr>
            <p:cNvPr id="298" name="Google Shape;298;p19"/>
            <p:cNvGrpSpPr/>
            <p:nvPr/>
          </p:nvGrpSpPr>
          <p:grpSpPr>
            <a:xfrm rot="825249">
              <a:off x="45785" y="4271130"/>
              <a:ext cx="1010721" cy="927873"/>
              <a:chOff x="3726000" y="4641775"/>
              <a:chExt cx="541350" cy="496950"/>
            </a:xfrm>
          </p:grpSpPr>
          <p:sp>
            <p:nvSpPr>
              <p:cNvPr id="299" name="Google Shape;299;p19"/>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9"/>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9"/>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9"/>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9"/>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19"/>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19"/>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19"/>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9"/>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9"/>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9"/>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19"/>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19"/>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19"/>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9"/>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9"/>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19"/>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19"/>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19"/>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19"/>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19"/>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19"/>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19"/>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2" name="Google Shape;322;p19"/>
            <p:cNvGrpSpPr/>
            <p:nvPr/>
          </p:nvGrpSpPr>
          <p:grpSpPr>
            <a:xfrm rot="-825249" flipH="1">
              <a:off x="815878" y="4676373"/>
              <a:ext cx="602698" cy="553267"/>
              <a:chOff x="3726000" y="4641775"/>
              <a:chExt cx="541350" cy="496950"/>
            </a:xfrm>
          </p:grpSpPr>
          <p:sp>
            <p:nvSpPr>
              <p:cNvPr id="323" name="Google Shape;323;p19"/>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9"/>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9"/>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9"/>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9"/>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19"/>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19"/>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19"/>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19"/>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19"/>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19"/>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19"/>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19"/>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19"/>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19"/>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19"/>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19"/>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19"/>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19"/>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19"/>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19"/>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19"/>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19"/>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46"/>
        <p:cNvGrpSpPr/>
        <p:nvPr/>
      </p:nvGrpSpPr>
      <p:grpSpPr>
        <a:xfrm>
          <a:off x="0" y="0"/>
          <a:ext cx="0" cy="0"/>
          <a:chOff x="0" y="0"/>
          <a:chExt cx="0" cy="0"/>
        </a:xfrm>
      </p:grpSpPr>
      <p:sp>
        <p:nvSpPr>
          <p:cNvPr id="347" name="Google Shape;347;p20"/>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8" name="Google Shape;348;p20"/>
          <p:cNvSpPr/>
          <p:nvPr/>
        </p:nvSpPr>
        <p:spPr>
          <a:xfrm>
            <a:off x="-215550" y="-221428"/>
            <a:ext cx="1861300" cy="1956525"/>
          </a:xfrm>
          <a:custGeom>
            <a:avLst/>
            <a:gdLst/>
            <a:ahLst/>
            <a:cxnLst/>
            <a:rect l="l" t="t" r="r" b="b"/>
            <a:pathLst>
              <a:path w="74452" h="78261" extrusionOk="0">
                <a:moveTo>
                  <a:pt x="1680" y="72053"/>
                </a:moveTo>
                <a:cubicBezTo>
                  <a:pt x="3185" y="75385"/>
                  <a:pt x="6087" y="75546"/>
                  <a:pt x="9097" y="76567"/>
                </a:cubicBezTo>
                <a:cubicBezTo>
                  <a:pt x="12107" y="77588"/>
                  <a:pt x="15922" y="78341"/>
                  <a:pt x="19738" y="78180"/>
                </a:cubicBezTo>
                <a:cubicBezTo>
                  <a:pt x="23554" y="78019"/>
                  <a:pt x="29143" y="77105"/>
                  <a:pt x="31992" y="75600"/>
                </a:cubicBezTo>
                <a:cubicBezTo>
                  <a:pt x="34841" y="74095"/>
                  <a:pt x="35755" y="71837"/>
                  <a:pt x="36830" y="69150"/>
                </a:cubicBezTo>
                <a:cubicBezTo>
                  <a:pt x="37905" y="66463"/>
                  <a:pt x="39195" y="62647"/>
                  <a:pt x="38442" y="59476"/>
                </a:cubicBezTo>
                <a:cubicBezTo>
                  <a:pt x="37690" y="56305"/>
                  <a:pt x="34680" y="53349"/>
                  <a:pt x="32315" y="50124"/>
                </a:cubicBezTo>
                <a:cubicBezTo>
                  <a:pt x="29950" y="46899"/>
                  <a:pt x="25812" y="43622"/>
                  <a:pt x="24253" y="40128"/>
                </a:cubicBezTo>
                <a:cubicBezTo>
                  <a:pt x="22694" y="36635"/>
                  <a:pt x="21781" y="31850"/>
                  <a:pt x="22963" y="29163"/>
                </a:cubicBezTo>
                <a:cubicBezTo>
                  <a:pt x="24146" y="26476"/>
                  <a:pt x="27693" y="25025"/>
                  <a:pt x="31348" y="24004"/>
                </a:cubicBezTo>
                <a:cubicBezTo>
                  <a:pt x="35003" y="22983"/>
                  <a:pt x="40270" y="23036"/>
                  <a:pt x="44892" y="23036"/>
                </a:cubicBezTo>
                <a:cubicBezTo>
                  <a:pt x="49514" y="23036"/>
                  <a:pt x="54943" y="24165"/>
                  <a:pt x="59081" y="24004"/>
                </a:cubicBezTo>
                <a:cubicBezTo>
                  <a:pt x="63219" y="23843"/>
                  <a:pt x="67250" y="23037"/>
                  <a:pt x="69722" y="22069"/>
                </a:cubicBezTo>
                <a:cubicBezTo>
                  <a:pt x="72194" y="21102"/>
                  <a:pt x="73162" y="19811"/>
                  <a:pt x="73914" y="18199"/>
                </a:cubicBezTo>
                <a:cubicBezTo>
                  <a:pt x="74667" y="16587"/>
                  <a:pt x="74452" y="14115"/>
                  <a:pt x="74237" y="12395"/>
                </a:cubicBezTo>
                <a:cubicBezTo>
                  <a:pt x="74022" y="10675"/>
                  <a:pt x="73754" y="9278"/>
                  <a:pt x="72625" y="7880"/>
                </a:cubicBezTo>
                <a:cubicBezTo>
                  <a:pt x="71496" y="6483"/>
                  <a:pt x="70421" y="5031"/>
                  <a:pt x="67465" y="4010"/>
                </a:cubicBezTo>
                <a:cubicBezTo>
                  <a:pt x="64509" y="2989"/>
                  <a:pt x="63219" y="2398"/>
                  <a:pt x="54888" y="1753"/>
                </a:cubicBezTo>
                <a:cubicBezTo>
                  <a:pt x="46557" y="1108"/>
                  <a:pt x="25597" y="-396"/>
                  <a:pt x="17481" y="141"/>
                </a:cubicBezTo>
                <a:cubicBezTo>
                  <a:pt x="9365" y="679"/>
                  <a:pt x="8935" y="678"/>
                  <a:pt x="6194" y="4978"/>
                </a:cubicBezTo>
                <a:cubicBezTo>
                  <a:pt x="3453" y="9278"/>
                  <a:pt x="2056" y="17340"/>
                  <a:pt x="1035" y="25939"/>
                </a:cubicBezTo>
                <a:cubicBezTo>
                  <a:pt x="14" y="34538"/>
                  <a:pt x="-40" y="48888"/>
                  <a:pt x="67" y="56574"/>
                </a:cubicBezTo>
                <a:cubicBezTo>
                  <a:pt x="175" y="64260"/>
                  <a:pt x="175" y="68721"/>
                  <a:pt x="1680" y="72053"/>
                </a:cubicBezTo>
                <a:close/>
              </a:path>
            </a:pathLst>
          </a:custGeom>
          <a:solidFill>
            <a:srgbClr val="FFFFFF">
              <a:alpha val="17880"/>
            </a:srgbClr>
          </a:solidFill>
          <a:ln>
            <a:noFill/>
          </a:ln>
        </p:spPr>
      </p:sp>
      <p:sp>
        <p:nvSpPr>
          <p:cNvPr id="349" name="Google Shape;349;p20"/>
          <p:cNvSpPr/>
          <p:nvPr/>
        </p:nvSpPr>
        <p:spPr>
          <a:xfrm rot="5265202" flipH="1">
            <a:off x="6814358" y="3068842"/>
            <a:ext cx="2201856" cy="3675285"/>
          </a:xfrm>
          <a:custGeom>
            <a:avLst/>
            <a:gdLst/>
            <a:ahLst/>
            <a:cxnLst/>
            <a:rect l="l" t="t" r="r" b="b"/>
            <a:pathLst>
              <a:path w="88077" h="147016" extrusionOk="0">
                <a:moveTo>
                  <a:pt x="2366" y="115487"/>
                </a:moveTo>
                <a:cubicBezTo>
                  <a:pt x="3119" y="121560"/>
                  <a:pt x="3333" y="124893"/>
                  <a:pt x="4623" y="128709"/>
                </a:cubicBezTo>
                <a:cubicBezTo>
                  <a:pt x="5913" y="132525"/>
                  <a:pt x="6612" y="135427"/>
                  <a:pt x="10105" y="138383"/>
                </a:cubicBezTo>
                <a:cubicBezTo>
                  <a:pt x="13599" y="141339"/>
                  <a:pt x="19618" y="145316"/>
                  <a:pt x="25584" y="146445"/>
                </a:cubicBezTo>
                <a:cubicBezTo>
                  <a:pt x="31550" y="147574"/>
                  <a:pt x="40955" y="146821"/>
                  <a:pt x="45900" y="145155"/>
                </a:cubicBezTo>
                <a:cubicBezTo>
                  <a:pt x="50845" y="143489"/>
                  <a:pt x="53048" y="141232"/>
                  <a:pt x="55252" y="136448"/>
                </a:cubicBezTo>
                <a:cubicBezTo>
                  <a:pt x="57456" y="131665"/>
                  <a:pt x="59552" y="123495"/>
                  <a:pt x="59122" y="116454"/>
                </a:cubicBezTo>
                <a:cubicBezTo>
                  <a:pt x="58692" y="109413"/>
                  <a:pt x="55144" y="102373"/>
                  <a:pt x="52672" y="94204"/>
                </a:cubicBezTo>
                <a:cubicBezTo>
                  <a:pt x="50200" y="86035"/>
                  <a:pt x="44396" y="75124"/>
                  <a:pt x="44288" y="67438"/>
                </a:cubicBezTo>
                <a:cubicBezTo>
                  <a:pt x="44181" y="59752"/>
                  <a:pt x="47459" y="51421"/>
                  <a:pt x="52027" y="48089"/>
                </a:cubicBezTo>
                <a:cubicBezTo>
                  <a:pt x="56595" y="44757"/>
                  <a:pt x="66700" y="47820"/>
                  <a:pt x="71698" y="47444"/>
                </a:cubicBezTo>
                <a:cubicBezTo>
                  <a:pt x="76696" y="47068"/>
                  <a:pt x="79330" y="47552"/>
                  <a:pt x="82017" y="45832"/>
                </a:cubicBezTo>
                <a:cubicBezTo>
                  <a:pt x="84704" y="44112"/>
                  <a:pt x="87123" y="40941"/>
                  <a:pt x="87822" y="37125"/>
                </a:cubicBezTo>
                <a:cubicBezTo>
                  <a:pt x="88521" y="33309"/>
                  <a:pt x="87715" y="28418"/>
                  <a:pt x="86210" y="22936"/>
                </a:cubicBezTo>
                <a:cubicBezTo>
                  <a:pt x="84705" y="17454"/>
                  <a:pt x="82932" y="8049"/>
                  <a:pt x="78793" y="4233"/>
                </a:cubicBezTo>
                <a:cubicBezTo>
                  <a:pt x="74655" y="417"/>
                  <a:pt x="72236" y="-121"/>
                  <a:pt x="61379" y="40"/>
                </a:cubicBezTo>
                <a:cubicBezTo>
                  <a:pt x="50522" y="201"/>
                  <a:pt x="23058" y="1062"/>
                  <a:pt x="13652" y="5200"/>
                </a:cubicBezTo>
                <a:cubicBezTo>
                  <a:pt x="4247" y="9339"/>
                  <a:pt x="7203" y="10360"/>
                  <a:pt x="4946" y="24871"/>
                </a:cubicBezTo>
                <a:cubicBezTo>
                  <a:pt x="2689" y="39383"/>
                  <a:pt x="538" y="77166"/>
                  <a:pt x="108" y="92269"/>
                </a:cubicBezTo>
                <a:cubicBezTo>
                  <a:pt x="-322" y="107372"/>
                  <a:pt x="1614" y="109414"/>
                  <a:pt x="2366" y="115487"/>
                </a:cubicBezTo>
                <a:close/>
              </a:path>
            </a:pathLst>
          </a:custGeom>
          <a:solidFill>
            <a:srgbClr val="FFFFFF">
              <a:alpha val="17880"/>
            </a:srgbClr>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350"/>
        <p:cNvGrpSpPr/>
        <p:nvPr/>
      </p:nvGrpSpPr>
      <p:grpSpPr>
        <a:xfrm>
          <a:off x="0" y="0"/>
          <a:ext cx="0" cy="0"/>
          <a:chOff x="0" y="0"/>
          <a:chExt cx="0" cy="0"/>
        </a:xfrm>
      </p:grpSpPr>
      <p:sp>
        <p:nvSpPr>
          <p:cNvPr id="351" name="Google Shape;351;p21"/>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2" name="Google Shape;352;p21"/>
          <p:cNvSpPr/>
          <p:nvPr/>
        </p:nvSpPr>
        <p:spPr>
          <a:xfrm>
            <a:off x="2019013" y="4461085"/>
            <a:ext cx="7568575" cy="1134550"/>
          </a:xfrm>
          <a:custGeom>
            <a:avLst/>
            <a:gdLst/>
            <a:ahLst/>
            <a:cxnLst/>
            <a:rect l="l" t="t" r="r" b="b"/>
            <a:pathLst>
              <a:path w="302743" h="45382" extrusionOk="0">
                <a:moveTo>
                  <a:pt x="181" y="34069"/>
                </a:moveTo>
                <a:cubicBezTo>
                  <a:pt x="-410" y="31382"/>
                  <a:pt x="825" y="26384"/>
                  <a:pt x="2760" y="22460"/>
                </a:cubicBezTo>
                <a:cubicBezTo>
                  <a:pt x="4695" y="18537"/>
                  <a:pt x="4964" y="13430"/>
                  <a:pt x="11790" y="10528"/>
                </a:cubicBezTo>
                <a:cubicBezTo>
                  <a:pt x="18616" y="7626"/>
                  <a:pt x="32912" y="5261"/>
                  <a:pt x="43715" y="5046"/>
                </a:cubicBezTo>
                <a:cubicBezTo>
                  <a:pt x="54518" y="4831"/>
                  <a:pt x="62312" y="7411"/>
                  <a:pt x="76608" y="9238"/>
                </a:cubicBezTo>
                <a:cubicBezTo>
                  <a:pt x="90905" y="11065"/>
                  <a:pt x="112349" y="14774"/>
                  <a:pt x="129494" y="16010"/>
                </a:cubicBezTo>
                <a:cubicBezTo>
                  <a:pt x="146639" y="17246"/>
                  <a:pt x="167278" y="17407"/>
                  <a:pt x="179478" y="16655"/>
                </a:cubicBezTo>
                <a:cubicBezTo>
                  <a:pt x="191678" y="15903"/>
                  <a:pt x="194312" y="13377"/>
                  <a:pt x="202696" y="11496"/>
                </a:cubicBezTo>
                <a:cubicBezTo>
                  <a:pt x="211080" y="9615"/>
                  <a:pt x="221991" y="7143"/>
                  <a:pt x="229784" y="5369"/>
                </a:cubicBezTo>
                <a:cubicBezTo>
                  <a:pt x="237577" y="3595"/>
                  <a:pt x="241716" y="1660"/>
                  <a:pt x="249455" y="854"/>
                </a:cubicBezTo>
                <a:cubicBezTo>
                  <a:pt x="257194" y="48"/>
                  <a:pt x="269179" y="-383"/>
                  <a:pt x="276220" y="531"/>
                </a:cubicBezTo>
                <a:cubicBezTo>
                  <a:pt x="283261" y="1445"/>
                  <a:pt x="287399" y="2198"/>
                  <a:pt x="291699" y="6336"/>
                </a:cubicBezTo>
                <a:cubicBezTo>
                  <a:pt x="295999" y="10475"/>
                  <a:pt x="300837" y="20202"/>
                  <a:pt x="302019" y="25362"/>
                </a:cubicBezTo>
                <a:cubicBezTo>
                  <a:pt x="303202" y="30522"/>
                  <a:pt x="303255" y="34177"/>
                  <a:pt x="298794" y="37294"/>
                </a:cubicBezTo>
                <a:cubicBezTo>
                  <a:pt x="294333" y="40411"/>
                  <a:pt x="289066" y="42776"/>
                  <a:pt x="275253" y="44066"/>
                </a:cubicBezTo>
                <a:cubicBezTo>
                  <a:pt x="261440" y="45356"/>
                  <a:pt x="258108" y="45571"/>
                  <a:pt x="215917" y="45033"/>
                </a:cubicBezTo>
                <a:cubicBezTo>
                  <a:pt x="173726" y="44496"/>
                  <a:pt x="57044" y="41916"/>
                  <a:pt x="22109" y="40841"/>
                </a:cubicBezTo>
                <a:cubicBezTo>
                  <a:pt x="-12826" y="39766"/>
                  <a:pt x="9963" y="39713"/>
                  <a:pt x="6308" y="38584"/>
                </a:cubicBezTo>
                <a:cubicBezTo>
                  <a:pt x="2653" y="37455"/>
                  <a:pt x="772" y="36756"/>
                  <a:pt x="181" y="34069"/>
                </a:cubicBezTo>
                <a:close/>
              </a:path>
            </a:pathLst>
          </a:custGeom>
          <a:solidFill>
            <a:srgbClr val="FFFFFF">
              <a:alpha val="17880"/>
            </a:srgbClr>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353"/>
        <p:cNvGrpSpPr/>
        <p:nvPr/>
      </p:nvGrpSpPr>
      <p:grpSpPr>
        <a:xfrm>
          <a:off x="0" y="0"/>
          <a:ext cx="0" cy="0"/>
          <a:chOff x="0" y="0"/>
          <a:chExt cx="0" cy="0"/>
        </a:xfrm>
      </p:grpSpPr>
      <p:sp>
        <p:nvSpPr>
          <p:cNvPr id="354" name="Google Shape;354;p22"/>
          <p:cNvSpPr/>
          <p:nvPr/>
        </p:nvSpPr>
        <p:spPr>
          <a:xfrm rot="10800000">
            <a:off x="6213771" y="-515576"/>
            <a:ext cx="3701750" cy="2101175"/>
          </a:xfrm>
          <a:custGeom>
            <a:avLst/>
            <a:gdLst/>
            <a:ahLst/>
            <a:cxnLst/>
            <a:rect l="l" t="t" r="r" b="b"/>
            <a:pathLst>
              <a:path w="148070" h="84047" extrusionOk="0">
                <a:moveTo>
                  <a:pt x="3157" y="55958"/>
                </a:moveTo>
                <a:cubicBezTo>
                  <a:pt x="1598" y="46123"/>
                  <a:pt x="738" y="30805"/>
                  <a:pt x="1222" y="22421"/>
                </a:cubicBezTo>
                <a:cubicBezTo>
                  <a:pt x="1706" y="14037"/>
                  <a:pt x="2996" y="9361"/>
                  <a:pt x="6059" y="5652"/>
                </a:cubicBezTo>
                <a:cubicBezTo>
                  <a:pt x="9123" y="1944"/>
                  <a:pt x="14014" y="385"/>
                  <a:pt x="19603" y="170"/>
                </a:cubicBezTo>
                <a:cubicBezTo>
                  <a:pt x="25193" y="-45"/>
                  <a:pt x="34329" y="-744"/>
                  <a:pt x="39596" y="4362"/>
                </a:cubicBezTo>
                <a:cubicBezTo>
                  <a:pt x="44863" y="9468"/>
                  <a:pt x="47713" y="24033"/>
                  <a:pt x="51206" y="30805"/>
                </a:cubicBezTo>
                <a:cubicBezTo>
                  <a:pt x="54700" y="37577"/>
                  <a:pt x="55236" y="42092"/>
                  <a:pt x="60557" y="44994"/>
                </a:cubicBezTo>
                <a:cubicBezTo>
                  <a:pt x="65878" y="47896"/>
                  <a:pt x="73618" y="48273"/>
                  <a:pt x="83131" y="48219"/>
                </a:cubicBezTo>
                <a:cubicBezTo>
                  <a:pt x="92644" y="48165"/>
                  <a:pt x="108123" y="44995"/>
                  <a:pt x="117636" y="44672"/>
                </a:cubicBezTo>
                <a:cubicBezTo>
                  <a:pt x="127149" y="44350"/>
                  <a:pt x="135157" y="43221"/>
                  <a:pt x="140209" y="46284"/>
                </a:cubicBezTo>
                <a:cubicBezTo>
                  <a:pt x="145261" y="49348"/>
                  <a:pt x="148433" y="57302"/>
                  <a:pt x="147949" y="63053"/>
                </a:cubicBezTo>
                <a:cubicBezTo>
                  <a:pt x="147465" y="68804"/>
                  <a:pt x="142198" y="77457"/>
                  <a:pt x="137307" y="80789"/>
                </a:cubicBezTo>
                <a:cubicBezTo>
                  <a:pt x="132416" y="84121"/>
                  <a:pt x="139725" y="82939"/>
                  <a:pt x="118603" y="83046"/>
                </a:cubicBezTo>
                <a:cubicBezTo>
                  <a:pt x="97481" y="83154"/>
                  <a:pt x="29815" y="85949"/>
                  <a:pt x="10574" y="81434"/>
                </a:cubicBezTo>
                <a:cubicBezTo>
                  <a:pt x="-8667" y="76919"/>
                  <a:pt x="4716" y="65794"/>
                  <a:pt x="3157" y="55958"/>
                </a:cubicBezTo>
                <a:close/>
              </a:path>
            </a:pathLst>
          </a:custGeom>
          <a:solidFill>
            <a:srgbClr val="FFFFFF">
              <a:alpha val="17880"/>
            </a:srgbClr>
          </a:solidFill>
          <a:ln>
            <a:noFill/>
          </a:ln>
        </p:spPr>
      </p:sp>
      <p:sp>
        <p:nvSpPr>
          <p:cNvPr id="355" name="Google Shape;355;p22"/>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6" name="Google Shape;356;p22"/>
          <p:cNvSpPr/>
          <p:nvPr/>
        </p:nvSpPr>
        <p:spPr>
          <a:xfrm rot="3829965">
            <a:off x="-1031678" y="3201299"/>
            <a:ext cx="2466109" cy="1701714"/>
          </a:xfrm>
          <a:custGeom>
            <a:avLst/>
            <a:gdLst/>
            <a:ahLst/>
            <a:cxnLst/>
            <a:rect l="l" t="t" r="r" b="b"/>
            <a:pathLst>
              <a:path w="119641" h="68072" extrusionOk="0">
                <a:moveTo>
                  <a:pt x="593" y="14345"/>
                </a:moveTo>
                <a:cubicBezTo>
                  <a:pt x="1829" y="10798"/>
                  <a:pt x="3495" y="5961"/>
                  <a:pt x="8332" y="3704"/>
                </a:cubicBezTo>
                <a:cubicBezTo>
                  <a:pt x="13169" y="1447"/>
                  <a:pt x="23704" y="-1402"/>
                  <a:pt x="29616" y="801"/>
                </a:cubicBezTo>
                <a:cubicBezTo>
                  <a:pt x="35528" y="3005"/>
                  <a:pt x="38645" y="11980"/>
                  <a:pt x="43805" y="16925"/>
                </a:cubicBezTo>
                <a:cubicBezTo>
                  <a:pt x="48965" y="21870"/>
                  <a:pt x="55307" y="27621"/>
                  <a:pt x="60574" y="30469"/>
                </a:cubicBezTo>
                <a:cubicBezTo>
                  <a:pt x="65841" y="33318"/>
                  <a:pt x="69119" y="32887"/>
                  <a:pt x="75407" y="34016"/>
                </a:cubicBezTo>
                <a:cubicBezTo>
                  <a:pt x="81695" y="35145"/>
                  <a:pt x="92337" y="36274"/>
                  <a:pt x="98303" y="37241"/>
                </a:cubicBezTo>
                <a:cubicBezTo>
                  <a:pt x="104269" y="38209"/>
                  <a:pt x="107870" y="37564"/>
                  <a:pt x="111202" y="39821"/>
                </a:cubicBezTo>
                <a:cubicBezTo>
                  <a:pt x="114534" y="42078"/>
                  <a:pt x="117222" y="46915"/>
                  <a:pt x="118297" y="50785"/>
                </a:cubicBezTo>
                <a:cubicBezTo>
                  <a:pt x="119372" y="54655"/>
                  <a:pt x="120877" y="60459"/>
                  <a:pt x="117652" y="63039"/>
                </a:cubicBezTo>
                <a:cubicBezTo>
                  <a:pt x="114427" y="65619"/>
                  <a:pt x="115502" y="65673"/>
                  <a:pt x="98948" y="66264"/>
                </a:cubicBezTo>
                <a:cubicBezTo>
                  <a:pt x="82394" y="66855"/>
                  <a:pt x="34292" y="69651"/>
                  <a:pt x="18329" y="66587"/>
                </a:cubicBezTo>
                <a:cubicBezTo>
                  <a:pt x="2367" y="63524"/>
                  <a:pt x="6075" y="54816"/>
                  <a:pt x="3173" y="47883"/>
                </a:cubicBezTo>
                <a:cubicBezTo>
                  <a:pt x="271" y="40950"/>
                  <a:pt x="1345" y="30577"/>
                  <a:pt x="915" y="24987"/>
                </a:cubicBezTo>
                <a:cubicBezTo>
                  <a:pt x="485" y="19397"/>
                  <a:pt x="-643" y="17892"/>
                  <a:pt x="593" y="14345"/>
                </a:cubicBezTo>
                <a:close/>
              </a:path>
            </a:pathLst>
          </a:custGeom>
          <a:solidFill>
            <a:srgbClr val="FFFFFF">
              <a:alpha val="17880"/>
            </a:srgbClr>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357"/>
        <p:cNvGrpSpPr/>
        <p:nvPr/>
      </p:nvGrpSpPr>
      <p:grpSpPr>
        <a:xfrm>
          <a:off x="0" y="0"/>
          <a:ext cx="0" cy="0"/>
          <a:chOff x="0" y="0"/>
          <a:chExt cx="0" cy="0"/>
        </a:xfrm>
      </p:grpSpPr>
      <p:sp>
        <p:nvSpPr>
          <p:cNvPr id="358" name="Google Shape;358;p23"/>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8"/>
        <p:cNvGrpSpPr/>
        <p:nvPr/>
      </p:nvGrpSpPr>
      <p:grpSpPr>
        <a:xfrm>
          <a:off x="0" y="0"/>
          <a:ext cx="0" cy="0"/>
          <a:chOff x="0" y="0"/>
          <a:chExt cx="0" cy="0"/>
        </a:xfrm>
      </p:grpSpPr>
      <p:sp>
        <p:nvSpPr>
          <p:cNvPr id="19" name="Google Shape;19;p4"/>
          <p:cNvSpPr/>
          <p:nvPr/>
        </p:nvSpPr>
        <p:spPr>
          <a:xfrm rot="535015">
            <a:off x="-856377" y="4132355"/>
            <a:ext cx="6172637" cy="1559978"/>
          </a:xfrm>
          <a:custGeom>
            <a:avLst/>
            <a:gdLst/>
            <a:ahLst/>
            <a:cxnLst/>
            <a:rect l="l" t="t" r="r" b="b"/>
            <a:pathLst>
              <a:path w="246909" h="62400" extrusionOk="0">
                <a:moveTo>
                  <a:pt x="17162" y="887"/>
                </a:moveTo>
                <a:cubicBezTo>
                  <a:pt x="20763" y="-295"/>
                  <a:pt x="22160" y="-295"/>
                  <a:pt x="28126" y="1210"/>
                </a:cubicBezTo>
                <a:cubicBezTo>
                  <a:pt x="34092" y="2715"/>
                  <a:pt x="42477" y="6047"/>
                  <a:pt x="52957" y="9917"/>
                </a:cubicBezTo>
                <a:cubicBezTo>
                  <a:pt x="63438" y="13787"/>
                  <a:pt x="78809" y="23084"/>
                  <a:pt x="91009" y="24428"/>
                </a:cubicBezTo>
                <a:cubicBezTo>
                  <a:pt x="103209" y="25772"/>
                  <a:pt x="114711" y="21419"/>
                  <a:pt x="126159" y="17979"/>
                </a:cubicBezTo>
                <a:cubicBezTo>
                  <a:pt x="137607" y="14539"/>
                  <a:pt x="146475" y="6209"/>
                  <a:pt x="159696" y="3790"/>
                </a:cubicBezTo>
                <a:cubicBezTo>
                  <a:pt x="172918" y="1371"/>
                  <a:pt x="192858" y="1156"/>
                  <a:pt x="205488" y="3467"/>
                </a:cubicBezTo>
                <a:cubicBezTo>
                  <a:pt x="218118" y="5778"/>
                  <a:pt x="229190" y="13195"/>
                  <a:pt x="235478" y="17656"/>
                </a:cubicBezTo>
                <a:cubicBezTo>
                  <a:pt x="241766" y="22117"/>
                  <a:pt x="241659" y="24321"/>
                  <a:pt x="243218" y="30233"/>
                </a:cubicBezTo>
                <a:cubicBezTo>
                  <a:pt x="244777" y="36145"/>
                  <a:pt x="249399" y="48077"/>
                  <a:pt x="244830" y="53129"/>
                </a:cubicBezTo>
                <a:cubicBezTo>
                  <a:pt x="240262" y="58181"/>
                  <a:pt x="244507" y="59040"/>
                  <a:pt x="215807" y="60545"/>
                </a:cubicBezTo>
                <a:cubicBezTo>
                  <a:pt x="187107" y="62050"/>
                  <a:pt x="107402" y="62642"/>
                  <a:pt x="72628" y="62158"/>
                </a:cubicBezTo>
                <a:cubicBezTo>
                  <a:pt x="37854" y="61674"/>
                  <a:pt x="18989" y="63770"/>
                  <a:pt x="7165" y="57643"/>
                </a:cubicBezTo>
                <a:cubicBezTo>
                  <a:pt x="-4659" y="51516"/>
                  <a:pt x="1791" y="33619"/>
                  <a:pt x="1683" y="25396"/>
                </a:cubicBezTo>
                <a:cubicBezTo>
                  <a:pt x="1576" y="17173"/>
                  <a:pt x="3940" y="12389"/>
                  <a:pt x="6520" y="8304"/>
                </a:cubicBezTo>
                <a:cubicBezTo>
                  <a:pt x="9100" y="4219"/>
                  <a:pt x="13561" y="2069"/>
                  <a:pt x="17162" y="887"/>
                </a:cubicBezTo>
                <a:close/>
              </a:path>
            </a:pathLst>
          </a:custGeom>
          <a:solidFill>
            <a:srgbClr val="FFFFFF">
              <a:alpha val="17880"/>
            </a:srgbClr>
          </a:solidFill>
          <a:ln>
            <a:noFill/>
          </a:ln>
        </p:spPr>
      </p:sp>
      <p:sp>
        <p:nvSpPr>
          <p:cNvPr id="20" name="Google Shape;20;p4"/>
          <p:cNvSpPr/>
          <p:nvPr/>
        </p:nvSpPr>
        <p:spPr>
          <a:xfrm>
            <a:off x="4726492" y="-411150"/>
            <a:ext cx="4921875" cy="1349275"/>
          </a:xfrm>
          <a:custGeom>
            <a:avLst/>
            <a:gdLst/>
            <a:ahLst/>
            <a:cxnLst/>
            <a:rect l="l" t="t" r="r" b="b"/>
            <a:pathLst>
              <a:path w="196875" h="53971" extrusionOk="0">
                <a:moveTo>
                  <a:pt x="123965" y="3547"/>
                </a:moveTo>
                <a:cubicBezTo>
                  <a:pt x="110744" y="3171"/>
                  <a:pt x="89944" y="0"/>
                  <a:pt x="72369" y="0"/>
                </a:cubicBezTo>
                <a:cubicBezTo>
                  <a:pt x="54794" y="0"/>
                  <a:pt x="30071" y="1290"/>
                  <a:pt x="18515" y="3547"/>
                </a:cubicBezTo>
                <a:cubicBezTo>
                  <a:pt x="6960" y="5804"/>
                  <a:pt x="6100" y="9782"/>
                  <a:pt x="3036" y="13544"/>
                </a:cubicBezTo>
                <a:cubicBezTo>
                  <a:pt x="-27" y="17306"/>
                  <a:pt x="403" y="22090"/>
                  <a:pt x="134" y="26121"/>
                </a:cubicBezTo>
                <a:cubicBezTo>
                  <a:pt x="-135" y="30152"/>
                  <a:pt x="564" y="34667"/>
                  <a:pt x="1424" y="37730"/>
                </a:cubicBezTo>
                <a:cubicBezTo>
                  <a:pt x="2284" y="40794"/>
                  <a:pt x="2714" y="42782"/>
                  <a:pt x="5294" y="44502"/>
                </a:cubicBezTo>
                <a:cubicBezTo>
                  <a:pt x="7874" y="46222"/>
                  <a:pt x="11421" y="48318"/>
                  <a:pt x="16903" y="48049"/>
                </a:cubicBezTo>
                <a:cubicBezTo>
                  <a:pt x="22385" y="47780"/>
                  <a:pt x="30017" y="44931"/>
                  <a:pt x="38186" y="42889"/>
                </a:cubicBezTo>
                <a:cubicBezTo>
                  <a:pt x="46355" y="40847"/>
                  <a:pt x="55116" y="36655"/>
                  <a:pt x="65919" y="35795"/>
                </a:cubicBezTo>
                <a:cubicBezTo>
                  <a:pt x="76722" y="34935"/>
                  <a:pt x="93330" y="36064"/>
                  <a:pt x="103004" y="37730"/>
                </a:cubicBezTo>
                <a:cubicBezTo>
                  <a:pt x="112678" y="39396"/>
                  <a:pt x="116763" y="43212"/>
                  <a:pt x="123965" y="45792"/>
                </a:cubicBezTo>
                <a:cubicBezTo>
                  <a:pt x="131167" y="48372"/>
                  <a:pt x="138208" y="52134"/>
                  <a:pt x="146216" y="53209"/>
                </a:cubicBezTo>
                <a:cubicBezTo>
                  <a:pt x="154224" y="54284"/>
                  <a:pt x="163952" y="54337"/>
                  <a:pt x="172014" y="52241"/>
                </a:cubicBezTo>
                <a:cubicBezTo>
                  <a:pt x="180076" y="50145"/>
                  <a:pt x="190717" y="46060"/>
                  <a:pt x="194587" y="40632"/>
                </a:cubicBezTo>
                <a:cubicBezTo>
                  <a:pt x="198457" y="35204"/>
                  <a:pt x="196361" y="25046"/>
                  <a:pt x="195232" y="19671"/>
                </a:cubicBezTo>
                <a:cubicBezTo>
                  <a:pt x="194103" y="14296"/>
                  <a:pt x="195071" y="11286"/>
                  <a:pt x="187815" y="8384"/>
                </a:cubicBezTo>
                <a:cubicBezTo>
                  <a:pt x="180559" y="5482"/>
                  <a:pt x="162340" y="3063"/>
                  <a:pt x="151698" y="2257"/>
                </a:cubicBezTo>
                <a:cubicBezTo>
                  <a:pt x="141056" y="1451"/>
                  <a:pt x="137187" y="3923"/>
                  <a:pt x="123965" y="3547"/>
                </a:cubicBezTo>
                <a:close/>
              </a:path>
            </a:pathLst>
          </a:custGeom>
          <a:solidFill>
            <a:srgbClr val="FFFFFF">
              <a:alpha val="17880"/>
            </a:srgbClr>
          </a:solidFill>
          <a:ln>
            <a:noFill/>
          </a:ln>
        </p:spPr>
      </p:sp>
      <p:sp>
        <p:nvSpPr>
          <p:cNvPr id="21" name="Google Shape;21;p4"/>
          <p:cNvSpPr txBox="1">
            <a:spLocks noGrp="1"/>
          </p:cNvSpPr>
          <p:nvPr>
            <p:ph type="title"/>
          </p:nvPr>
        </p:nvSpPr>
        <p:spPr>
          <a:xfrm>
            <a:off x="720000" y="809200"/>
            <a:ext cx="4006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 name="Google Shape;22;p4"/>
          <p:cNvSpPr txBox="1">
            <a:spLocks noGrp="1"/>
          </p:cNvSpPr>
          <p:nvPr>
            <p:ph type="body" idx="1"/>
          </p:nvPr>
        </p:nvSpPr>
        <p:spPr>
          <a:xfrm>
            <a:off x="720000" y="1470825"/>
            <a:ext cx="4629300" cy="2281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59"/>
        <p:cNvGrpSpPr/>
        <p:nvPr/>
      </p:nvGrpSpPr>
      <p:grpSpPr>
        <a:xfrm>
          <a:off x="0" y="0"/>
          <a:ext cx="0" cy="0"/>
          <a:chOff x="0" y="0"/>
          <a:chExt cx="0" cy="0"/>
        </a:xfrm>
      </p:grpSpPr>
      <p:sp>
        <p:nvSpPr>
          <p:cNvPr id="360" name="Google Shape;360;p24"/>
          <p:cNvSpPr/>
          <p:nvPr/>
        </p:nvSpPr>
        <p:spPr>
          <a:xfrm>
            <a:off x="1991650" y="766393"/>
            <a:ext cx="5160700" cy="2561850"/>
          </a:xfrm>
          <a:custGeom>
            <a:avLst/>
            <a:gdLst/>
            <a:ahLst/>
            <a:cxnLst/>
            <a:rect l="l" t="t" r="r" b="b"/>
            <a:pathLst>
              <a:path w="206428" h="102474" extrusionOk="0">
                <a:moveTo>
                  <a:pt x="76181" y="101560"/>
                </a:moveTo>
                <a:cubicBezTo>
                  <a:pt x="90316" y="101668"/>
                  <a:pt x="132023" y="102743"/>
                  <a:pt x="150028" y="102205"/>
                </a:cubicBezTo>
                <a:cubicBezTo>
                  <a:pt x="168033" y="101668"/>
                  <a:pt x="175773" y="101506"/>
                  <a:pt x="184211" y="98335"/>
                </a:cubicBezTo>
                <a:cubicBezTo>
                  <a:pt x="192649" y="95164"/>
                  <a:pt x="197002" y="90273"/>
                  <a:pt x="200657" y="83178"/>
                </a:cubicBezTo>
                <a:cubicBezTo>
                  <a:pt x="204312" y="76084"/>
                  <a:pt x="207214" y="65174"/>
                  <a:pt x="206139" y="55768"/>
                </a:cubicBezTo>
                <a:cubicBezTo>
                  <a:pt x="205064" y="46363"/>
                  <a:pt x="200066" y="34592"/>
                  <a:pt x="194208" y="26745"/>
                </a:cubicBezTo>
                <a:cubicBezTo>
                  <a:pt x="188350" y="18898"/>
                  <a:pt x="182813" y="13093"/>
                  <a:pt x="170989" y="8686"/>
                </a:cubicBezTo>
                <a:cubicBezTo>
                  <a:pt x="159165" y="4279"/>
                  <a:pt x="143633" y="1162"/>
                  <a:pt x="123263" y="302"/>
                </a:cubicBezTo>
                <a:cubicBezTo>
                  <a:pt x="102893" y="-558"/>
                  <a:pt x="67690" y="625"/>
                  <a:pt x="48771" y="3527"/>
                </a:cubicBezTo>
                <a:cubicBezTo>
                  <a:pt x="29852" y="6429"/>
                  <a:pt x="17759" y="9977"/>
                  <a:pt x="9751" y="17716"/>
                </a:cubicBezTo>
                <a:cubicBezTo>
                  <a:pt x="1743" y="25455"/>
                  <a:pt x="1851" y="39375"/>
                  <a:pt x="722" y="49963"/>
                </a:cubicBezTo>
                <a:cubicBezTo>
                  <a:pt x="-407" y="60551"/>
                  <a:pt x="-461" y="73505"/>
                  <a:pt x="2979" y="81244"/>
                </a:cubicBezTo>
                <a:cubicBezTo>
                  <a:pt x="6419" y="88984"/>
                  <a:pt x="13836" y="93175"/>
                  <a:pt x="21360" y="96400"/>
                </a:cubicBezTo>
                <a:cubicBezTo>
                  <a:pt x="28885" y="99625"/>
                  <a:pt x="40817" y="99732"/>
                  <a:pt x="48126" y="100592"/>
                </a:cubicBezTo>
                <a:cubicBezTo>
                  <a:pt x="55436" y="101452"/>
                  <a:pt x="60541" y="101399"/>
                  <a:pt x="65217" y="101560"/>
                </a:cubicBezTo>
                <a:cubicBezTo>
                  <a:pt x="69893" y="101721"/>
                  <a:pt x="62046" y="101453"/>
                  <a:pt x="76181" y="101560"/>
                </a:cubicBezTo>
                <a:close/>
              </a:path>
            </a:pathLst>
          </a:custGeom>
          <a:solidFill>
            <a:srgbClr val="FFFFFF">
              <a:alpha val="17880"/>
            </a:srgbClr>
          </a:solidFill>
          <a:ln>
            <a:noFill/>
          </a:ln>
        </p:spPr>
      </p:sp>
      <p:sp>
        <p:nvSpPr>
          <p:cNvPr id="361" name="Google Shape;361;p24"/>
          <p:cNvSpPr/>
          <p:nvPr/>
        </p:nvSpPr>
        <p:spPr>
          <a:xfrm>
            <a:off x="-347994" y="905152"/>
            <a:ext cx="2745075" cy="4504775"/>
          </a:xfrm>
          <a:custGeom>
            <a:avLst/>
            <a:gdLst/>
            <a:ahLst/>
            <a:cxnLst/>
            <a:rect l="l" t="t" r="r" b="b"/>
            <a:pathLst>
              <a:path w="109803" h="180191" extrusionOk="0">
                <a:moveTo>
                  <a:pt x="28431" y="178563"/>
                </a:moveTo>
                <a:cubicBezTo>
                  <a:pt x="42728" y="178241"/>
                  <a:pt x="88251" y="178348"/>
                  <a:pt x="101311" y="177273"/>
                </a:cubicBezTo>
                <a:cubicBezTo>
                  <a:pt x="114371" y="176198"/>
                  <a:pt x="105396" y="176145"/>
                  <a:pt x="106793" y="172114"/>
                </a:cubicBezTo>
                <a:cubicBezTo>
                  <a:pt x="108191" y="168083"/>
                  <a:pt x="110126" y="158463"/>
                  <a:pt x="109696" y="153088"/>
                </a:cubicBezTo>
                <a:cubicBezTo>
                  <a:pt x="109266" y="147713"/>
                  <a:pt x="107223" y="143467"/>
                  <a:pt x="104213" y="139866"/>
                </a:cubicBezTo>
                <a:cubicBezTo>
                  <a:pt x="101203" y="136265"/>
                  <a:pt x="96743" y="134008"/>
                  <a:pt x="91637" y="131482"/>
                </a:cubicBezTo>
                <a:cubicBezTo>
                  <a:pt x="86531" y="128956"/>
                  <a:pt x="80135" y="127129"/>
                  <a:pt x="73578" y="124710"/>
                </a:cubicBezTo>
                <a:cubicBezTo>
                  <a:pt x="67021" y="122291"/>
                  <a:pt x="57293" y="121592"/>
                  <a:pt x="52295" y="116970"/>
                </a:cubicBezTo>
                <a:cubicBezTo>
                  <a:pt x="47297" y="112348"/>
                  <a:pt x="44824" y="103319"/>
                  <a:pt x="43588" y="96977"/>
                </a:cubicBezTo>
                <a:cubicBezTo>
                  <a:pt x="42352" y="90635"/>
                  <a:pt x="43319" y="86120"/>
                  <a:pt x="44878" y="78918"/>
                </a:cubicBezTo>
                <a:cubicBezTo>
                  <a:pt x="46437" y="71716"/>
                  <a:pt x="50737" y="60913"/>
                  <a:pt x="52940" y="53765"/>
                </a:cubicBezTo>
                <a:cubicBezTo>
                  <a:pt x="55144" y="46617"/>
                  <a:pt x="57615" y="42102"/>
                  <a:pt x="58099" y="36029"/>
                </a:cubicBezTo>
                <a:cubicBezTo>
                  <a:pt x="58583" y="29956"/>
                  <a:pt x="58314" y="22915"/>
                  <a:pt x="55842" y="17325"/>
                </a:cubicBezTo>
                <a:cubicBezTo>
                  <a:pt x="53370" y="11735"/>
                  <a:pt x="48908" y="5286"/>
                  <a:pt x="43265" y="2491"/>
                </a:cubicBezTo>
                <a:cubicBezTo>
                  <a:pt x="37622" y="-304"/>
                  <a:pt x="28378" y="-358"/>
                  <a:pt x="21982" y="556"/>
                </a:cubicBezTo>
                <a:cubicBezTo>
                  <a:pt x="15586" y="1470"/>
                  <a:pt x="8546" y="1255"/>
                  <a:pt x="4891" y="7973"/>
                </a:cubicBezTo>
                <a:cubicBezTo>
                  <a:pt x="1236" y="14691"/>
                  <a:pt x="269" y="20066"/>
                  <a:pt x="54" y="40866"/>
                </a:cubicBezTo>
                <a:cubicBezTo>
                  <a:pt x="-161" y="61666"/>
                  <a:pt x="3225" y="110306"/>
                  <a:pt x="3601" y="132772"/>
                </a:cubicBezTo>
                <a:cubicBezTo>
                  <a:pt x="3977" y="155238"/>
                  <a:pt x="323" y="167922"/>
                  <a:pt x="2311" y="175661"/>
                </a:cubicBezTo>
                <a:cubicBezTo>
                  <a:pt x="4300" y="183400"/>
                  <a:pt x="11179" y="178724"/>
                  <a:pt x="15532" y="179208"/>
                </a:cubicBezTo>
                <a:cubicBezTo>
                  <a:pt x="19885" y="179692"/>
                  <a:pt x="14135" y="178886"/>
                  <a:pt x="28431" y="178563"/>
                </a:cubicBezTo>
                <a:close/>
              </a:path>
            </a:pathLst>
          </a:custGeom>
          <a:solidFill>
            <a:srgbClr val="FFFFFF">
              <a:alpha val="17880"/>
            </a:srgbClr>
          </a:solidFill>
          <a:ln>
            <a:noFill/>
          </a:ln>
        </p:spPr>
      </p:sp>
      <p:sp>
        <p:nvSpPr>
          <p:cNvPr id="362" name="Google Shape;362;p24"/>
          <p:cNvSpPr/>
          <p:nvPr/>
        </p:nvSpPr>
        <p:spPr>
          <a:xfrm>
            <a:off x="6196002" y="-482872"/>
            <a:ext cx="3632050" cy="3775650"/>
          </a:xfrm>
          <a:custGeom>
            <a:avLst/>
            <a:gdLst/>
            <a:ahLst/>
            <a:cxnLst/>
            <a:rect l="l" t="t" r="r" b="b"/>
            <a:pathLst>
              <a:path w="145282" h="151026" extrusionOk="0">
                <a:moveTo>
                  <a:pt x="90115" y="2224"/>
                </a:moveTo>
                <a:cubicBezTo>
                  <a:pt x="78291" y="1794"/>
                  <a:pt x="51472" y="-732"/>
                  <a:pt x="37552" y="289"/>
                </a:cubicBezTo>
                <a:cubicBezTo>
                  <a:pt x="23632" y="1310"/>
                  <a:pt x="12775" y="3406"/>
                  <a:pt x="6594" y="8351"/>
                </a:cubicBezTo>
                <a:cubicBezTo>
                  <a:pt x="413" y="13296"/>
                  <a:pt x="-769" y="23293"/>
                  <a:pt x="467" y="29957"/>
                </a:cubicBezTo>
                <a:cubicBezTo>
                  <a:pt x="1703" y="36622"/>
                  <a:pt x="6755" y="44146"/>
                  <a:pt x="14011" y="48338"/>
                </a:cubicBezTo>
                <a:cubicBezTo>
                  <a:pt x="21267" y="52530"/>
                  <a:pt x="34596" y="54250"/>
                  <a:pt x="44001" y="55110"/>
                </a:cubicBezTo>
                <a:cubicBezTo>
                  <a:pt x="53407" y="55970"/>
                  <a:pt x="63995" y="52907"/>
                  <a:pt x="70444" y="53498"/>
                </a:cubicBezTo>
                <a:cubicBezTo>
                  <a:pt x="76894" y="54089"/>
                  <a:pt x="80333" y="53981"/>
                  <a:pt x="82698" y="58657"/>
                </a:cubicBezTo>
                <a:cubicBezTo>
                  <a:pt x="85063" y="63333"/>
                  <a:pt x="85547" y="73169"/>
                  <a:pt x="84633" y="81553"/>
                </a:cubicBezTo>
                <a:cubicBezTo>
                  <a:pt x="83719" y="89937"/>
                  <a:pt x="78291" y="100149"/>
                  <a:pt x="77216" y="108963"/>
                </a:cubicBezTo>
                <a:cubicBezTo>
                  <a:pt x="76141" y="117777"/>
                  <a:pt x="75121" y="127774"/>
                  <a:pt x="78184" y="134439"/>
                </a:cubicBezTo>
                <a:cubicBezTo>
                  <a:pt x="81248" y="141104"/>
                  <a:pt x="88879" y="146318"/>
                  <a:pt x="95597" y="148951"/>
                </a:cubicBezTo>
                <a:cubicBezTo>
                  <a:pt x="102315" y="151585"/>
                  <a:pt x="111614" y="151261"/>
                  <a:pt x="118493" y="150240"/>
                </a:cubicBezTo>
                <a:cubicBezTo>
                  <a:pt x="125373" y="149219"/>
                  <a:pt x="132521" y="148789"/>
                  <a:pt x="136874" y="142823"/>
                </a:cubicBezTo>
                <a:cubicBezTo>
                  <a:pt x="141228" y="136857"/>
                  <a:pt x="143485" y="131913"/>
                  <a:pt x="144614" y="114446"/>
                </a:cubicBezTo>
                <a:cubicBezTo>
                  <a:pt x="145743" y="96979"/>
                  <a:pt x="145366" y="55970"/>
                  <a:pt x="143646" y="38019"/>
                </a:cubicBezTo>
                <a:cubicBezTo>
                  <a:pt x="141926" y="20068"/>
                  <a:pt x="140153" y="12596"/>
                  <a:pt x="134295" y="6738"/>
                </a:cubicBezTo>
                <a:cubicBezTo>
                  <a:pt x="128437" y="880"/>
                  <a:pt x="115860" y="3621"/>
                  <a:pt x="108497" y="2869"/>
                </a:cubicBezTo>
                <a:cubicBezTo>
                  <a:pt x="101134" y="2117"/>
                  <a:pt x="101939" y="2654"/>
                  <a:pt x="90115" y="2224"/>
                </a:cubicBezTo>
                <a:close/>
              </a:path>
            </a:pathLst>
          </a:custGeom>
          <a:solidFill>
            <a:srgbClr val="FFFFFF">
              <a:alpha val="17880"/>
            </a:srgbClr>
          </a:solidFill>
          <a:ln>
            <a:noFill/>
          </a:ln>
        </p:spPr>
      </p:sp>
      <p:sp>
        <p:nvSpPr>
          <p:cNvPr id="363" name="Google Shape;363;p24"/>
          <p:cNvSpPr txBox="1">
            <a:spLocks noGrp="1"/>
          </p:cNvSpPr>
          <p:nvPr>
            <p:ph type="title"/>
          </p:nvPr>
        </p:nvSpPr>
        <p:spPr>
          <a:xfrm>
            <a:off x="2453700" y="2045289"/>
            <a:ext cx="4236600" cy="51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64" name="Google Shape;364;p24"/>
          <p:cNvSpPr txBox="1">
            <a:spLocks noGrp="1"/>
          </p:cNvSpPr>
          <p:nvPr>
            <p:ph type="title" idx="2" hasCustomPrompt="1"/>
          </p:nvPr>
        </p:nvSpPr>
        <p:spPr>
          <a:xfrm>
            <a:off x="3963450" y="1148892"/>
            <a:ext cx="1217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5" name="Google Shape;365;p24"/>
          <p:cNvSpPr txBox="1">
            <a:spLocks noGrp="1"/>
          </p:cNvSpPr>
          <p:nvPr>
            <p:ph type="subTitle" idx="1"/>
          </p:nvPr>
        </p:nvSpPr>
        <p:spPr>
          <a:xfrm>
            <a:off x="2453700" y="2514344"/>
            <a:ext cx="4236600" cy="34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66"/>
        <p:cNvGrpSpPr/>
        <p:nvPr/>
      </p:nvGrpSpPr>
      <p:grpSpPr>
        <a:xfrm>
          <a:off x="0" y="0"/>
          <a:ext cx="0" cy="0"/>
          <a:chOff x="0" y="0"/>
          <a:chExt cx="0" cy="0"/>
        </a:xfrm>
      </p:grpSpPr>
      <p:sp>
        <p:nvSpPr>
          <p:cNvPr id="367" name="Google Shape;367;p25"/>
          <p:cNvSpPr/>
          <p:nvPr/>
        </p:nvSpPr>
        <p:spPr>
          <a:xfrm rot="156608">
            <a:off x="-685891" y="322123"/>
            <a:ext cx="2000154" cy="4286387"/>
          </a:xfrm>
          <a:custGeom>
            <a:avLst/>
            <a:gdLst/>
            <a:ahLst/>
            <a:cxnLst/>
            <a:rect l="l" t="t" r="r" b="b"/>
            <a:pathLst>
              <a:path w="68486" h="146780" extrusionOk="0">
                <a:moveTo>
                  <a:pt x="5832" y="19832"/>
                </a:moveTo>
                <a:cubicBezTo>
                  <a:pt x="7498" y="10642"/>
                  <a:pt x="7928" y="11609"/>
                  <a:pt x="10024" y="8545"/>
                </a:cubicBezTo>
                <a:cubicBezTo>
                  <a:pt x="12120" y="5482"/>
                  <a:pt x="16259" y="2848"/>
                  <a:pt x="18409" y="1451"/>
                </a:cubicBezTo>
                <a:cubicBezTo>
                  <a:pt x="20559" y="54"/>
                  <a:pt x="21203" y="322"/>
                  <a:pt x="22923" y="161"/>
                </a:cubicBezTo>
                <a:cubicBezTo>
                  <a:pt x="24643" y="0"/>
                  <a:pt x="26739" y="161"/>
                  <a:pt x="28728" y="483"/>
                </a:cubicBezTo>
                <a:cubicBezTo>
                  <a:pt x="30717" y="805"/>
                  <a:pt x="32705" y="590"/>
                  <a:pt x="34855" y="2095"/>
                </a:cubicBezTo>
                <a:cubicBezTo>
                  <a:pt x="37005" y="3600"/>
                  <a:pt x="39746" y="6126"/>
                  <a:pt x="41627" y="9512"/>
                </a:cubicBezTo>
                <a:cubicBezTo>
                  <a:pt x="43508" y="12898"/>
                  <a:pt x="45658" y="18380"/>
                  <a:pt x="46142" y="22411"/>
                </a:cubicBezTo>
                <a:cubicBezTo>
                  <a:pt x="46626" y="26442"/>
                  <a:pt x="45389" y="27947"/>
                  <a:pt x="44529" y="33698"/>
                </a:cubicBezTo>
                <a:cubicBezTo>
                  <a:pt x="43669" y="39449"/>
                  <a:pt x="41305" y="48424"/>
                  <a:pt x="40982" y="56916"/>
                </a:cubicBezTo>
                <a:cubicBezTo>
                  <a:pt x="40660" y="65408"/>
                  <a:pt x="41035" y="77931"/>
                  <a:pt x="42594" y="84649"/>
                </a:cubicBezTo>
                <a:cubicBezTo>
                  <a:pt x="44153" y="91367"/>
                  <a:pt x="46787" y="93249"/>
                  <a:pt x="50334" y="97226"/>
                </a:cubicBezTo>
                <a:cubicBezTo>
                  <a:pt x="53881" y="101203"/>
                  <a:pt x="60868" y="104321"/>
                  <a:pt x="63878" y="108513"/>
                </a:cubicBezTo>
                <a:cubicBezTo>
                  <a:pt x="66888" y="112705"/>
                  <a:pt x="68768" y="116951"/>
                  <a:pt x="68392" y="122379"/>
                </a:cubicBezTo>
                <a:cubicBezTo>
                  <a:pt x="68016" y="127807"/>
                  <a:pt x="64307" y="137267"/>
                  <a:pt x="61620" y="141083"/>
                </a:cubicBezTo>
                <a:cubicBezTo>
                  <a:pt x="58933" y="144899"/>
                  <a:pt x="56784" y="144361"/>
                  <a:pt x="52269" y="145275"/>
                </a:cubicBezTo>
                <a:cubicBezTo>
                  <a:pt x="47754" y="146189"/>
                  <a:pt x="40820" y="146995"/>
                  <a:pt x="34532" y="146565"/>
                </a:cubicBezTo>
                <a:cubicBezTo>
                  <a:pt x="28244" y="146135"/>
                  <a:pt x="19215" y="146780"/>
                  <a:pt x="14539" y="142695"/>
                </a:cubicBezTo>
                <a:cubicBezTo>
                  <a:pt x="9863" y="138610"/>
                  <a:pt x="8896" y="135225"/>
                  <a:pt x="6477" y="122057"/>
                </a:cubicBezTo>
                <a:cubicBezTo>
                  <a:pt x="4058" y="108889"/>
                  <a:pt x="135" y="80726"/>
                  <a:pt x="27" y="63688"/>
                </a:cubicBezTo>
                <a:cubicBezTo>
                  <a:pt x="-80" y="46651"/>
                  <a:pt x="4166" y="29023"/>
                  <a:pt x="5832" y="19832"/>
                </a:cubicBezTo>
                <a:close/>
              </a:path>
            </a:pathLst>
          </a:custGeom>
          <a:solidFill>
            <a:srgbClr val="FFFFFF">
              <a:alpha val="17880"/>
            </a:srgbClr>
          </a:solidFill>
          <a:ln>
            <a:noFill/>
          </a:ln>
        </p:spPr>
      </p:sp>
      <p:sp>
        <p:nvSpPr>
          <p:cNvPr id="368" name="Google Shape;368;p25"/>
          <p:cNvSpPr/>
          <p:nvPr/>
        </p:nvSpPr>
        <p:spPr>
          <a:xfrm>
            <a:off x="6903733" y="3082295"/>
            <a:ext cx="2574975" cy="2507975"/>
          </a:xfrm>
          <a:custGeom>
            <a:avLst/>
            <a:gdLst/>
            <a:ahLst/>
            <a:cxnLst/>
            <a:rect l="l" t="t" r="r" b="b"/>
            <a:pathLst>
              <a:path w="102999" h="100319" extrusionOk="0">
                <a:moveTo>
                  <a:pt x="53744" y="100184"/>
                </a:moveTo>
                <a:cubicBezTo>
                  <a:pt x="42565" y="100453"/>
                  <a:pt x="24346" y="99324"/>
                  <a:pt x="16015" y="97282"/>
                </a:cubicBezTo>
                <a:cubicBezTo>
                  <a:pt x="7685" y="95240"/>
                  <a:pt x="6233" y="92122"/>
                  <a:pt x="3761" y="87930"/>
                </a:cubicBezTo>
                <a:cubicBezTo>
                  <a:pt x="1289" y="83738"/>
                  <a:pt x="-1560" y="76482"/>
                  <a:pt x="1181" y="72129"/>
                </a:cubicBezTo>
                <a:cubicBezTo>
                  <a:pt x="3922" y="67776"/>
                  <a:pt x="12414" y="64497"/>
                  <a:pt x="20207" y="61810"/>
                </a:cubicBezTo>
                <a:cubicBezTo>
                  <a:pt x="28000" y="59123"/>
                  <a:pt x="41921" y="59176"/>
                  <a:pt x="47940" y="56005"/>
                </a:cubicBezTo>
                <a:cubicBezTo>
                  <a:pt x="53960" y="52834"/>
                  <a:pt x="54927" y="48158"/>
                  <a:pt x="56324" y="42783"/>
                </a:cubicBezTo>
                <a:cubicBezTo>
                  <a:pt x="57721" y="37408"/>
                  <a:pt x="54658" y="30207"/>
                  <a:pt x="56324" y="23757"/>
                </a:cubicBezTo>
                <a:cubicBezTo>
                  <a:pt x="57990" y="17308"/>
                  <a:pt x="62398" y="7956"/>
                  <a:pt x="66321" y="4086"/>
                </a:cubicBezTo>
                <a:cubicBezTo>
                  <a:pt x="70245" y="216"/>
                  <a:pt x="74383" y="-697"/>
                  <a:pt x="79865" y="539"/>
                </a:cubicBezTo>
                <a:cubicBezTo>
                  <a:pt x="85347" y="1775"/>
                  <a:pt x="95506" y="5161"/>
                  <a:pt x="99214" y="11503"/>
                </a:cubicBezTo>
                <a:cubicBezTo>
                  <a:pt x="102923" y="17845"/>
                  <a:pt x="101794" y="26552"/>
                  <a:pt x="102116" y="38591"/>
                </a:cubicBezTo>
                <a:cubicBezTo>
                  <a:pt x="102438" y="50630"/>
                  <a:pt x="104319" y="74225"/>
                  <a:pt x="101148" y="83738"/>
                </a:cubicBezTo>
                <a:cubicBezTo>
                  <a:pt x="97977" y="93251"/>
                  <a:pt x="90991" y="92929"/>
                  <a:pt x="83090" y="95670"/>
                </a:cubicBezTo>
                <a:cubicBezTo>
                  <a:pt x="75189" y="98411"/>
                  <a:pt x="64923" y="99915"/>
                  <a:pt x="53744" y="100184"/>
                </a:cubicBezTo>
                <a:close/>
              </a:path>
            </a:pathLst>
          </a:custGeom>
          <a:solidFill>
            <a:srgbClr val="FFFFFF">
              <a:alpha val="17880"/>
            </a:srgbClr>
          </a:solidFill>
          <a:ln>
            <a:noFill/>
          </a:ln>
        </p:spPr>
      </p:sp>
      <p:sp>
        <p:nvSpPr>
          <p:cNvPr id="369" name="Google Shape;369;p25"/>
          <p:cNvSpPr txBox="1">
            <a:spLocks noGrp="1"/>
          </p:cNvSpPr>
          <p:nvPr>
            <p:ph type="subTitle" idx="1"/>
          </p:nvPr>
        </p:nvSpPr>
        <p:spPr>
          <a:xfrm>
            <a:off x="1533979" y="3141975"/>
            <a:ext cx="2650200" cy="5145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700"/>
              <a:buFont typeface="Passion One" panose="02000506080000020004"/>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2pPr>
            <a:lvl3pPr lvl="2"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3pPr>
            <a:lvl4pPr lvl="3"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4pPr>
            <a:lvl5pPr lvl="4"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5pPr>
            <a:lvl6pPr lvl="5"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6pPr>
            <a:lvl7pPr lvl="6"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7pPr>
            <a:lvl8pPr lvl="7"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8pPr>
            <a:lvl9pPr lvl="8"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9pPr>
          </a:lstStyle>
          <a:p/>
        </p:txBody>
      </p:sp>
      <p:sp>
        <p:nvSpPr>
          <p:cNvPr id="370" name="Google Shape;370;p25"/>
          <p:cNvSpPr txBox="1">
            <a:spLocks noGrp="1"/>
          </p:cNvSpPr>
          <p:nvPr>
            <p:ph type="subTitle" idx="2"/>
          </p:nvPr>
        </p:nvSpPr>
        <p:spPr>
          <a:xfrm>
            <a:off x="4959821" y="3141975"/>
            <a:ext cx="2650200" cy="5145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700"/>
              <a:buFont typeface="Passion One" panose="02000506080000020004"/>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2pPr>
            <a:lvl3pPr lvl="2"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3pPr>
            <a:lvl4pPr lvl="3"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4pPr>
            <a:lvl5pPr lvl="4"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5pPr>
            <a:lvl6pPr lvl="5"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6pPr>
            <a:lvl7pPr lvl="6"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7pPr>
            <a:lvl8pPr lvl="7"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8pPr>
            <a:lvl9pPr lvl="8"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9pPr>
          </a:lstStyle>
          <a:p/>
        </p:txBody>
      </p:sp>
      <p:sp>
        <p:nvSpPr>
          <p:cNvPr id="371" name="Google Shape;371;p25"/>
          <p:cNvSpPr txBox="1">
            <a:spLocks noGrp="1"/>
          </p:cNvSpPr>
          <p:nvPr>
            <p:ph type="subTitle" idx="3"/>
          </p:nvPr>
        </p:nvSpPr>
        <p:spPr>
          <a:xfrm>
            <a:off x="1533979" y="3757150"/>
            <a:ext cx="2650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72" name="Google Shape;372;p25"/>
          <p:cNvSpPr txBox="1">
            <a:spLocks noGrp="1"/>
          </p:cNvSpPr>
          <p:nvPr>
            <p:ph type="subTitle" idx="4"/>
          </p:nvPr>
        </p:nvSpPr>
        <p:spPr>
          <a:xfrm>
            <a:off x="4959821" y="3757150"/>
            <a:ext cx="2650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73" name="Google Shape;373;p25"/>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74"/>
        <p:cNvGrpSpPr/>
        <p:nvPr/>
      </p:nvGrpSpPr>
      <p:grpSpPr>
        <a:xfrm>
          <a:off x="0" y="0"/>
          <a:ext cx="0" cy="0"/>
          <a:chOff x="0" y="0"/>
          <a:chExt cx="0" cy="0"/>
        </a:xfrm>
      </p:grpSpPr>
      <p:sp>
        <p:nvSpPr>
          <p:cNvPr id="375" name="Google Shape;375;p26"/>
          <p:cNvSpPr txBox="1">
            <a:spLocks noGrp="1"/>
          </p:cNvSpPr>
          <p:nvPr>
            <p:ph type="subTitle" idx="1"/>
          </p:nvPr>
        </p:nvSpPr>
        <p:spPr>
          <a:xfrm>
            <a:off x="719300" y="1205875"/>
            <a:ext cx="3835500" cy="340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300"/>
              <a:buFont typeface="Cambo"/>
              <a:buChar char="●"/>
              <a:defRPr sz="1300"/>
            </a:lvl1pPr>
            <a:lvl2pPr lvl="1" algn="ctr" rtl="0">
              <a:lnSpc>
                <a:spcPct val="100000"/>
              </a:lnSpc>
              <a:spcBef>
                <a:spcPts val="0"/>
              </a:spcBef>
              <a:spcAft>
                <a:spcPts val="0"/>
              </a:spcAft>
              <a:buClr>
                <a:srgbClr val="191919"/>
              </a:buClr>
              <a:buSzPts val="1300"/>
              <a:buFont typeface="Cambo"/>
              <a:buChar char="○"/>
              <a:defRPr sz="1300"/>
            </a:lvl2pPr>
            <a:lvl3pPr lvl="2" algn="ctr" rtl="0">
              <a:lnSpc>
                <a:spcPct val="100000"/>
              </a:lnSpc>
              <a:spcBef>
                <a:spcPts val="0"/>
              </a:spcBef>
              <a:spcAft>
                <a:spcPts val="0"/>
              </a:spcAft>
              <a:buClr>
                <a:srgbClr val="191919"/>
              </a:buClr>
              <a:buSzPts val="1300"/>
              <a:buFont typeface="Cambo"/>
              <a:buChar char="■"/>
              <a:defRPr sz="1300"/>
            </a:lvl3pPr>
            <a:lvl4pPr lvl="3" algn="ctr" rtl="0">
              <a:lnSpc>
                <a:spcPct val="100000"/>
              </a:lnSpc>
              <a:spcBef>
                <a:spcPts val="0"/>
              </a:spcBef>
              <a:spcAft>
                <a:spcPts val="0"/>
              </a:spcAft>
              <a:buClr>
                <a:srgbClr val="191919"/>
              </a:buClr>
              <a:buSzPts val="1300"/>
              <a:buFont typeface="Cambo"/>
              <a:buChar char="●"/>
              <a:defRPr sz="1300"/>
            </a:lvl4pPr>
            <a:lvl5pPr lvl="4" algn="ctr" rtl="0">
              <a:lnSpc>
                <a:spcPct val="100000"/>
              </a:lnSpc>
              <a:spcBef>
                <a:spcPts val="0"/>
              </a:spcBef>
              <a:spcAft>
                <a:spcPts val="0"/>
              </a:spcAft>
              <a:buClr>
                <a:srgbClr val="191919"/>
              </a:buClr>
              <a:buSzPts val="1300"/>
              <a:buFont typeface="Cambo"/>
              <a:buChar char="○"/>
              <a:defRPr sz="1300"/>
            </a:lvl5pPr>
            <a:lvl6pPr lvl="5" algn="ctr" rtl="0">
              <a:lnSpc>
                <a:spcPct val="100000"/>
              </a:lnSpc>
              <a:spcBef>
                <a:spcPts val="0"/>
              </a:spcBef>
              <a:spcAft>
                <a:spcPts val="0"/>
              </a:spcAft>
              <a:buClr>
                <a:srgbClr val="191919"/>
              </a:buClr>
              <a:buSzPts val="1300"/>
              <a:buFont typeface="Cambo"/>
              <a:buChar char="■"/>
              <a:defRPr sz="1300"/>
            </a:lvl6pPr>
            <a:lvl7pPr lvl="6" algn="ctr" rtl="0">
              <a:lnSpc>
                <a:spcPct val="100000"/>
              </a:lnSpc>
              <a:spcBef>
                <a:spcPts val="0"/>
              </a:spcBef>
              <a:spcAft>
                <a:spcPts val="0"/>
              </a:spcAft>
              <a:buClr>
                <a:srgbClr val="191919"/>
              </a:buClr>
              <a:buSzPts val="1300"/>
              <a:buFont typeface="Cambo"/>
              <a:buChar char="●"/>
              <a:defRPr sz="1300"/>
            </a:lvl7pPr>
            <a:lvl8pPr lvl="7" algn="ctr" rtl="0">
              <a:lnSpc>
                <a:spcPct val="100000"/>
              </a:lnSpc>
              <a:spcBef>
                <a:spcPts val="0"/>
              </a:spcBef>
              <a:spcAft>
                <a:spcPts val="0"/>
              </a:spcAft>
              <a:buClr>
                <a:srgbClr val="191919"/>
              </a:buClr>
              <a:buSzPts val="1300"/>
              <a:buFont typeface="Cambo"/>
              <a:buChar char="○"/>
              <a:defRPr sz="1300"/>
            </a:lvl8pPr>
            <a:lvl9pPr lvl="8" algn="ctr" rtl="0">
              <a:lnSpc>
                <a:spcPct val="100000"/>
              </a:lnSpc>
              <a:spcBef>
                <a:spcPts val="0"/>
              </a:spcBef>
              <a:spcAft>
                <a:spcPts val="0"/>
              </a:spcAft>
              <a:buClr>
                <a:srgbClr val="191919"/>
              </a:buClr>
              <a:buSzPts val="1300"/>
              <a:buFont typeface="Cambo"/>
              <a:buChar char="■"/>
              <a:defRPr sz="1300"/>
            </a:lvl9pPr>
          </a:lstStyle>
          <a:p/>
        </p:txBody>
      </p:sp>
      <p:sp>
        <p:nvSpPr>
          <p:cNvPr id="376" name="Google Shape;376;p26"/>
          <p:cNvSpPr txBox="1">
            <a:spLocks noGrp="1"/>
          </p:cNvSpPr>
          <p:nvPr>
            <p:ph type="subTitle" idx="2"/>
          </p:nvPr>
        </p:nvSpPr>
        <p:spPr>
          <a:xfrm>
            <a:off x="4675525" y="1205875"/>
            <a:ext cx="3749100" cy="340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300"/>
              <a:buFont typeface="Cambo"/>
              <a:buChar char="●"/>
              <a:defRPr sz="1300"/>
            </a:lvl1pPr>
            <a:lvl2pPr lvl="1" algn="ctr" rtl="0">
              <a:lnSpc>
                <a:spcPct val="100000"/>
              </a:lnSpc>
              <a:spcBef>
                <a:spcPts val="0"/>
              </a:spcBef>
              <a:spcAft>
                <a:spcPts val="0"/>
              </a:spcAft>
              <a:buClr>
                <a:srgbClr val="191919"/>
              </a:buClr>
              <a:buSzPts val="1300"/>
              <a:buFont typeface="Cambo"/>
              <a:buChar char="○"/>
              <a:defRPr sz="1300"/>
            </a:lvl2pPr>
            <a:lvl3pPr lvl="2" algn="ctr" rtl="0">
              <a:lnSpc>
                <a:spcPct val="100000"/>
              </a:lnSpc>
              <a:spcBef>
                <a:spcPts val="0"/>
              </a:spcBef>
              <a:spcAft>
                <a:spcPts val="0"/>
              </a:spcAft>
              <a:buClr>
                <a:srgbClr val="191919"/>
              </a:buClr>
              <a:buSzPts val="1300"/>
              <a:buFont typeface="Cambo"/>
              <a:buChar char="■"/>
              <a:defRPr sz="1300"/>
            </a:lvl3pPr>
            <a:lvl4pPr lvl="3" algn="ctr" rtl="0">
              <a:lnSpc>
                <a:spcPct val="100000"/>
              </a:lnSpc>
              <a:spcBef>
                <a:spcPts val="0"/>
              </a:spcBef>
              <a:spcAft>
                <a:spcPts val="0"/>
              </a:spcAft>
              <a:buClr>
                <a:srgbClr val="191919"/>
              </a:buClr>
              <a:buSzPts val="1300"/>
              <a:buFont typeface="Cambo"/>
              <a:buChar char="●"/>
              <a:defRPr sz="1300"/>
            </a:lvl4pPr>
            <a:lvl5pPr lvl="4" algn="ctr" rtl="0">
              <a:lnSpc>
                <a:spcPct val="100000"/>
              </a:lnSpc>
              <a:spcBef>
                <a:spcPts val="0"/>
              </a:spcBef>
              <a:spcAft>
                <a:spcPts val="0"/>
              </a:spcAft>
              <a:buClr>
                <a:srgbClr val="191919"/>
              </a:buClr>
              <a:buSzPts val="1300"/>
              <a:buFont typeface="Cambo"/>
              <a:buChar char="○"/>
              <a:defRPr sz="1300"/>
            </a:lvl5pPr>
            <a:lvl6pPr lvl="5" algn="ctr" rtl="0">
              <a:lnSpc>
                <a:spcPct val="100000"/>
              </a:lnSpc>
              <a:spcBef>
                <a:spcPts val="0"/>
              </a:spcBef>
              <a:spcAft>
                <a:spcPts val="0"/>
              </a:spcAft>
              <a:buClr>
                <a:srgbClr val="191919"/>
              </a:buClr>
              <a:buSzPts val="1300"/>
              <a:buFont typeface="Cambo"/>
              <a:buChar char="■"/>
              <a:defRPr sz="1300"/>
            </a:lvl6pPr>
            <a:lvl7pPr lvl="6" algn="ctr" rtl="0">
              <a:lnSpc>
                <a:spcPct val="100000"/>
              </a:lnSpc>
              <a:spcBef>
                <a:spcPts val="0"/>
              </a:spcBef>
              <a:spcAft>
                <a:spcPts val="0"/>
              </a:spcAft>
              <a:buClr>
                <a:srgbClr val="191919"/>
              </a:buClr>
              <a:buSzPts val="1300"/>
              <a:buFont typeface="Cambo"/>
              <a:buChar char="●"/>
              <a:defRPr sz="1300"/>
            </a:lvl7pPr>
            <a:lvl8pPr lvl="7" algn="ctr" rtl="0">
              <a:lnSpc>
                <a:spcPct val="100000"/>
              </a:lnSpc>
              <a:spcBef>
                <a:spcPts val="0"/>
              </a:spcBef>
              <a:spcAft>
                <a:spcPts val="0"/>
              </a:spcAft>
              <a:buClr>
                <a:srgbClr val="191919"/>
              </a:buClr>
              <a:buSzPts val="1300"/>
              <a:buFont typeface="Cambo"/>
              <a:buChar char="○"/>
              <a:defRPr sz="1300"/>
            </a:lvl8pPr>
            <a:lvl9pPr lvl="8" algn="ctr" rtl="0">
              <a:lnSpc>
                <a:spcPct val="100000"/>
              </a:lnSpc>
              <a:spcBef>
                <a:spcPts val="0"/>
              </a:spcBef>
              <a:spcAft>
                <a:spcPts val="0"/>
              </a:spcAft>
              <a:buClr>
                <a:srgbClr val="191919"/>
              </a:buClr>
              <a:buSzPts val="1300"/>
              <a:buFont typeface="Cambo"/>
              <a:buChar char="■"/>
              <a:defRPr sz="1300"/>
            </a:lvl9pPr>
          </a:lstStyle>
          <a:p/>
        </p:txBody>
      </p:sp>
      <p:sp>
        <p:nvSpPr>
          <p:cNvPr id="377" name="Google Shape;377;p26"/>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378"/>
        <p:cNvGrpSpPr/>
        <p:nvPr/>
      </p:nvGrpSpPr>
      <p:grpSpPr>
        <a:xfrm>
          <a:off x="0" y="0"/>
          <a:ext cx="0" cy="0"/>
          <a:chOff x="0" y="0"/>
          <a:chExt cx="0" cy="0"/>
        </a:xfrm>
      </p:grpSpPr>
      <p:sp>
        <p:nvSpPr>
          <p:cNvPr id="379" name="Google Shape;379;p27"/>
          <p:cNvSpPr/>
          <p:nvPr/>
        </p:nvSpPr>
        <p:spPr>
          <a:xfrm rot="499863">
            <a:off x="-877180" y="3682004"/>
            <a:ext cx="3701947" cy="2101287"/>
          </a:xfrm>
          <a:custGeom>
            <a:avLst/>
            <a:gdLst/>
            <a:ahLst/>
            <a:cxnLst/>
            <a:rect l="l" t="t" r="r" b="b"/>
            <a:pathLst>
              <a:path w="148070" h="84047" extrusionOk="0">
                <a:moveTo>
                  <a:pt x="3157" y="55958"/>
                </a:moveTo>
                <a:cubicBezTo>
                  <a:pt x="1598" y="46123"/>
                  <a:pt x="738" y="30805"/>
                  <a:pt x="1222" y="22421"/>
                </a:cubicBezTo>
                <a:cubicBezTo>
                  <a:pt x="1706" y="14037"/>
                  <a:pt x="2996" y="9361"/>
                  <a:pt x="6059" y="5652"/>
                </a:cubicBezTo>
                <a:cubicBezTo>
                  <a:pt x="9123" y="1944"/>
                  <a:pt x="14014" y="385"/>
                  <a:pt x="19603" y="170"/>
                </a:cubicBezTo>
                <a:cubicBezTo>
                  <a:pt x="25193" y="-45"/>
                  <a:pt x="34329" y="-744"/>
                  <a:pt x="39596" y="4362"/>
                </a:cubicBezTo>
                <a:cubicBezTo>
                  <a:pt x="44863" y="9468"/>
                  <a:pt x="47713" y="24033"/>
                  <a:pt x="51206" y="30805"/>
                </a:cubicBezTo>
                <a:cubicBezTo>
                  <a:pt x="54700" y="37577"/>
                  <a:pt x="55236" y="42092"/>
                  <a:pt x="60557" y="44994"/>
                </a:cubicBezTo>
                <a:cubicBezTo>
                  <a:pt x="65878" y="47896"/>
                  <a:pt x="73618" y="48273"/>
                  <a:pt x="83131" y="48219"/>
                </a:cubicBezTo>
                <a:cubicBezTo>
                  <a:pt x="92644" y="48165"/>
                  <a:pt x="108123" y="44995"/>
                  <a:pt x="117636" y="44672"/>
                </a:cubicBezTo>
                <a:cubicBezTo>
                  <a:pt x="127149" y="44350"/>
                  <a:pt x="135157" y="43221"/>
                  <a:pt x="140209" y="46284"/>
                </a:cubicBezTo>
                <a:cubicBezTo>
                  <a:pt x="145261" y="49348"/>
                  <a:pt x="148433" y="57302"/>
                  <a:pt x="147949" y="63053"/>
                </a:cubicBezTo>
                <a:cubicBezTo>
                  <a:pt x="147465" y="68804"/>
                  <a:pt x="142198" y="77457"/>
                  <a:pt x="137307" y="80789"/>
                </a:cubicBezTo>
                <a:cubicBezTo>
                  <a:pt x="132416" y="84121"/>
                  <a:pt x="139725" y="82939"/>
                  <a:pt x="118603" y="83046"/>
                </a:cubicBezTo>
                <a:cubicBezTo>
                  <a:pt x="97481" y="83154"/>
                  <a:pt x="29815" y="85949"/>
                  <a:pt x="10574" y="81434"/>
                </a:cubicBezTo>
                <a:cubicBezTo>
                  <a:pt x="-8667" y="76919"/>
                  <a:pt x="4716" y="65794"/>
                  <a:pt x="3157" y="55958"/>
                </a:cubicBezTo>
                <a:close/>
              </a:path>
            </a:pathLst>
          </a:custGeom>
          <a:solidFill>
            <a:srgbClr val="FFFFFF">
              <a:alpha val="17880"/>
            </a:srgbClr>
          </a:solidFill>
          <a:ln>
            <a:noFill/>
          </a:ln>
        </p:spPr>
      </p:sp>
      <p:sp>
        <p:nvSpPr>
          <p:cNvPr id="380" name="Google Shape;380;p27"/>
          <p:cNvSpPr/>
          <p:nvPr/>
        </p:nvSpPr>
        <p:spPr>
          <a:xfrm rot="-6463902" flipH="1">
            <a:off x="7452787" y="-150359"/>
            <a:ext cx="2466004" cy="1701670"/>
          </a:xfrm>
          <a:custGeom>
            <a:avLst/>
            <a:gdLst/>
            <a:ahLst/>
            <a:cxnLst/>
            <a:rect l="l" t="t" r="r" b="b"/>
            <a:pathLst>
              <a:path w="119641" h="68072" extrusionOk="0">
                <a:moveTo>
                  <a:pt x="593" y="14345"/>
                </a:moveTo>
                <a:cubicBezTo>
                  <a:pt x="1829" y="10798"/>
                  <a:pt x="3495" y="5961"/>
                  <a:pt x="8332" y="3704"/>
                </a:cubicBezTo>
                <a:cubicBezTo>
                  <a:pt x="13169" y="1447"/>
                  <a:pt x="23704" y="-1402"/>
                  <a:pt x="29616" y="801"/>
                </a:cubicBezTo>
                <a:cubicBezTo>
                  <a:pt x="35528" y="3005"/>
                  <a:pt x="38645" y="11980"/>
                  <a:pt x="43805" y="16925"/>
                </a:cubicBezTo>
                <a:cubicBezTo>
                  <a:pt x="48965" y="21870"/>
                  <a:pt x="55307" y="27621"/>
                  <a:pt x="60574" y="30469"/>
                </a:cubicBezTo>
                <a:cubicBezTo>
                  <a:pt x="65841" y="33318"/>
                  <a:pt x="69119" y="32887"/>
                  <a:pt x="75407" y="34016"/>
                </a:cubicBezTo>
                <a:cubicBezTo>
                  <a:pt x="81695" y="35145"/>
                  <a:pt x="92337" y="36274"/>
                  <a:pt x="98303" y="37241"/>
                </a:cubicBezTo>
                <a:cubicBezTo>
                  <a:pt x="104269" y="38209"/>
                  <a:pt x="107870" y="37564"/>
                  <a:pt x="111202" y="39821"/>
                </a:cubicBezTo>
                <a:cubicBezTo>
                  <a:pt x="114534" y="42078"/>
                  <a:pt x="117222" y="46915"/>
                  <a:pt x="118297" y="50785"/>
                </a:cubicBezTo>
                <a:cubicBezTo>
                  <a:pt x="119372" y="54655"/>
                  <a:pt x="120877" y="60459"/>
                  <a:pt x="117652" y="63039"/>
                </a:cubicBezTo>
                <a:cubicBezTo>
                  <a:pt x="114427" y="65619"/>
                  <a:pt x="115502" y="65673"/>
                  <a:pt x="98948" y="66264"/>
                </a:cubicBezTo>
                <a:cubicBezTo>
                  <a:pt x="82394" y="66855"/>
                  <a:pt x="34292" y="69651"/>
                  <a:pt x="18329" y="66587"/>
                </a:cubicBezTo>
                <a:cubicBezTo>
                  <a:pt x="2367" y="63524"/>
                  <a:pt x="6075" y="54816"/>
                  <a:pt x="3173" y="47883"/>
                </a:cubicBezTo>
                <a:cubicBezTo>
                  <a:pt x="271" y="40950"/>
                  <a:pt x="1345" y="30577"/>
                  <a:pt x="915" y="24987"/>
                </a:cubicBezTo>
                <a:cubicBezTo>
                  <a:pt x="485" y="19397"/>
                  <a:pt x="-643" y="17892"/>
                  <a:pt x="593" y="14345"/>
                </a:cubicBezTo>
                <a:close/>
              </a:path>
            </a:pathLst>
          </a:custGeom>
          <a:solidFill>
            <a:srgbClr val="FFFFFF">
              <a:alpha val="17880"/>
            </a:srgbClr>
          </a:solidFill>
          <a:ln>
            <a:noFill/>
          </a:ln>
        </p:spPr>
      </p:sp>
      <p:sp>
        <p:nvSpPr>
          <p:cNvPr id="381" name="Google Shape;381;p27"/>
          <p:cNvSpPr txBox="1">
            <a:spLocks noGrp="1"/>
          </p:cNvSpPr>
          <p:nvPr>
            <p:ph type="subTitle" idx="1"/>
          </p:nvPr>
        </p:nvSpPr>
        <p:spPr>
          <a:xfrm>
            <a:off x="880150" y="2135400"/>
            <a:ext cx="3500100" cy="233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300"/>
              <a:buChar char="●"/>
              <a:defRPr/>
            </a:lvl1pPr>
            <a:lvl2pPr lvl="1" algn="ctr" rtl="0">
              <a:lnSpc>
                <a:spcPct val="100000"/>
              </a:lnSpc>
              <a:spcBef>
                <a:spcPts val="0"/>
              </a:spcBef>
              <a:spcAft>
                <a:spcPts val="0"/>
              </a:spcAft>
              <a:buClr>
                <a:srgbClr val="191919"/>
              </a:buClr>
              <a:buSzPts val="1300"/>
              <a:buFont typeface="Cambo"/>
              <a:buChar char="○"/>
              <a:defRPr sz="1300"/>
            </a:lvl2pPr>
            <a:lvl3pPr lvl="2" algn="ctr" rtl="0">
              <a:lnSpc>
                <a:spcPct val="100000"/>
              </a:lnSpc>
              <a:spcBef>
                <a:spcPts val="0"/>
              </a:spcBef>
              <a:spcAft>
                <a:spcPts val="0"/>
              </a:spcAft>
              <a:buClr>
                <a:srgbClr val="191919"/>
              </a:buClr>
              <a:buSzPts val="1300"/>
              <a:buFont typeface="Cambo"/>
              <a:buChar char="■"/>
              <a:defRPr sz="1300"/>
            </a:lvl3pPr>
            <a:lvl4pPr lvl="3" algn="ctr" rtl="0">
              <a:lnSpc>
                <a:spcPct val="100000"/>
              </a:lnSpc>
              <a:spcBef>
                <a:spcPts val="0"/>
              </a:spcBef>
              <a:spcAft>
                <a:spcPts val="0"/>
              </a:spcAft>
              <a:buClr>
                <a:srgbClr val="191919"/>
              </a:buClr>
              <a:buSzPts val="1300"/>
              <a:buFont typeface="Cambo"/>
              <a:buChar char="●"/>
              <a:defRPr sz="1300"/>
            </a:lvl4pPr>
            <a:lvl5pPr lvl="4" algn="ctr" rtl="0">
              <a:lnSpc>
                <a:spcPct val="100000"/>
              </a:lnSpc>
              <a:spcBef>
                <a:spcPts val="0"/>
              </a:spcBef>
              <a:spcAft>
                <a:spcPts val="0"/>
              </a:spcAft>
              <a:buClr>
                <a:srgbClr val="191919"/>
              </a:buClr>
              <a:buSzPts val="1300"/>
              <a:buFont typeface="Cambo"/>
              <a:buChar char="○"/>
              <a:defRPr sz="1300"/>
            </a:lvl5pPr>
            <a:lvl6pPr lvl="5" algn="ctr" rtl="0">
              <a:lnSpc>
                <a:spcPct val="100000"/>
              </a:lnSpc>
              <a:spcBef>
                <a:spcPts val="0"/>
              </a:spcBef>
              <a:spcAft>
                <a:spcPts val="0"/>
              </a:spcAft>
              <a:buClr>
                <a:srgbClr val="191919"/>
              </a:buClr>
              <a:buSzPts val="1300"/>
              <a:buFont typeface="Cambo"/>
              <a:buChar char="■"/>
              <a:defRPr sz="1300"/>
            </a:lvl6pPr>
            <a:lvl7pPr lvl="6" algn="ctr" rtl="0">
              <a:lnSpc>
                <a:spcPct val="100000"/>
              </a:lnSpc>
              <a:spcBef>
                <a:spcPts val="0"/>
              </a:spcBef>
              <a:spcAft>
                <a:spcPts val="0"/>
              </a:spcAft>
              <a:buClr>
                <a:srgbClr val="191919"/>
              </a:buClr>
              <a:buSzPts val="1300"/>
              <a:buFont typeface="Cambo"/>
              <a:buChar char="●"/>
              <a:defRPr sz="1300"/>
            </a:lvl7pPr>
            <a:lvl8pPr lvl="7" algn="ctr" rtl="0">
              <a:lnSpc>
                <a:spcPct val="100000"/>
              </a:lnSpc>
              <a:spcBef>
                <a:spcPts val="0"/>
              </a:spcBef>
              <a:spcAft>
                <a:spcPts val="0"/>
              </a:spcAft>
              <a:buClr>
                <a:srgbClr val="191919"/>
              </a:buClr>
              <a:buSzPts val="1300"/>
              <a:buFont typeface="Cambo"/>
              <a:buChar char="○"/>
              <a:defRPr sz="1300"/>
            </a:lvl8pPr>
            <a:lvl9pPr lvl="8" algn="ctr" rtl="0">
              <a:lnSpc>
                <a:spcPct val="100000"/>
              </a:lnSpc>
              <a:spcBef>
                <a:spcPts val="0"/>
              </a:spcBef>
              <a:spcAft>
                <a:spcPts val="0"/>
              </a:spcAft>
              <a:buClr>
                <a:srgbClr val="191919"/>
              </a:buClr>
              <a:buSzPts val="1300"/>
              <a:buFont typeface="Cambo"/>
              <a:buChar char="■"/>
              <a:defRPr sz="1300"/>
            </a:lvl9pPr>
          </a:lstStyle>
          <a:p/>
        </p:txBody>
      </p:sp>
      <p:sp>
        <p:nvSpPr>
          <p:cNvPr id="382" name="Google Shape;382;p27"/>
          <p:cNvSpPr txBox="1">
            <a:spLocks noGrp="1"/>
          </p:cNvSpPr>
          <p:nvPr>
            <p:ph type="subTitle" idx="2"/>
          </p:nvPr>
        </p:nvSpPr>
        <p:spPr>
          <a:xfrm>
            <a:off x="4763750" y="2135400"/>
            <a:ext cx="3500100" cy="233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300"/>
              <a:buChar char="●"/>
              <a:defRPr/>
            </a:lvl1pPr>
            <a:lvl2pPr lvl="1" algn="ctr" rtl="0">
              <a:lnSpc>
                <a:spcPct val="100000"/>
              </a:lnSpc>
              <a:spcBef>
                <a:spcPts val="0"/>
              </a:spcBef>
              <a:spcAft>
                <a:spcPts val="0"/>
              </a:spcAft>
              <a:buClr>
                <a:srgbClr val="191919"/>
              </a:buClr>
              <a:buSzPts val="1300"/>
              <a:buFont typeface="Cambo"/>
              <a:buChar char="○"/>
              <a:defRPr sz="1300"/>
            </a:lvl2pPr>
            <a:lvl3pPr lvl="2" algn="ctr" rtl="0">
              <a:lnSpc>
                <a:spcPct val="100000"/>
              </a:lnSpc>
              <a:spcBef>
                <a:spcPts val="0"/>
              </a:spcBef>
              <a:spcAft>
                <a:spcPts val="0"/>
              </a:spcAft>
              <a:buClr>
                <a:srgbClr val="191919"/>
              </a:buClr>
              <a:buSzPts val="1300"/>
              <a:buFont typeface="Cambo"/>
              <a:buChar char="■"/>
              <a:defRPr sz="1300"/>
            </a:lvl3pPr>
            <a:lvl4pPr lvl="3" algn="ctr" rtl="0">
              <a:lnSpc>
                <a:spcPct val="100000"/>
              </a:lnSpc>
              <a:spcBef>
                <a:spcPts val="0"/>
              </a:spcBef>
              <a:spcAft>
                <a:spcPts val="0"/>
              </a:spcAft>
              <a:buClr>
                <a:srgbClr val="191919"/>
              </a:buClr>
              <a:buSzPts val="1300"/>
              <a:buFont typeface="Cambo"/>
              <a:buChar char="●"/>
              <a:defRPr sz="1300"/>
            </a:lvl4pPr>
            <a:lvl5pPr lvl="4" algn="ctr" rtl="0">
              <a:lnSpc>
                <a:spcPct val="100000"/>
              </a:lnSpc>
              <a:spcBef>
                <a:spcPts val="0"/>
              </a:spcBef>
              <a:spcAft>
                <a:spcPts val="0"/>
              </a:spcAft>
              <a:buClr>
                <a:srgbClr val="191919"/>
              </a:buClr>
              <a:buSzPts val="1300"/>
              <a:buFont typeface="Cambo"/>
              <a:buChar char="○"/>
              <a:defRPr sz="1300"/>
            </a:lvl5pPr>
            <a:lvl6pPr lvl="5" algn="ctr" rtl="0">
              <a:lnSpc>
                <a:spcPct val="100000"/>
              </a:lnSpc>
              <a:spcBef>
                <a:spcPts val="0"/>
              </a:spcBef>
              <a:spcAft>
                <a:spcPts val="0"/>
              </a:spcAft>
              <a:buClr>
                <a:srgbClr val="191919"/>
              </a:buClr>
              <a:buSzPts val="1300"/>
              <a:buFont typeface="Cambo"/>
              <a:buChar char="■"/>
              <a:defRPr sz="1300"/>
            </a:lvl6pPr>
            <a:lvl7pPr lvl="6" algn="ctr" rtl="0">
              <a:lnSpc>
                <a:spcPct val="100000"/>
              </a:lnSpc>
              <a:spcBef>
                <a:spcPts val="0"/>
              </a:spcBef>
              <a:spcAft>
                <a:spcPts val="0"/>
              </a:spcAft>
              <a:buClr>
                <a:srgbClr val="191919"/>
              </a:buClr>
              <a:buSzPts val="1300"/>
              <a:buFont typeface="Cambo"/>
              <a:buChar char="●"/>
              <a:defRPr sz="1300"/>
            </a:lvl7pPr>
            <a:lvl8pPr lvl="7" algn="ctr" rtl="0">
              <a:lnSpc>
                <a:spcPct val="100000"/>
              </a:lnSpc>
              <a:spcBef>
                <a:spcPts val="0"/>
              </a:spcBef>
              <a:spcAft>
                <a:spcPts val="0"/>
              </a:spcAft>
              <a:buClr>
                <a:srgbClr val="191919"/>
              </a:buClr>
              <a:buSzPts val="1300"/>
              <a:buFont typeface="Cambo"/>
              <a:buChar char="○"/>
              <a:defRPr sz="1300"/>
            </a:lvl8pPr>
            <a:lvl9pPr lvl="8" algn="ctr" rtl="0">
              <a:lnSpc>
                <a:spcPct val="100000"/>
              </a:lnSpc>
              <a:spcBef>
                <a:spcPts val="0"/>
              </a:spcBef>
              <a:spcAft>
                <a:spcPts val="0"/>
              </a:spcAft>
              <a:buClr>
                <a:srgbClr val="191919"/>
              </a:buClr>
              <a:buSzPts val="1300"/>
              <a:buFont typeface="Cambo"/>
              <a:buChar char="■"/>
              <a:defRPr sz="1300"/>
            </a:lvl9pPr>
          </a:lstStyle>
          <a:p/>
        </p:txBody>
      </p:sp>
      <p:sp>
        <p:nvSpPr>
          <p:cNvPr id="383" name="Google Shape;383;p27"/>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4" name="Google Shape;384;p27"/>
          <p:cNvSpPr txBox="1">
            <a:spLocks noGrp="1"/>
          </p:cNvSpPr>
          <p:nvPr>
            <p:ph type="subTitle" idx="3"/>
          </p:nvPr>
        </p:nvSpPr>
        <p:spPr>
          <a:xfrm>
            <a:off x="880150" y="1563700"/>
            <a:ext cx="3500100" cy="514500"/>
          </a:xfrm>
          <a:prstGeom prst="rect">
            <a:avLst/>
          </a:prstGeom>
          <a:solidFill>
            <a:schemeClr val="accent1"/>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700"/>
              <a:buFont typeface="Passion One" panose="02000506080000020004"/>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2pPr>
            <a:lvl3pPr lvl="2"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3pPr>
            <a:lvl4pPr lvl="3"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4pPr>
            <a:lvl5pPr lvl="4"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5pPr>
            <a:lvl6pPr lvl="5"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6pPr>
            <a:lvl7pPr lvl="6"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7pPr>
            <a:lvl8pPr lvl="7"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8pPr>
            <a:lvl9pPr lvl="8"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9pPr>
          </a:lstStyle>
          <a:p/>
        </p:txBody>
      </p:sp>
      <p:sp>
        <p:nvSpPr>
          <p:cNvPr id="385" name="Google Shape;385;p27"/>
          <p:cNvSpPr txBox="1">
            <a:spLocks noGrp="1"/>
          </p:cNvSpPr>
          <p:nvPr>
            <p:ph type="subTitle" idx="4"/>
          </p:nvPr>
        </p:nvSpPr>
        <p:spPr>
          <a:xfrm>
            <a:off x="4763749" y="1563700"/>
            <a:ext cx="3500100" cy="514500"/>
          </a:xfrm>
          <a:prstGeom prst="rect">
            <a:avLst/>
          </a:prstGeom>
          <a:solidFill>
            <a:schemeClr val="accent1"/>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700"/>
              <a:buFont typeface="Passion One" panose="02000506080000020004"/>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2pPr>
            <a:lvl3pPr lvl="2"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3pPr>
            <a:lvl4pPr lvl="3"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4pPr>
            <a:lvl5pPr lvl="4"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5pPr>
            <a:lvl6pPr lvl="5"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6pPr>
            <a:lvl7pPr lvl="6"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7pPr>
            <a:lvl8pPr lvl="7"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8pPr>
            <a:lvl9pPr lvl="8" algn="ctr" rtl="0">
              <a:lnSpc>
                <a:spcPct val="100000"/>
              </a:lnSpc>
              <a:spcBef>
                <a:spcPts val="0"/>
              </a:spcBef>
              <a:spcAft>
                <a:spcPts val="0"/>
              </a:spcAft>
              <a:buClr>
                <a:schemeClr val="dk1"/>
              </a:buClr>
              <a:buSzPts val="2700"/>
              <a:buFont typeface="Passion One" panose="02000506080000020004"/>
              <a:buNone/>
              <a:defRPr sz="2700" b="1">
                <a:solidFill>
                  <a:schemeClr val="dk1"/>
                </a:solidFill>
                <a:latin typeface="Passion One" panose="02000506080000020004"/>
                <a:ea typeface="Passion One" panose="02000506080000020004"/>
                <a:cs typeface="Passion One" panose="02000506080000020004"/>
                <a:sym typeface="Passion One" panose="02000506080000020004"/>
              </a:defRPr>
            </a:lvl9pPr>
          </a:lstStyle>
          <a:p/>
        </p:txBody>
      </p:sp>
      <p:grpSp>
        <p:nvGrpSpPr>
          <p:cNvPr id="386" name="Google Shape;386;p27"/>
          <p:cNvGrpSpPr/>
          <p:nvPr/>
        </p:nvGrpSpPr>
        <p:grpSpPr>
          <a:xfrm flipH="1">
            <a:off x="7507029" y="4113917"/>
            <a:ext cx="1525728" cy="1141574"/>
            <a:chOff x="-50021" y="4164280"/>
            <a:chExt cx="1525728" cy="1141574"/>
          </a:xfrm>
        </p:grpSpPr>
        <p:grpSp>
          <p:nvGrpSpPr>
            <p:cNvPr id="387" name="Google Shape;387;p27"/>
            <p:cNvGrpSpPr/>
            <p:nvPr/>
          </p:nvGrpSpPr>
          <p:grpSpPr>
            <a:xfrm rot="825249">
              <a:off x="45785" y="4271130"/>
              <a:ext cx="1010721" cy="927873"/>
              <a:chOff x="3726000" y="4641775"/>
              <a:chExt cx="541350" cy="496950"/>
            </a:xfrm>
          </p:grpSpPr>
          <p:sp>
            <p:nvSpPr>
              <p:cNvPr id="388" name="Google Shape;388;p27"/>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27"/>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27"/>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27"/>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27"/>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27"/>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27"/>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27"/>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27"/>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27"/>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27"/>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27"/>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27"/>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27"/>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27"/>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27"/>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27"/>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27"/>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27"/>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27"/>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27"/>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27"/>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27"/>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1" name="Google Shape;411;p27"/>
            <p:cNvGrpSpPr/>
            <p:nvPr/>
          </p:nvGrpSpPr>
          <p:grpSpPr>
            <a:xfrm rot="-825249" flipH="1">
              <a:off x="815878" y="4676373"/>
              <a:ext cx="602698" cy="553267"/>
              <a:chOff x="3726000" y="4641775"/>
              <a:chExt cx="541350" cy="496950"/>
            </a:xfrm>
          </p:grpSpPr>
          <p:sp>
            <p:nvSpPr>
              <p:cNvPr id="412" name="Google Shape;412;p27"/>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27"/>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27"/>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27"/>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27"/>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27"/>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27"/>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27"/>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27"/>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27"/>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27"/>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27"/>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27"/>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27"/>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27"/>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27"/>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27"/>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27"/>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27"/>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27"/>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27"/>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27"/>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27"/>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5">
  <p:cSld name="TITLE_AND_TWO_COLUMNS_1_1_2">
    <p:spTree>
      <p:nvGrpSpPr>
        <p:cNvPr id="1" name="Shape 435"/>
        <p:cNvGrpSpPr/>
        <p:nvPr/>
      </p:nvGrpSpPr>
      <p:grpSpPr>
        <a:xfrm>
          <a:off x="0" y="0"/>
          <a:ext cx="0" cy="0"/>
          <a:chOff x="0" y="0"/>
          <a:chExt cx="0" cy="0"/>
        </a:xfrm>
      </p:grpSpPr>
      <p:sp>
        <p:nvSpPr>
          <p:cNvPr id="436" name="Google Shape;436;p28"/>
          <p:cNvSpPr txBox="1">
            <a:spLocks noGrp="1"/>
          </p:cNvSpPr>
          <p:nvPr>
            <p:ph type="subTitle" idx="1"/>
          </p:nvPr>
        </p:nvSpPr>
        <p:spPr>
          <a:xfrm>
            <a:off x="719300" y="1205875"/>
            <a:ext cx="3942000" cy="30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Cambo"/>
              <a:buChar char="●"/>
              <a:defRPr sz="1300"/>
            </a:lvl1pPr>
            <a:lvl2pPr lvl="1" algn="ctr" rtl="0">
              <a:lnSpc>
                <a:spcPct val="100000"/>
              </a:lnSpc>
              <a:spcBef>
                <a:spcPts val="0"/>
              </a:spcBef>
              <a:spcAft>
                <a:spcPts val="0"/>
              </a:spcAft>
              <a:buClr>
                <a:srgbClr val="191919"/>
              </a:buClr>
              <a:buSzPts val="1300"/>
              <a:buFont typeface="Cambo"/>
              <a:buChar char="○"/>
              <a:defRPr sz="1300"/>
            </a:lvl2pPr>
            <a:lvl3pPr lvl="2" algn="ctr" rtl="0">
              <a:lnSpc>
                <a:spcPct val="100000"/>
              </a:lnSpc>
              <a:spcBef>
                <a:spcPts val="0"/>
              </a:spcBef>
              <a:spcAft>
                <a:spcPts val="0"/>
              </a:spcAft>
              <a:buClr>
                <a:srgbClr val="191919"/>
              </a:buClr>
              <a:buSzPts val="1300"/>
              <a:buFont typeface="Cambo"/>
              <a:buChar char="■"/>
              <a:defRPr sz="1300"/>
            </a:lvl3pPr>
            <a:lvl4pPr lvl="3" algn="ctr" rtl="0">
              <a:lnSpc>
                <a:spcPct val="100000"/>
              </a:lnSpc>
              <a:spcBef>
                <a:spcPts val="0"/>
              </a:spcBef>
              <a:spcAft>
                <a:spcPts val="0"/>
              </a:spcAft>
              <a:buClr>
                <a:srgbClr val="191919"/>
              </a:buClr>
              <a:buSzPts val="1300"/>
              <a:buFont typeface="Cambo"/>
              <a:buChar char="●"/>
              <a:defRPr sz="1300"/>
            </a:lvl4pPr>
            <a:lvl5pPr lvl="4" algn="ctr" rtl="0">
              <a:lnSpc>
                <a:spcPct val="100000"/>
              </a:lnSpc>
              <a:spcBef>
                <a:spcPts val="0"/>
              </a:spcBef>
              <a:spcAft>
                <a:spcPts val="0"/>
              </a:spcAft>
              <a:buClr>
                <a:srgbClr val="191919"/>
              </a:buClr>
              <a:buSzPts val="1300"/>
              <a:buFont typeface="Cambo"/>
              <a:buChar char="○"/>
              <a:defRPr sz="1300"/>
            </a:lvl5pPr>
            <a:lvl6pPr lvl="5" algn="ctr" rtl="0">
              <a:lnSpc>
                <a:spcPct val="100000"/>
              </a:lnSpc>
              <a:spcBef>
                <a:spcPts val="0"/>
              </a:spcBef>
              <a:spcAft>
                <a:spcPts val="0"/>
              </a:spcAft>
              <a:buClr>
                <a:srgbClr val="191919"/>
              </a:buClr>
              <a:buSzPts val="1300"/>
              <a:buFont typeface="Cambo"/>
              <a:buChar char="■"/>
              <a:defRPr sz="1300"/>
            </a:lvl6pPr>
            <a:lvl7pPr lvl="6" algn="ctr" rtl="0">
              <a:lnSpc>
                <a:spcPct val="100000"/>
              </a:lnSpc>
              <a:spcBef>
                <a:spcPts val="0"/>
              </a:spcBef>
              <a:spcAft>
                <a:spcPts val="0"/>
              </a:spcAft>
              <a:buClr>
                <a:srgbClr val="191919"/>
              </a:buClr>
              <a:buSzPts val="1300"/>
              <a:buFont typeface="Cambo"/>
              <a:buChar char="●"/>
              <a:defRPr sz="1300"/>
            </a:lvl7pPr>
            <a:lvl8pPr lvl="7" algn="ctr" rtl="0">
              <a:lnSpc>
                <a:spcPct val="100000"/>
              </a:lnSpc>
              <a:spcBef>
                <a:spcPts val="0"/>
              </a:spcBef>
              <a:spcAft>
                <a:spcPts val="0"/>
              </a:spcAft>
              <a:buClr>
                <a:srgbClr val="191919"/>
              </a:buClr>
              <a:buSzPts val="1300"/>
              <a:buFont typeface="Cambo"/>
              <a:buChar char="○"/>
              <a:defRPr sz="1300"/>
            </a:lvl8pPr>
            <a:lvl9pPr lvl="8" algn="ctr" rtl="0">
              <a:lnSpc>
                <a:spcPct val="100000"/>
              </a:lnSpc>
              <a:spcBef>
                <a:spcPts val="0"/>
              </a:spcBef>
              <a:spcAft>
                <a:spcPts val="0"/>
              </a:spcAft>
              <a:buClr>
                <a:srgbClr val="191919"/>
              </a:buClr>
              <a:buSzPts val="1300"/>
              <a:buFont typeface="Cambo"/>
              <a:buChar char="■"/>
              <a:defRPr sz="1300"/>
            </a:lvl9pPr>
          </a:lstStyle>
          <a:p/>
        </p:txBody>
      </p:sp>
      <p:sp>
        <p:nvSpPr>
          <p:cNvPr id="437" name="Google Shape;437;p28"/>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38"/>
        <p:cNvGrpSpPr/>
        <p:nvPr/>
      </p:nvGrpSpPr>
      <p:grpSpPr>
        <a:xfrm>
          <a:off x="0" y="0"/>
          <a:ext cx="0" cy="0"/>
          <a:chOff x="0" y="0"/>
          <a:chExt cx="0" cy="0"/>
        </a:xfrm>
      </p:grpSpPr>
      <p:sp>
        <p:nvSpPr>
          <p:cNvPr id="439" name="Google Shape;439;p29"/>
          <p:cNvSpPr/>
          <p:nvPr/>
        </p:nvSpPr>
        <p:spPr>
          <a:xfrm>
            <a:off x="-385879" y="2485929"/>
            <a:ext cx="3073525" cy="2895725"/>
          </a:xfrm>
          <a:custGeom>
            <a:avLst/>
            <a:gdLst/>
            <a:ahLst/>
            <a:cxnLst/>
            <a:rect l="l" t="t" r="r" b="b"/>
            <a:pathLst>
              <a:path w="122941" h="115829" extrusionOk="0">
                <a:moveTo>
                  <a:pt x="4793" y="40195"/>
                </a:moveTo>
                <a:cubicBezTo>
                  <a:pt x="5384" y="26544"/>
                  <a:pt x="4471" y="26060"/>
                  <a:pt x="4793" y="20847"/>
                </a:cubicBezTo>
                <a:cubicBezTo>
                  <a:pt x="5116" y="15634"/>
                  <a:pt x="5492" y="12140"/>
                  <a:pt x="6728" y="8915"/>
                </a:cubicBezTo>
                <a:cubicBezTo>
                  <a:pt x="7964" y="5690"/>
                  <a:pt x="9362" y="2788"/>
                  <a:pt x="12210" y="1498"/>
                </a:cubicBezTo>
                <a:cubicBezTo>
                  <a:pt x="15059" y="208"/>
                  <a:pt x="20433" y="-866"/>
                  <a:pt x="23819" y="1176"/>
                </a:cubicBezTo>
                <a:cubicBezTo>
                  <a:pt x="27205" y="3218"/>
                  <a:pt x="31505" y="6120"/>
                  <a:pt x="32526" y="13752"/>
                </a:cubicBezTo>
                <a:cubicBezTo>
                  <a:pt x="33547" y="21384"/>
                  <a:pt x="30054" y="36110"/>
                  <a:pt x="29946" y="46967"/>
                </a:cubicBezTo>
                <a:cubicBezTo>
                  <a:pt x="29839" y="57824"/>
                  <a:pt x="29086" y="72550"/>
                  <a:pt x="31881" y="78892"/>
                </a:cubicBezTo>
                <a:cubicBezTo>
                  <a:pt x="34676" y="85234"/>
                  <a:pt x="39459" y="84859"/>
                  <a:pt x="46715" y="85020"/>
                </a:cubicBezTo>
                <a:cubicBezTo>
                  <a:pt x="53971" y="85181"/>
                  <a:pt x="67193" y="80935"/>
                  <a:pt x="75416" y="79860"/>
                </a:cubicBezTo>
                <a:cubicBezTo>
                  <a:pt x="83639" y="78785"/>
                  <a:pt x="90088" y="78409"/>
                  <a:pt x="96054" y="78570"/>
                </a:cubicBezTo>
                <a:cubicBezTo>
                  <a:pt x="102020" y="78731"/>
                  <a:pt x="107288" y="79322"/>
                  <a:pt x="111211" y="80827"/>
                </a:cubicBezTo>
                <a:cubicBezTo>
                  <a:pt x="115135" y="82332"/>
                  <a:pt x="117660" y="84643"/>
                  <a:pt x="119595" y="87599"/>
                </a:cubicBezTo>
                <a:cubicBezTo>
                  <a:pt x="121530" y="90555"/>
                  <a:pt x="123304" y="94533"/>
                  <a:pt x="122820" y="98564"/>
                </a:cubicBezTo>
                <a:cubicBezTo>
                  <a:pt x="122336" y="102595"/>
                  <a:pt x="121315" y="108990"/>
                  <a:pt x="116693" y="111785"/>
                </a:cubicBezTo>
                <a:cubicBezTo>
                  <a:pt x="112071" y="114580"/>
                  <a:pt x="112877" y="114902"/>
                  <a:pt x="95087" y="115332"/>
                </a:cubicBezTo>
                <a:cubicBezTo>
                  <a:pt x="77297" y="115762"/>
                  <a:pt x="25593" y="116461"/>
                  <a:pt x="9953" y="114365"/>
                </a:cubicBezTo>
                <a:cubicBezTo>
                  <a:pt x="-5687" y="112269"/>
                  <a:pt x="2106" y="115118"/>
                  <a:pt x="1246" y="102756"/>
                </a:cubicBezTo>
                <a:cubicBezTo>
                  <a:pt x="386" y="90394"/>
                  <a:pt x="4202" y="53847"/>
                  <a:pt x="4793" y="40195"/>
                </a:cubicBezTo>
                <a:close/>
              </a:path>
            </a:pathLst>
          </a:custGeom>
          <a:solidFill>
            <a:srgbClr val="FFFFFF">
              <a:alpha val="17880"/>
            </a:srgbClr>
          </a:solidFill>
          <a:ln>
            <a:noFill/>
          </a:ln>
        </p:spPr>
      </p:sp>
      <p:sp>
        <p:nvSpPr>
          <p:cNvPr id="440" name="Google Shape;440;p29"/>
          <p:cNvSpPr/>
          <p:nvPr/>
        </p:nvSpPr>
        <p:spPr>
          <a:xfrm rot="804155">
            <a:off x="8201811" y="-340458"/>
            <a:ext cx="1267195" cy="1971520"/>
          </a:xfrm>
          <a:custGeom>
            <a:avLst/>
            <a:gdLst/>
            <a:ahLst/>
            <a:cxnLst/>
            <a:rect l="l" t="t" r="r" b="b"/>
            <a:pathLst>
              <a:path w="50686" h="78858" extrusionOk="0">
                <a:moveTo>
                  <a:pt x="49225" y="70086"/>
                </a:moveTo>
                <a:cubicBezTo>
                  <a:pt x="51482" y="61218"/>
                  <a:pt x="50676" y="35043"/>
                  <a:pt x="49547" y="24294"/>
                </a:cubicBezTo>
                <a:cubicBezTo>
                  <a:pt x="48418" y="13545"/>
                  <a:pt x="45194" y="9460"/>
                  <a:pt x="42453" y="5590"/>
                </a:cubicBezTo>
                <a:cubicBezTo>
                  <a:pt x="39712" y="1720"/>
                  <a:pt x="37186" y="1990"/>
                  <a:pt x="33101" y="1076"/>
                </a:cubicBezTo>
                <a:cubicBezTo>
                  <a:pt x="29016" y="162"/>
                  <a:pt x="21922" y="-107"/>
                  <a:pt x="17945" y="108"/>
                </a:cubicBezTo>
                <a:cubicBezTo>
                  <a:pt x="13968" y="323"/>
                  <a:pt x="11872" y="700"/>
                  <a:pt x="9238" y="2366"/>
                </a:cubicBezTo>
                <a:cubicBezTo>
                  <a:pt x="6604" y="4032"/>
                  <a:pt x="3218" y="5590"/>
                  <a:pt x="2143" y="10105"/>
                </a:cubicBezTo>
                <a:cubicBezTo>
                  <a:pt x="1068" y="14620"/>
                  <a:pt x="-2264" y="22306"/>
                  <a:pt x="2788" y="29454"/>
                </a:cubicBezTo>
                <a:cubicBezTo>
                  <a:pt x="7840" y="36602"/>
                  <a:pt x="26920" y="44986"/>
                  <a:pt x="32456" y="52994"/>
                </a:cubicBezTo>
                <a:cubicBezTo>
                  <a:pt x="37992" y="61002"/>
                  <a:pt x="33208" y="74654"/>
                  <a:pt x="36003" y="77503"/>
                </a:cubicBezTo>
                <a:cubicBezTo>
                  <a:pt x="38798" y="80352"/>
                  <a:pt x="46968" y="78954"/>
                  <a:pt x="49225" y="70086"/>
                </a:cubicBezTo>
                <a:close/>
              </a:path>
            </a:pathLst>
          </a:custGeom>
          <a:solidFill>
            <a:srgbClr val="FFFFFF">
              <a:alpha val="17880"/>
            </a:srgbClr>
          </a:solidFill>
          <a:ln>
            <a:noFill/>
          </a:ln>
        </p:spPr>
      </p:sp>
      <p:sp>
        <p:nvSpPr>
          <p:cNvPr id="441" name="Google Shape;441;p29"/>
          <p:cNvSpPr txBox="1">
            <a:spLocks noGrp="1"/>
          </p:cNvSpPr>
          <p:nvPr>
            <p:ph type="subTitle" idx="1"/>
          </p:nvPr>
        </p:nvSpPr>
        <p:spPr>
          <a:xfrm>
            <a:off x="720000" y="2462914"/>
            <a:ext cx="2336400" cy="4848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442" name="Google Shape;442;p29"/>
          <p:cNvSpPr txBox="1">
            <a:spLocks noGrp="1"/>
          </p:cNvSpPr>
          <p:nvPr>
            <p:ph type="subTitle" idx="2"/>
          </p:nvPr>
        </p:nvSpPr>
        <p:spPr>
          <a:xfrm>
            <a:off x="720000" y="2992951"/>
            <a:ext cx="2336400" cy="74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43" name="Google Shape;443;p29"/>
          <p:cNvSpPr txBox="1">
            <a:spLocks noGrp="1"/>
          </p:cNvSpPr>
          <p:nvPr>
            <p:ph type="subTitle" idx="3"/>
          </p:nvPr>
        </p:nvSpPr>
        <p:spPr>
          <a:xfrm>
            <a:off x="3403800" y="2992951"/>
            <a:ext cx="2336400" cy="74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44" name="Google Shape;444;p29"/>
          <p:cNvSpPr txBox="1">
            <a:spLocks noGrp="1"/>
          </p:cNvSpPr>
          <p:nvPr>
            <p:ph type="subTitle" idx="4"/>
          </p:nvPr>
        </p:nvSpPr>
        <p:spPr>
          <a:xfrm>
            <a:off x="6087600" y="2992951"/>
            <a:ext cx="2336400" cy="74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45" name="Google Shape;445;p29"/>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6" name="Google Shape;446;p29"/>
          <p:cNvSpPr txBox="1">
            <a:spLocks noGrp="1"/>
          </p:cNvSpPr>
          <p:nvPr>
            <p:ph type="subTitle" idx="5"/>
          </p:nvPr>
        </p:nvSpPr>
        <p:spPr>
          <a:xfrm>
            <a:off x="3403800" y="2462914"/>
            <a:ext cx="2336400" cy="4848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447" name="Google Shape;447;p29"/>
          <p:cNvSpPr txBox="1">
            <a:spLocks noGrp="1"/>
          </p:cNvSpPr>
          <p:nvPr>
            <p:ph type="subTitle" idx="6"/>
          </p:nvPr>
        </p:nvSpPr>
        <p:spPr>
          <a:xfrm>
            <a:off x="6087600" y="2462914"/>
            <a:ext cx="2336400" cy="4848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grpSp>
        <p:nvGrpSpPr>
          <p:cNvPr id="448" name="Google Shape;448;p29"/>
          <p:cNvGrpSpPr/>
          <p:nvPr/>
        </p:nvGrpSpPr>
        <p:grpSpPr>
          <a:xfrm flipH="1">
            <a:off x="7507029" y="4113917"/>
            <a:ext cx="1525728" cy="1141574"/>
            <a:chOff x="-50021" y="4164280"/>
            <a:chExt cx="1525728" cy="1141574"/>
          </a:xfrm>
        </p:grpSpPr>
        <p:grpSp>
          <p:nvGrpSpPr>
            <p:cNvPr id="449" name="Google Shape;449;p29"/>
            <p:cNvGrpSpPr/>
            <p:nvPr/>
          </p:nvGrpSpPr>
          <p:grpSpPr>
            <a:xfrm rot="825249">
              <a:off x="45785" y="4271130"/>
              <a:ext cx="1010721" cy="927873"/>
              <a:chOff x="3726000" y="4641775"/>
              <a:chExt cx="541350" cy="496950"/>
            </a:xfrm>
          </p:grpSpPr>
          <p:sp>
            <p:nvSpPr>
              <p:cNvPr id="450" name="Google Shape;450;p29"/>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29"/>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29"/>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29"/>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29"/>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29"/>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29"/>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29"/>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29"/>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29"/>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29"/>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29"/>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29"/>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29"/>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29"/>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29"/>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29"/>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29"/>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29"/>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29"/>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29"/>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29"/>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29"/>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3" name="Google Shape;473;p29"/>
            <p:cNvGrpSpPr/>
            <p:nvPr/>
          </p:nvGrpSpPr>
          <p:grpSpPr>
            <a:xfrm rot="-825249" flipH="1">
              <a:off x="815878" y="4676373"/>
              <a:ext cx="602698" cy="553267"/>
              <a:chOff x="3726000" y="4641775"/>
              <a:chExt cx="541350" cy="496950"/>
            </a:xfrm>
          </p:grpSpPr>
          <p:sp>
            <p:nvSpPr>
              <p:cNvPr id="474" name="Google Shape;474;p29"/>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29"/>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29"/>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29"/>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29"/>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29"/>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29"/>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29"/>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29"/>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29"/>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29"/>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29"/>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29"/>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29"/>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29"/>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29"/>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29"/>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29"/>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29"/>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29"/>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29"/>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29"/>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29"/>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497"/>
        <p:cNvGrpSpPr/>
        <p:nvPr/>
      </p:nvGrpSpPr>
      <p:grpSpPr>
        <a:xfrm>
          <a:off x="0" y="0"/>
          <a:ext cx="0" cy="0"/>
          <a:chOff x="0" y="0"/>
          <a:chExt cx="0" cy="0"/>
        </a:xfrm>
      </p:grpSpPr>
      <p:sp>
        <p:nvSpPr>
          <p:cNvPr id="498" name="Google Shape;498;p30"/>
          <p:cNvSpPr/>
          <p:nvPr/>
        </p:nvSpPr>
        <p:spPr>
          <a:xfrm>
            <a:off x="-571576" y="-361275"/>
            <a:ext cx="1821255" cy="1993285"/>
          </a:xfrm>
          <a:custGeom>
            <a:avLst/>
            <a:gdLst/>
            <a:ahLst/>
            <a:cxnLst/>
            <a:rect l="l" t="t" r="r" b="b"/>
            <a:pathLst>
              <a:path w="67989" h="74411" extrusionOk="0">
                <a:moveTo>
                  <a:pt x="1693" y="46813"/>
                </a:moveTo>
                <a:cubicBezTo>
                  <a:pt x="3144" y="52510"/>
                  <a:pt x="5778" y="58637"/>
                  <a:pt x="8788" y="62937"/>
                </a:cubicBezTo>
                <a:cubicBezTo>
                  <a:pt x="11798" y="67237"/>
                  <a:pt x="15291" y="70784"/>
                  <a:pt x="19752" y="72611"/>
                </a:cubicBezTo>
                <a:cubicBezTo>
                  <a:pt x="24213" y="74438"/>
                  <a:pt x="30823" y="74654"/>
                  <a:pt x="35553" y="73901"/>
                </a:cubicBezTo>
                <a:cubicBezTo>
                  <a:pt x="40283" y="73149"/>
                  <a:pt x="44959" y="71428"/>
                  <a:pt x="48130" y="68096"/>
                </a:cubicBezTo>
                <a:cubicBezTo>
                  <a:pt x="51301" y="64764"/>
                  <a:pt x="52429" y="58422"/>
                  <a:pt x="54579" y="53907"/>
                </a:cubicBezTo>
                <a:cubicBezTo>
                  <a:pt x="56729" y="49392"/>
                  <a:pt x="59094" y="44233"/>
                  <a:pt x="61029" y="41008"/>
                </a:cubicBezTo>
                <a:cubicBezTo>
                  <a:pt x="62964" y="37783"/>
                  <a:pt x="65059" y="37891"/>
                  <a:pt x="66188" y="34559"/>
                </a:cubicBezTo>
                <a:cubicBezTo>
                  <a:pt x="67317" y="31227"/>
                  <a:pt x="68177" y="24992"/>
                  <a:pt x="67801" y="21015"/>
                </a:cubicBezTo>
                <a:cubicBezTo>
                  <a:pt x="67425" y="17038"/>
                  <a:pt x="65866" y="13597"/>
                  <a:pt x="63931" y="10695"/>
                </a:cubicBezTo>
                <a:cubicBezTo>
                  <a:pt x="61996" y="7793"/>
                  <a:pt x="60331" y="5375"/>
                  <a:pt x="56192" y="3601"/>
                </a:cubicBezTo>
                <a:cubicBezTo>
                  <a:pt x="52054" y="1828"/>
                  <a:pt x="46087" y="162"/>
                  <a:pt x="39100" y="54"/>
                </a:cubicBezTo>
                <a:cubicBezTo>
                  <a:pt x="32113" y="-53"/>
                  <a:pt x="20343" y="753"/>
                  <a:pt x="14270" y="2956"/>
                </a:cubicBezTo>
                <a:cubicBezTo>
                  <a:pt x="8197" y="5160"/>
                  <a:pt x="5026" y="8975"/>
                  <a:pt x="2661" y="13275"/>
                </a:cubicBezTo>
                <a:cubicBezTo>
                  <a:pt x="296" y="17575"/>
                  <a:pt x="242" y="23164"/>
                  <a:pt x="81" y="28754"/>
                </a:cubicBezTo>
                <a:cubicBezTo>
                  <a:pt x="-80" y="34344"/>
                  <a:pt x="242" y="41116"/>
                  <a:pt x="1693" y="46813"/>
                </a:cubicBezTo>
                <a:close/>
              </a:path>
            </a:pathLst>
          </a:custGeom>
          <a:solidFill>
            <a:srgbClr val="FFFFFF">
              <a:alpha val="17880"/>
            </a:srgbClr>
          </a:solidFill>
          <a:ln>
            <a:noFill/>
          </a:ln>
        </p:spPr>
      </p:sp>
      <p:sp>
        <p:nvSpPr>
          <p:cNvPr id="499" name="Google Shape;499;p30"/>
          <p:cNvSpPr/>
          <p:nvPr/>
        </p:nvSpPr>
        <p:spPr>
          <a:xfrm>
            <a:off x="7488674" y="-248904"/>
            <a:ext cx="2130175" cy="2333575"/>
          </a:xfrm>
          <a:custGeom>
            <a:avLst/>
            <a:gdLst/>
            <a:ahLst/>
            <a:cxnLst/>
            <a:rect l="l" t="t" r="r" b="b"/>
            <a:pathLst>
              <a:path w="85207" h="93343" extrusionOk="0">
                <a:moveTo>
                  <a:pt x="80007" y="24145"/>
                </a:moveTo>
                <a:cubicBezTo>
                  <a:pt x="79577" y="20867"/>
                  <a:pt x="80061" y="17320"/>
                  <a:pt x="79040" y="14471"/>
                </a:cubicBezTo>
                <a:cubicBezTo>
                  <a:pt x="78019" y="11623"/>
                  <a:pt x="78556" y="9311"/>
                  <a:pt x="73880" y="7054"/>
                </a:cubicBezTo>
                <a:cubicBezTo>
                  <a:pt x="69204" y="4797"/>
                  <a:pt x="58509" y="2056"/>
                  <a:pt x="50985" y="927"/>
                </a:cubicBezTo>
                <a:cubicBezTo>
                  <a:pt x="43461" y="-202"/>
                  <a:pt x="35775" y="-40"/>
                  <a:pt x="28734" y="282"/>
                </a:cubicBezTo>
                <a:cubicBezTo>
                  <a:pt x="21693" y="605"/>
                  <a:pt x="13470" y="282"/>
                  <a:pt x="8740" y="2862"/>
                </a:cubicBezTo>
                <a:cubicBezTo>
                  <a:pt x="4010" y="5442"/>
                  <a:pt x="1323" y="10817"/>
                  <a:pt x="356" y="15761"/>
                </a:cubicBezTo>
                <a:cubicBezTo>
                  <a:pt x="-611" y="20706"/>
                  <a:pt x="464" y="27638"/>
                  <a:pt x="2936" y="32529"/>
                </a:cubicBezTo>
                <a:cubicBezTo>
                  <a:pt x="5408" y="37420"/>
                  <a:pt x="10514" y="42311"/>
                  <a:pt x="15190" y="45106"/>
                </a:cubicBezTo>
                <a:cubicBezTo>
                  <a:pt x="19866" y="47901"/>
                  <a:pt x="26960" y="46987"/>
                  <a:pt x="30991" y="49298"/>
                </a:cubicBezTo>
                <a:cubicBezTo>
                  <a:pt x="35022" y="51609"/>
                  <a:pt x="37709" y="55103"/>
                  <a:pt x="39375" y="58973"/>
                </a:cubicBezTo>
                <a:cubicBezTo>
                  <a:pt x="41041" y="62843"/>
                  <a:pt x="40236" y="68486"/>
                  <a:pt x="40988" y="72517"/>
                </a:cubicBezTo>
                <a:cubicBezTo>
                  <a:pt x="41741" y="76548"/>
                  <a:pt x="42331" y="80525"/>
                  <a:pt x="43890" y="83158"/>
                </a:cubicBezTo>
                <a:cubicBezTo>
                  <a:pt x="45449" y="85792"/>
                  <a:pt x="46148" y="86652"/>
                  <a:pt x="50340" y="88318"/>
                </a:cubicBezTo>
                <a:cubicBezTo>
                  <a:pt x="54532" y="89984"/>
                  <a:pt x="63991" y="93908"/>
                  <a:pt x="69043" y="93155"/>
                </a:cubicBezTo>
                <a:cubicBezTo>
                  <a:pt x="74095" y="92403"/>
                  <a:pt x="77965" y="88801"/>
                  <a:pt x="80652" y="83803"/>
                </a:cubicBezTo>
                <a:cubicBezTo>
                  <a:pt x="83339" y="78805"/>
                  <a:pt x="85006" y="71442"/>
                  <a:pt x="85167" y="63165"/>
                </a:cubicBezTo>
                <a:cubicBezTo>
                  <a:pt x="85328" y="54888"/>
                  <a:pt x="82480" y="40645"/>
                  <a:pt x="81620" y="34142"/>
                </a:cubicBezTo>
                <a:cubicBezTo>
                  <a:pt x="80760" y="27639"/>
                  <a:pt x="80437" y="27424"/>
                  <a:pt x="80007" y="24145"/>
                </a:cubicBezTo>
                <a:close/>
              </a:path>
            </a:pathLst>
          </a:custGeom>
          <a:solidFill>
            <a:srgbClr val="FFFFFF">
              <a:alpha val="17880"/>
            </a:srgbClr>
          </a:solidFill>
          <a:ln>
            <a:noFill/>
          </a:ln>
        </p:spPr>
      </p:sp>
      <p:sp>
        <p:nvSpPr>
          <p:cNvPr id="500" name="Google Shape;500;p30"/>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01" name="Google Shape;501;p30"/>
          <p:cNvSpPr txBox="1">
            <a:spLocks noGrp="1"/>
          </p:cNvSpPr>
          <p:nvPr>
            <p:ph type="subTitle" idx="1"/>
          </p:nvPr>
        </p:nvSpPr>
        <p:spPr>
          <a:xfrm>
            <a:off x="5924550" y="2599075"/>
            <a:ext cx="2336400" cy="402300"/>
          </a:xfrm>
          <a:prstGeom prst="rect">
            <a:avLst/>
          </a:prstGeom>
          <a:solidFill>
            <a:schemeClr val="accent1"/>
          </a:solid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Bebas Neue" panose="020B0606020202050201"/>
              <a:buNone/>
              <a:defRPr sz="18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02" name="Google Shape;502;p30"/>
          <p:cNvSpPr txBox="1">
            <a:spLocks noGrp="1"/>
          </p:cNvSpPr>
          <p:nvPr>
            <p:ph type="subTitle" idx="2"/>
          </p:nvPr>
        </p:nvSpPr>
        <p:spPr>
          <a:xfrm>
            <a:off x="883050" y="1742571"/>
            <a:ext cx="2336400" cy="823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03" name="Google Shape;503;p30"/>
          <p:cNvSpPr txBox="1">
            <a:spLocks noGrp="1"/>
          </p:cNvSpPr>
          <p:nvPr>
            <p:ph type="subTitle" idx="3"/>
          </p:nvPr>
        </p:nvSpPr>
        <p:spPr>
          <a:xfrm>
            <a:off x="3403800" y="3113459"/>
            <a:ext cx="2336400" cy="823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04" name="Google Shape;504;p30"/>
          <p:cNvSpPr txBox="1">
            <a:spLocks noGrp="1"/>
          </p:cNvSpPr>
          <p:nvPr>
            <p:ph type="subTitle" idx="4"/>
          </p:nvPr>
        </p:nvSpPr>
        <p:spPr>
          <a:xfrm>
            <a:off x="5924550" y="1742571"/>
            <a:ext cx="2336400" cy="823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05" name="Google Shape;505;p30"/>
          <p:cNvSpPr txBox="1">
            <a:spLocks noGrp="1"/>
          </p:cNvSpPr>
          <p:nvPr>
            <p:ph type="subTitle" idx="5"/>
          </p:nvPr>
        </p:nvSpPr>
        <p:spPr>
          <a:xfrm>
            <a:off x="3403800" y="3963117"/>
            <a:ext cx="2336400" cy="4023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18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06" name="Google Shape;506;p30"/>
          <p:cNvSpPr txBox="1">
            <a:spLocks noGrp="1"/>
          </p:cNvSpPr>
          <p:nvPr>
            <p:ph type="subTitle" idx="6"/>
          </p:nvPr>
        </p:nvSpPr>
        <p:spPr>
          <a:xfrm>
            <a:off x="883050" y="2600725"/>
            <a:ext cx="2336400" cy="399000"/>
          </a:xfrm>
          <a:prstGeom prst="rect">
            <a:avLst/>
          </a:prstGeom>
          <a:solidFill>
            <a:schemeClr val="accent1"/>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panose="020B0606020202050201"/>
              <a:buNone/>
              <a:defRPr sz="18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07"/>
        <p:cNvGrpSpPr/>
        <p:nvPr/>
      </p:nvGrpSpPr>
      <p:grpSpPr>
        <a:xfrm>
          <a:off x="0" y="0"/>
          <a:ext cx="0" cy="0"/>
          <a:chOff x="0" y="0"/>
          <a:chExt cx="0" cy="0"/>
        </a:xfrm>
      </p:grpSpPr>
      <p:sp>
        <p:nvSpPr>
          <p:cNvPr id="508" name="Google Shape;508;p31"/>
          <p:cNvSpPr/>
          <p:nvPr/>
        </p:nvSpPr>
        <p:spPr>
          <a:xfrm>
            <a:off x="-364791" y="-264407"/>
            <a:ext cx="1777975" cy="1313125"/>
          </a:xfrm>
          <a:custGeom>
            <a:avLst/>
            <a:gdLst/>
            <a:ahLst/>
            <a:cxnLst/>
            <a:rect l="l" t="t" r="r" b="b"/>
            <a:pathLst>
              <a:path w="71119" h="52525" extrusionOk="0">
                <a:moveTo>
                  <a:pt x="6530" y="3159"/>
                </a:moveTo>
                <a:cubicBezTo>
                  <a:pt x="27" y="9609"/>
                  <a:pt x="404" y="33418"/>
                  <a:pt x="81" y="41211"/>
                </a:cubicBezTo>
                <a:cubicBezTo>
                  <a:pt x="-241" y="49004"/>
                  <a:pt x="2069" y="48037"/>
                  <a:pt x="4595" y="49918"/>
                </a:cubicBezTo>
                <a:cubicBezTo>
                  <a:pt x="7121" y="51799"/>
                  <a:pt x="11905" y="52444"/>
                  <a:pt x="15237" y="52498"/>
                </a:cubicBezTo>
                <a:cubicBezTo>
                  <a:pt x="18569" y="52552"/>
                  <a:pt x="22117" y="52122"/>
                  <a:pt x="24589" y="50241"/>
                </a:cubicBezTo>
                <a:cubicBezTo>
                  <a:pt x="27061" y="48360"/>
                  <a:pt x="28781" y="44275"/>
                  <a:pt x="30071" y="41211"/>
                </a:cubicBezTo>
                <a:cubicBezTo>
                  <a:pt x="31361" y="38147"/>
                  <a:pt x="30608" y="34009"/>
                  <a:pt x="32328" y="31859"/>
                </a:cubicBezTo>
                <a:cubicBezTo>
                  <a:pt x="34048" y="29709"/>
                  <a:pt x="36897" y="28634"/>
                  <a:pt x="40390" y="28312"/>
                </a:cubicBezTo>
                <a:cubicBezTo>
                  <a:pt x="43884" y="27990"/>
                  <a:pt x="49151" y="29871"/>
                  <a:pt x="53289" y="29925"/>
                </a:cubicBezTo>
                <a:cubicBezTo>
                  <a:pt x="57428" y="29979"/>
                  <a:pt x="62426" y="29818"/>
                  <a:pt x="65221" y="28635"/>
                </a:cubicBezTo>
                <a:cubicBezTo>
                  <a:pt x="68016" y="27453"/>
                  <a:pt x="69144" y="25464"/>
                  <a:pt x="70058" y="22830"/>
                </a:cubicBezTo>
                <a:cubicBezTo>
                  <a:pt x="70972" y="20196"/>
                  <a:pt x="71402" y="15682"/>
                  <a:pt x="70703" y="12833"/>
                </a:cubicBezTo>
                <a:cubicBezTo>
                  <a:pt x="70004" y="9985"/>
                  <a:pt x="71133" y="7459"/>
                  <a:pt x="65866" y="5739"/>
                </a:cubicBezTo>
                <a:cubicBezTo>
                  <a:pt x="60599" y="4019"/>
                  <a:pt x="48989" y="2944"/>
                  <a:pt x="39100" y="2514"/>
                </a:cubicBezTo>
                <a:cubicBezTo>
                  <a:pt x="29211" y="2084"/>
                  <a:pt x="13033" y="-3290"/>
                  <a:pt x="6530" y="3159"/>
                </a:cubicBezTo>
                <a:close/>
              </a:path>
            </a:pathLst>
          </a:custGeom>
          <a:solidFill>
            <a:srgbClr val="FFFFFF">
              <a:alpha val="17880"/>
            </a:srgbClr>
          </a:solidFill>
          <a:ln>
            <a:noFill/>
          </a:ln>
        </p:spPr>
      </p:sp>
      <p:sp>
        <p:nvSpPr>
          <p:cNvPr id="509" name="Google Shape;509;p31"/>
          <p:cNvSpPr/>
          <p:nvPr/>
        </p:nvSpPr>
        <p:spPr>
          <a:xfrm flipH="1">
            <a:off x="8285633" y="1946593"/>
            <a:ext cx="1328550" cy="3463075"/>
          </a:xfrm>
          <a:custGeom>
            <a:avLst/>
            <a:gdLst/>
            <a:ahLst/>
            <a:cxnLst/>
            <a:rect l="l" t="t" r="r" b="b"/>
            <a:pathLst>
              <a:path w="53142" h="138523" extrusionOk="0">
                <a:moveTo>
                  <a:pt x="24912" y="138321"/>
                </a:moveTo>
                <a:cubicBezTo>
                  <a:pt x="29749" y="138482"/>
                  <a:pt x="34103" y="138805"/>
                  <a:pt x="37811" y="137999"/>
                </a:cubicBezTo>
                <a:cubicBezTo>
                  <a:pt x="41520" y="137193"/>
                  <a:pt x="44691" y="136171"/>
                  <a:pt x="47163" y="133484"/>
                </a:cubicBezTo>
                <a:cubicBezTo>
                  <a:pt x="49635" y="130797"/>
                  <a:pt x="52054" y="126443"/>
                  <a:pt x="52645" y="121875"/>
                </a:cubicBezTo>
                <a:cubicBezTo>
                  <a:pt x="53236" y="117307"/>
                  <a:pt x="53451" y="110804"/>
                  <a:pt x="50710" y="106074"/>
                </a:cubicBezTo>
                <a:cubicBezTo>
                  <a:pt x="47969" y="101344"/>
                  <a:pt x="40552" y="97474"/>
                  <a:pt x="36199" y="93497"/>
                </a:cubicBezTo>
                <a:cubicBezTo>
                  <a:pt x="31846" y="89520"/>
                  <a:pt x="26847" y="86833"/>
                  <a:pt x="24590" y="82211"/>
                </a:cubicBezTo>
                <a:cubicBezTo>
                  <a:pt x="22333" y="77589"/>
                  <a:pt x="21956" y="71676"/>
                  <a:pt x="22655" y="65764"/>
                </a:cubicBezTo>
                <a:cubicBezTo>
                  <a:pt x="23354" y="59852"/>
                  <a:pt x="26847" y="52650"/>
                  <a:pt x="28782" y="46738"/>
                </a:cubicBezTo>
                <a:cubicBezTo>
                  <a:pt x="30717" y="40826"/>
                  <a:pt x="33082" y="35989"/>
                  <a:pt x="34264" y="30292"/>
                </a:cubicBezTo>
                <a:cubicBezTo>
                  <a:pt x="35446" y="24595"/>
                  <a:pt x="37005" y="17125"/>
                  <a:pt x="35876" y="12556"/>
                </a:cubicBezTo>
                <a:cubicBezTo>
                  <a:pt x="34747" y="7988"/>
                  <a:pt x="31577" y="4923"/>
                  <a:pt x="27492" y="2881"/>
                </a:cubicBezTo>
                <a:cubicBezTo>
                  <a:pt x="23407" y="839"/>
                  <a:pt x="15453" y="-182"/>
                  <a:pt x="11368" y="302"/>
                </a:cubicBezTo>
                <a:cubicBezTo>
                  <a:pt x="7283" y="786"/>
                  <a:pt x="4865" y="-2439"/>
                  <a:pt x="2984" y="5784"/>
                </a:cubicBezTo>
                <a:cubicBezTo>
                  <a:pt x="1103" y="14007"/>
                  <a:pt x="242" y="29432"/>
                  <a:pt x="81" y="49640"/>
                </a:cubicBezTo>
                <a:cubicBezTo>
                  <a:pt x="-80" y="69849"/>
                  <a:pt x="565" y="112470"/>
                  <a:pt x="2016" y="127035"/>
                </a:cubicBezTo>
                <a:cubicBezTo>
                  <a:pt x="3467" y="141600"/>
                  <a:pt x="4972" y="135151"/>
                  <a:pt x="8788" y="137032"/>
                </a:cubicBezTo>
                <a:cubicBezTo>
                  <a:pt x="12604" y="138913"/>
                  <a:pt x="20075" y="138160"/>
                  <a:pt x="24912" y="138321"/>
                </a:cubicBezTo>
                <a:close/>
              </a:path>
            </a:pathLst>
          </a:custGeom>
          <a:solidFill>
            <a:srgbClr val="FFFFFF">
              <a:alpha val="17880"/>
            </a:srgbClr>
          </a:solidFill>
          <a:ln>
            <a:noFill/>
          </a:ln>
        </p:spPr>
      </p:sp>
      <p:sp>
        <p:nvSpPr>
          <p:cNvPr id="510" name="Google Shape;510;p31"/>
          <p:cNvSpPr/>
          <p:nvPr/>
        </p:nvSpPr>
        <p:spPr>
          <a:xfrm>
            <a:off x="-504671" y="4432396"/>
            <a:ext cx="1976975" cy="1046375"/>
          </a:xfrm>
          <a:custGeom>
            <a:avLst/>
            <a:gdLst/>
            <a:ahLst/>
            <a:cxnLst/>
            <a:rect l="l" t="t" r="r" b="b"/>
            <a:pathLst>
              <a:path w="79079" h="41855" extrusionOk="0">
                <a:moveTo>
                  <a:pt x="3929" y="40054"/>
                </a:moveTo>
                <a:cubicBezTo>
                  <a:pt x="10486" y="42526"/>
                  <a:pt x="30211" y="41774"/>
                  <a:pt x="41014" y="41344"/>
                </a:cubicBezTo>
                <a:cubicBezTo>
                  <a:pt x="51817" y="40914"/>
                  <a:pt x="62405" y="40430"/>
                  <a:pt x="68747" y="37474"/>
                </a:cubicBezTo>
                <a:cubicBezTo>
                  <a:pt x="75089" y="34518"/>
                  <a:pt x="79120" y="28606"/>
                  <a:pt x="79066" y="23608"/>
                </a:cubicBezTo>
                <a:cubicBezTo>
                  <a:pt x="79012" y="18610"/>
                  <a:pt x="75841" y="11408"/>
                  <a:pt x="68424" y="7484"/>
                </a:cubicBezTo>
                <a:cubicBezTo>
                  <a:pt x="61007" y="3561"/>
                  <a:pt x="44507" y="-202"/>
                  <a:pt x="34564" y="67"/>
                </a:cubicBezTo>
                <a:cubicBezTo>
                  <a:pt x="24621" y="336"/>
                  <a:pt x="14248" y="4689"/>
                  <a:pt x="8766" y="9096"/>
                </a:cubicBezTo>
                <a:cubicBezTo>
                  <a:pt x="3284" y="13503"/>
                  <a:pt x="2477" y="21350"/>
                  <a:pt x="1671" y="26510"/>
                </a:cubicBezTo>
                <a:cubicBezTo>
                  <a:pt x="865" y="31670"/>
                  <a:pt x="-2628" y="37582"/>
                  <a:pt x="3929" y="40054"/>
                </a:cubicBezTo>
                <a:close/>
              </a:path>
            </a:pathLst>
          </a:custGeom>
          <a:solidFill>
            <a:srgbClr val="FFFFFF">
              <a:alpha val="17880"/>
            </a:srgbClr>
          </a:solidFill>
          <a:ln>
            <a:noFill/>
          </a:ln>
        </p:spPr>
      </p:sp>
      <p:sp>
        <p:nvSpPr>
          <p:cNvPr id="511" name="Google Shape;511;p31"/>
          <p:cNvSpPr txBox="1">
            <a:spLocks noGrp="1"/>
          </p:cNvSpPr>
          <p:nvPr>
            <p:ph type="subTitle" idx="1"/>
          </p:nvPr>
        </p:nvSpPr>
        <p:spPr>
          <a:xfrm>
            <a:off x="1553025" y="1749470"/>
            <a:ext cx="2340900" cy="484500"/>
          </a:xfrm>
          <a:prstGeom prst="rect">
            <a:avLst/>
          </a:prstGeom>
          <a:solidFill>
            <a:schemeClr val="accent1"/>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12" name="Google Shape;512;p31"/>
          <p:cNvSpPr txBox="1">
            <a:spLocks noGrp="1"/>
          </p:cNvSpPr>
          <p:nvPr>
            <p:ph type="subTitle" idx="2"/>
          </p:nvPr>
        </p:nvSpPr>
        <p:spPr>
          <a:xfrm>
            <a:off x="1553025" y="2257399"/>
            <a:ext cx="23409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3" name="Google Shape;513;p31"/>
          <p:cNvSpPr txBox="1">
            <a:spLocks noGrp="1"/>
          </p:cNvSpPr>
          <p:nvPr>
            <p:ph type="subTitle" idx="3"/>
          </p:nvPr>
        </p:nvSpPr>
        <p:spPr>
          <a:xfrm>
            <a:off x="5616351" y="2257399"/>
            <a:ext cx="23409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4" name="Google Shape;514;p31"/>
          <p:cNvSpPr txBox="1">
            <a:spLocks noGrp="1"/>
          </p:cNvSpPr>
          <p:nvPr>
            <p:ph type="subTitle" idx="4"/>
          </p:nvPr>
        </p:nvSpPr>
        <p:spPr>
          <a:xfrm>
            <a:off x="1553025" y="3722224"/>
            <a:ext cx="23409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5" name="Google Shape;515;p31"/>
          <p:cNvSpPr txBox="1">
            <a:spLocks noGrp="1"/>
          </p:cNvSpPr>
          <p:nvPr>
            <p:ph type="subTitle" idx="5"/>
          </p:nvPr>
        </p:nvSpPr>
        <p:spPr>
          <a:xfrm>
            <a:off x="5616351" y="3722224"/>
            <a:ext cx="23409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6" name="Google Shape;516;p31"/>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7" name="Google Shape;517;p31"/>
          <p:cNvSpPr txBox="1">
            <a:spLocks noGrp="1"/>
          </p:cNvSpPr>
          <p:nvPr>
            <p:ph type="subTitle" idx="6"/>
          </p:nvPr>
        </p:nvSpPr>
        <p:spPr>
          <a:xfrm>
            <a:off x="1553025" y="3214670"/>
            <a:ext cx="2340900" cy="484800"/>
          </a:xfrm>
          <a:prstGeom prst="rect">
            <a:avLst/>
          </a:prstGeom>
          <a:solidFill>
            <a:schemeClr val="accent1"/>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18" name="Google Shape;518;p31"/>
          <p:cNvSpPr txBox="1">
            <a:spLocks noGrp="1"/>
          </p:cNvSpPr>
          <p:nvPr>
            <p:ph type="subTitle" idx="7"/>
          </p:nvPr>
        </p:nvSpPr>
        <p:spPr>
          <a:xfrm>
            <a:off x="5616351" y="1749470"/>
            <a:ext cx="2340900" cy="484500"/>
          </a:xfrm>
          <a:prstGeom prst="rect">
            <a:avLst/>
          </a:prstGeom>
          <a:solidFill>
            <a:schemeClr val="accent1"/>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19" name="Google Shape;519;p31"/>
          <p:cNvSpPr txBox="1">
            <a:spLocks noGrp="1"/>
          </p:cNvSpPr>
          <p:nvPr>
            <p:ph type="subTitle" idx="8"/>
          </p:nvPr>
        </p:nvSpPr>
        <p:spPr>
          <a:xfrm>
            <a:off x="5616351" y="3214670"/>
            <a:ext cx="2340900" cy="484800"/>
          </a:xfrm>
          <a:prstGeom prst="rect">
            <a:avLst/>
          </a:prstGeom>
          <a:solidFill>
            <a:schemeClr val="accent1"/>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520"/>
        <p:cNvGrpSpPr/>
        <p:nvPr/>
      </p:nvGrpSpPr>
      <p:grpSpPr>
        <a:xfrm>
          <a:off x="0" y="0"/>
          <a:ext cx="0" cy="0"/>
          <a:chOff x="0" y="0"/>
          <a:chExt cx="0" cy="0"/>
        </a:xfrm>
      </p:grpSpPr>
      <p:sp>
        <p:nvSpPr>
          <p:cNvPr id="521" name="Google Shape;521;p32"/>
          <p:cNvSpPr/>
          <p:nvPr/>
        </p:nvSpPr>
        <p:spPr>
          <a:xfrm rot="-8100000">
            <a:off x="-842897" y="-216128"/>
            <a:ext cx="1626889" cy="1792515"/>
          </a:xfrm>
          <a:custGeom>
            <a:avLst/>
            <a:gdLst/>
            <a:ahLst/>
            <a:cxnLst/>
            <a:rect l="l" t="t" r="r" b="b"/>
            <a:pathLst>
              <a:path w="43662" h="48107" extrusionOk="0">
                <a:moveTo>
                  <a:pt x="3856" y="26970"/>
                </a:moveTo>
                <a:cubicBezTo>
                  <a:pt x="2351" y="22026"/>
                  <a:pt x="739" y="20199"/>
                  <a:pt x="309" y="16974"/>
                </a:cubicBezTo>
                <a:cubicBezTo>
                  <a:pt x="-121" y="13749"/>
                  <a:pt x="-67" y="10202"/>
                  <a:pt x="1277" y="7622"/>
                </a:cubicBezTo>
                <a:cubicBezTo>
                  <a:pt x="2621" y="5042"/>
                  <a:pt x="4340" y="2516"/>
                  <a:pt x="8371" y="1495"/>
                </a:cubicBezTo>
                <a:cubicBezTo>
                  <a:pt x="12402" y="474"/>
                  <a:pt x="19926" y="-1192"/>
                  <a:pt x="25462" y="1495"/>
                </a:cubicBezTo>
                <a:cubicBezTo>
                  <a:pt x="30998" y="4182"/>
                  <a:pt x="38791" y="12674"/>
                  <a:pt x="41586" y="17618"/>
                </a:cubicBezTo>
                <a:cubicBezTo>
                  <a:pt x="44381" y="22563"/>
                  <a:pt x="44058" y="26647"/>
                  <a:pt x="42231" y="31162"/>
                </a:cubicBezTo>
                <a:cubicBezTo>
                  <a:pt x="40404" y="35677"/>
                  <a:pt x="36104" y="42126"/>
                  <a:pt x="30622" y="44706"/>
                </a:cubicBezTo>
                <a:cubicBezTo>
                  <a:pt x="25140" y="47286"/>
                  <a:pt x="13800" y="49597"/>
                  <a:pt x="9339" y="46641"/>
                </a:cubicBezTo>
                <a:cubicBezTo>
                  <a:pt x="4878" y="43685"/>
                  <a:pt x="5361" y="31915"/>
                  <a:pt x="3856" y="26970"/>
                </a:cubicBezTo>
                <a:close/>
              </a:path>
            </a:pathLst>
          </a:custGeom>
          <a:solidFill>
            <a:srgbClr val="FFFFFF">
              <a:alpha val="17880"/>
            </a:srgbClr>
          </a:solidFill>
          <a:ln>
            <a:noFill/>
          </a:ln>
        </p:spPr>
      </p:sp>
      <p:sp>
        <p:nvSpPr>
          <p:cNvPr id="522" name="Google Shape;522;p32"/>
          <p:cNvSpPr/>
          <p:nvPr/>
        </p:nvSpPr>
        <p:spPr>
          <a:xfrm rot="-5400000">
            <a:off x="7537730" y="3449302"/>
            <a:ext cx="1056542" cy="2829748"/>
          </a:xfrm>
          <a:custGeom>
            <a:avLst/>
            <a:gdLst/>
            <a:ahLst/>
            <a:cxnLst/>
            <a:rect l="l" t="t" r="r" b="b"/>
            <a:pathLst>
              <a:path w="33464" h="89627" extrusionOk="0">
                <a:moveTo>
                  <a:pt x="296" y="25583"/>
                </a:moveTo>
                <a:cubicBezTo>
                  <a:pt x="81" y="17521"/>
                  <a:pt x="-457" y="12684"/>
                  <a:pt x="1263" y="8492"/>
                </a:cubicBezTo>
                <a:cubicBezTo>
                  <a:pt x="2983" y="4300"/>
                  <a:pt x="7229" y="1183"/>
                  <a:pt x="10615" y="430"/>
                </a:cubicBezTo>
                <a:cubicBezTo>
                  <a:pt x="14001" y="-322"/>
                  <a:pt x="18945" y="-430"/>
                  <a:pt x="21579" y="3977"/>
                </a:cubicBezTo>
                <a:cubicBezTo>
                  <a:pt x="24213" y="8384"/>
                  <a:pt x="26632" y="18919"/>
                  <a:pt x="26417" y="26873"/>
                </a:cubicBezTo>
                <a:cubicBezTo>
                  <a:pt x="26202" y="34828"/>
                  <a:pt x="21096" y="44986"/>
                  <a:pt x="20290" y="51704"/>
                </a:cubicBezTo>
                <a:cubicBezTo>
                  <a:pt x="19484" y="58422"/>
                  <a:pt x="19537" y="62883"/>
                  <a:pt x="21579" y="67183"/>
                </a:cubicBezTo>
                <a:cubicBezTo>
                  <a:pt x="23621" y="71483"/>
                  <a:pt x="31147" y="74385"/>
                  <a:pt x="32544" y="77502"/>
                </a:cubicBezTo>
                <a:cubicBezTo>
                  <a:pt x="33942" y="80619"/>
                  <a:pt x="34049" y="84220"/>
                  <a:pt x="29964" y="85886"/>
                </a:cubicBezTo>
                <a:cubicBezTo>
                  <a:pt x="25879" y="87552"/>
                  <a:pt x="12604" y="92336"/>
                  <a:pt x="8035" y="87499"/>
                </a:cubicBezTo>
                <a:cubicBezTo>
                  <a:pt x="3467" y="82662"/>
                  <a:pt x="3843" y="67182"/>
                  <a:pt x="2553" y="56863"/>
                </a:cubicBezTo>
                <a:cubicBezTo>
                  <a:pt x="1263" y="46544"/>
                  <a:pt x="511" y="33645"/>
                  <a:pt x="296" y="25583"/>
                </a:cubicBezTo>
                <a:close/>
              </a:path>
            </a:pathLst>
          </a:custGeom>
          <a:solidFill>
            <a:srgbClr val="FFFFFF">
              <a:alpha val="17880"/>
            </a:srgbClr>
          </a:solidFill>
          <a:ln>
            <a:noFill/>
          </a:ln>
        </p:spPr>
      </p:sp>
      <p:sp>
        <p:nvSpPr>
          <p:cNvPr id="523" name="Google Shape;523;p32"/>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4" name="Google Shape;524;p32"/>
          <p:cNvSpPr txBox="1">
            <a:spLocks noGrp="1"/>
          </p:cNvSpPr>
          <p:nvPr>
            <p:ph type="subTitle" idx="1"/>
          </p:nvPr>
        </p:nvSpPr>
        <p:spPr>
          <a:xfrm>
            <a:off x="717550" y="2110215"/>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25" name="Google Shape;525;p32"/>
          <p:cNvSpPr txBox="1">
            <a:spLocks noGrp="1"/>
          </p:cNvSpPr>
          <p:nvPr>
            <p:ph type="subTitle" idx="2"/>
          </p:nvPr>
        </p:nvSpPr>
        <p:spPr>
          <a:xfrm>
            <a:off x="3403800" y="2110215"/>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26" name="Google Shape;526;p32"/>
          <p:cNvSpPr txBox="1">
            <a:spLocks noGrp="1"/>
          </p:cNvSpPr>
          <p:nvPr>
            <p:ph type="subTitle" idx="3"/>
          </p:nvPr>
        </p:nvSpPr>
        <p:spPr>
          <a:xfrm>
            <a:off x="6090050" y="2110215"/>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27" name="Google Shape;527;p32"/>
          <p:cNvSpPr txBox="1">
            <a:spLocks noGrp="1"/>
          </p:cNvSpPr>
          <p:nvPr>
            <p:ph type="subTitle" idx="4"/>
          </p:nvPr>
        </p:nvSpPr>
        <p:spPr>
          <a:xfrm>
            <a:off x="717550" y="3734270"/>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28" name="Google Shape;528;p32"/>
          <p:cNvSpPr txBox="1">
            <a:spLocks noGrp="1"/>
          </p:cNvSpPr>
          <p:nvPr>
            <p:ph type="subTitle" idx="5"/>
          </p:nvPr>
        </p:nvSpPr>
        <p:spPr>
          <a:xfrm>
            <a:off x="3403800" y="3734270"/>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29" name="Google Shape;529;p32"/>
          <p:cNvSpPr txBox="1">
            <a:spLocks noGrp="1"/>
          </p:cNvSpPr>
          <p:nvPr>
            <p:ph type="subTitle" idx="6"/>
          </p:nvPr>
        </p:nvSpPr>
        <p:spPr>
          <a:xfrm>
            <a:off x="6090050" y="3734270"/>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30" name="Google Shape;530;p32"/>
          <p:cNvSpPr txBox="1">
            <a:spLocks noGrp="1"/>
          </p:cNvSpPr>
          <p:nvPr>
            <p:ph type="subTitle" idx="7"/>
          </p:nvPr>
        </p:nvSpPr>
        <p:spPr>
          <a:xfrm>
            <a:off x="717550" y="1599825"/>
            <a:ext cx="2336400" cy="4848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31" name="Google Shape;531;p32"/>
          <p:cNvSpPr txBox="1">
            <a:spLocks noGrp="1"/>
          </p:cNvSpPr>
          <p:nvPr>
            <p:ph type="subTitle" idx="8"/>
          </p:nvPr>
        </p:nvSpPr>
        <p:spPr>
          <a:xfrm>
            <a:off x="3403800" y="1599825"/>
            <a:ext cx="2336400" cy="4848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32" name="Google Shape;532;p32"/>
          <p:cNvSpPr txBox="1">
            <a:spLocks noGrp="1"/>
          </p:cNvSpPr>
          <p:nvPr>
            <p:ph type="subTitle" idx="9"/>
          </p:nvPr>
        </p:nvSpPr>
        <p:spPr>
          <a:xfrm>
            <a:off x="6090050" y="1599825"/>
            <a:ext cx="2336400" cy="4848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33" name="Google Shape;533;p32"/>
          <p:cNvSpPr txBox="1">
            <a:spLocks noGrp="1"/>
          </p:cNvSpPr>
          <p:nvPr>
            <p:ph type="subTitle" idx="13"/>
          </p:nvPr>
        </p:nvSpPr>
        <p:spPr>
          <a:xfrm>
            <a:off x="717550" y="3232525"/>
            <a:ext cx="2336400" cy="4845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34" name="Google Shape;534;p32"/>
          <p:cNvSpPr txBox="1">
            <a:spLocks noGrp="1"/>
          </p:cNvSpPr>
          <p:nvPr>
            <p:ph type="subTitle" idx="14"/>
          </p:nvPr>
        </p:nvSpPr>
        <p:spPr>
          <a:xfrm>
            <a:off x="3403800" y="3232525"/>
            <a:ext cx="2336400" cy="4845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35" name="Google Shape;535;p32"/>
          <p:cNvSpPr txBox="1">
            <a:spLocks noGrp="1"/>
          </p:cNvSpPr>
          <p:nvPr>
            <p:ph type="subTitle" idx="15"/>
          </p:nvPr>
        </p:nvSpPr>
        <p:spPr>
          <a:xfrm>
            <a:off x="6090050" y="3232525"/>
            <a:ext cx="2336400" cy="4845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536"/>
        <p:cNvGrpSpPr/>
        <p:nvPr/>
      </p:nvGrpSpPr>
      <p:grpSpPr>
        <a:xfrm>
          <a:off x="0" y="0"/>
          <a:ext cx="0" cy="0"/>
          <a:chOff x="0" y="0"/>
          <a:chExt cx="0" cy="0"/>
        </a:xfrm>
      </p:grpSpPr>
      <p:sp>
        <p:nvSpPr>
          <p:cNvPr id="537" name="Google Shape;537;p33"/>
          <p:cNvSpPr/>
          <p:nvPr/>
        </p:nvSpPr>
        <p:spPr>
          <a:xfrm>
            <a:off x="-558962" y="-500832"/>
            <a:ext cx="2201925" cy="3675400"/>
          </a:xfrm>
          <a:custGeom>
            <a:avLst/>
            <a:gdLst/>
            <a:ahLst/>
            <a:cxnLst/>
            <a:rect l="l" t="t" r="r" b="b"/>
            <a:pathLst>
              <a:path w="88077" h="147016" extrusionOk="0">
                <a:moveTo>
                  <a:pt x="2366" y="115487"/>
                </a:moveTo>
                <a:cubicBezTo>
                  <a:pt x="3119" y="121560"/>
                  <a:pt x="3333" y="124893"/>
                  <a:pt x="4623" y="128709"/>
                </a:cubicBezTo>
                <a:cubicBezTo>
                  <a:pt x="5913" y="132525"/>
                  <a:pt x="6612" y="135427"/>
                  <a:pt x="10105" y="138383"/>
                </a:cubicBezTo>
                <a:cubicBezTo>
                  <a:pt x="13599" y="141339"/>
                  <a:pt x="19618" y="145316"/>
                  <a:pt x="25584" y="146445"/>
                </a:cubicBezTo>
                <a:cubicBezTo>
                  <a:pt x="31550" y="147574"/>
                  <a:pt x="40955" y="146821"/>
                  <a:pt x="45900" y="145155"/>
                </a:cubicBezTo>
                <a:cubicBezTo>
                  <a:pt x="50845" y="143489"/>
                  <a:pt x="53048" y="141232"/>
                  <a:pt x="55252" y="136448"/>
                </a:cubicBezTo>
                <a:cubicBezTo>
                  <a:pt x="57456" y="131665"/>
                  <a:pt x="59552" y="123495"/>
                  <a:pt x="59122" y="116454"/>
                </a:cubicBezTo>
                <a:cubicBezTo>
                  <a:pt x="58692" y="109413"/>
                  <a:pt x="55144" y="102373"/>
                  <a:pt x="52672" y="94204"/>
                </a:cubicBezTo>
                <a:cubicBezTo>
                  <a:pt x="50200" y="86035"/>
                  <a:pt x="44396" y="75124"/>
                  <a:pt x="44288" y="67438"/>
                </a:cubicBezTo>
                <a:cubicBezTo>
                  <a:pt x="44181" y="59752"/>
                  <a:pt x="47459" y="51421"/>
                  <a:pt x="52027" y="48089"/>
                </a:cubicBezTo>
                <a:cubicBezTo>
                  <a:pt x="56595" y="44757"/>
                  <a:pt x="66700" y="47820"/>
                  <a:pt x="71698" y="47444"/>
                </a:cubicBezTo>
                <a:cubicBezTo>
                  <a:pt x="76696" y="47068"/>
                  <a:pt x="79330" y="47552"/>
                  <a:pt x="82017" y="45832"/>
                </a:cubicBezTo>
                <a:cubicBezTo>
                  <a:pt x="84704" y="44112"/>
                  <a:pt x="87123" y="40941"/>
                  <a:pt x="87822" y="37125"/>
                </a:cubicBezTo>
                <a:cubicBezTo>
                  <a:pt x="88521" y="33309"/>
                  <a:pt x="87715" y="28418"/>
                  <a:pt x="86210" y="22936"/>
                </a:cubicBezTo>
                <a:cubicBezTo>
                  <a:pt x="84705" y="17454"/>
                  <a:pt x="82932" y="8049"/>
                  <a:pt x="78793" y="4233"/>
                </a:cubicBezTo>
                <a:cubicBezTo>
                  <a:pt x="74655" y="417"/>
                  <a:pt x="72236" y="-121"/>
                  <a:pt x="61379" y="40"/>
                </a:cubicBezTo>
                <a:cubicBezTo>
                  <a:pt x="50522" y="201"/>
                  <a:pt x="23058" y="1062"/>
                  <a:pt x="13652" y="5200"/>
                </a:cubicBezTo>
                <a:cubicBezTo>
                  <a:pt x="4247" y="9339"/>
                  <a:pt x="7203" y="10360"/>
                  <a:pt x="4946" y="24871"/>
                </a:cubicBezTo>
                <a:cubicBezTo>
                  <a:pt x="2689" y="39383"/>
                  <a:pt x="538" y="77166"/>
                  <a:pt x="108" y="92269"/>
                </a:cubicBezTo>
                <a:cubicBezTo>
                  <a:pt x="-322" y="107372"/>
                  <a:pt x="1614" y="109414"/>
                  <a:pt x="2366" y="115487"/>
                </a:cubicBezTo>
                <a:close/>
              </a:path>
            </a:pathLst>
          </a:custGeom>
          <a:solidFill>
            <a:srgbClr val="FFFFFF">
              <a:alpha val="17880"/>
            </a:srgbClr>
          </a:solidFill>
          <a:ln>
            <a:noFill/>
          </a:ln>
        </p:spPr>
      </p:sp>
      <p:sp>
        <p:nvSpPr>
          <p:cNvPr id="538" name="Google Shape;538;p33"/>
          <p:cNvSpPr txBox="1">
            <a:spLocks noGrp="1"/>
          </p:cNvSpPr>
          <p:nvPr>
            <p:ph type="title" hasCustomPrompt="1"/>
          </p:nvPr>
        </p:nvSpPr>
        <p:spPr>
          <a:xfrm>
            <a:off x="4229200" y="768613"/>
            <a:ext cx="4199700" cy="547800"/>
          </a:xfrm>
          <a:prstGeom prst="rect">
            <a:avLst/>
          </a:prstGeom>
          <a:solidFill>
            <a:schemeClr val="accent1"/>
          </a:solidFill>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39" name="Google Shape;539;p33"/>
          <p:cNvSpPr txBox="1">
            <a:spLocks noGrp="1"/>
          </p:cNvSpPr>
          <p:nvPr>
            <p:ph type="subTitle" idx="1"/>
          </p:nvPr>
        </p:nvSpPr>
        <p:spPr>
          <a:xfrm>
            <a:off x="4229200" y="1372013"/>
            <a:ext cx="4199700" cy="32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40" name="Google Shape;540;p33"/>
          <p:cNvSpPr txBox="1">
            <a:spLocks noGrp="1"/>
          </p:cNvSpPr>
          <p:nvPr>
            <p:ph type="title" idx="2" hasCustomPrompt="1"/>
          </p:nvPr>
        </p:nvSpPr>
        <p:spPr>
          <a:xfrm>
            <a:off x="4229200" y="2104849"/>
            <a:ext cx="4199700" cy="547800"/>
          </a:xfrm>
          <a:prstGeom prst="rect">
            <a:avLst/>
          </a:prstGeom>
          <a:solidFill>
            <a:schemeClr val="accent1"/>
          </a:solidFill>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41" name="Google Shape;541;p33"/>
          <p:cNvSpPr txBox="1">
            <a:spLocks noGrp="1"/>
          </p:cNvSpPr>
          <p:nvPr>
            <p:ph type="subTitle" idx="3"/>
          </p:nvPr>
        </p:nvSpPr>
        <p:spPr>
          <a:xfrm>
            <a:off x="4229200" y="2710988"/>
            <a:ext cx="4199700" cy="32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42" name="Google Shape;542;p33"/>
          <p:cNvSpPr txBox="1">
            <a:spLocks noGrp="1"/>
          </p:cNvSpPr>
          <p:nvPr>
            <p:ph type="title" idx="4" hasCustomPrompt="1"/>
          </p:nvPr>
        </p:nvSpPr>
        <p:spPr>
          <a:xfrm>
            <a:off x="4229200" y="3441149"/>
            <a:ext cx="4199700" cy="547800"/>
          </a:xfrm>
          <a:prstGeom prst="rect">
            <a:avLst/>
          </a:prstGeom>
          <a:solidFill>
            <a:schemeClr val="accent1"/>
          </a:solidFill>
        </p:spPr>
        <p:txBody>
          <a:bodyPr spcFirstLastPara="1" wrap="square" lIns="91425" tIns="91425" rIns="91425" bIns="91425" anchor="ctr" anchorCtr="0">
            <a:noAutofit/>
          </a:bodyPr>
          <a:lstStyle>
            <a:lvl1pPr lvl="0" algn="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43" name="Google Shape;543;p33"/>
          <p:cNvSpPr txBox="1">
            <a:spLocks noGrp="1"/>
          </p:cNvSpPr>
          <p:nvPr>
            <p:ph type="subTitle" idx="5"/>
          </p:nvPr>
        </p:nvSpPr>
        <p:spPr>
          <a:xfrm>
            <a:off x="4229200" y="4049988"/>
            <a:ext cx="4199700" cy="32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544" name="Google Shape;544;p33"/>
          <p:cNvGrpSpPr/>
          <p:nvPr/>
        </p:nvGrpSpPr>
        <p:grpSpPr>
          <a:xfrm>
            <a:off x="715104" y="4164280"/>
            <a:ext cx="1525728" cy="1141574"/>
            <a:chOff x="-50021" y="4164280"/>
            <a:chExt cx="1525728" cy="1141574"/>
          </a:xfrm>
        </p:grpSpPr>
        <p:grpSp>
          <p:nvGrpSpPr>
            <p:cNvPr id="545" name="Google Shape;545;p33"/>
            <p:cNvGrpSpPr/>
            <p:nvPr/>
          </p:nvGrpSpPr>
          <p:grpSpPr>
            <a:xfrm rot="825249">
              <a:off x="45785" y="4271130"/>
              <a:ext cx="1010721" cy="927873"/>
              <a:chOff x="3726000" y="4641775"/>
              <a:chExt cx="541350" cy="496950"/>
            </a:xfrm>
          </p:grpSpPr>
          <p:sp>
            <p:nvSpPr>
              <p:cNvPr id="546" name="Google Shape;546;p33"/>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33"/>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33"/>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33"/>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33"/>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33"/>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33"/>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33"/>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33"/>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33"/>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33"/>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33"/>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33"/>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33"/>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33"/>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33"/>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33"/>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33"/>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33"/>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33"/>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33"/>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33"/>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33"/>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69" name="Google Shape;569;p33"/>
            <p:cNvGrpSpPr/>
            <p:nvPr/>
          </p:nvGrpSpPr>
          <p:grpSpPr>
            <a:xfrm rot="-825249" flipH="1">
              <a:off x="815878" y="4676373"/>
              <a:ext cx="602698" cy="553267"/>
              <a:chOff x="3726000" y="4641775"/>
              <a:chExt cx="541350" cy="496950"/>
            </a:xfrm>
          </p:grpSpPr>
          <p:sp>
            <p:nvSpPr>
              <p:cNvPr id="570" name="Google Shape;570;p33"/>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33"/>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33"/>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33"/>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3"/>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33"/>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33"/>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33"/>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33"/>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3"/>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33"/>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33"/>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33"/>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33"/>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33"/>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33"/>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33"/>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33"/>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33"/>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33"/>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3"/>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33"/>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33"/>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3"/>
        <p:cNvGrpSpPr/>
        <p:nvPr/>
      </p:nvGrpSpPr>
      <p:grpSpPr>
        <a:xfrm>
          <a:off x="0" y="0"/>
          <a:ext cx="0" cy="0"/>
          <a:chOff x="0" y="0"/>
          <a:chExt cx="0" cy="0"/>
        </a:xfrm>
      </p:grpSpPr>
      <p:sp>
        <p:nvSpPr>
          <p:cNvPr id="24" name="Google Shape;24;p5"/>
          <p:cNvSpPr/>
          <p:nvPr/>
        </p:nvSpPr>
        <p:spPr>
          <a:xfrm>
            <a:off x="4949353" y="3365594"/>
            <a:ext cx="4312325" cy="1965950"/>
          </a:xfrm>
          <a:custGeom>
            <a:avLst/>
            <a:gdLst/>
            <a:ahLst/>
            <a:cxnLst/>
            <a:rect l="l" t="t" r="r" b="b"/>
            <a:pathLst>
              <a:path w="172493" h="78638" extrusionOk="0">
                <a:moveTo>
                  <a:pt x="152558" y="75953"/>
                </a:moveTo>
                <a:cubicBezTo>
                  <a:pt x="131920" y="76168"/>
                  <a:pt x="70219" y="76544"/>
                  <a:pt x="47108" y="76598"/>
                </a:cubicBezTo>
                <a:cubicBezTo>
                  <a:pt x="23997" y="76652"/>
                  <a:pt x="20988" y="77136"/>
                  <a:pt x="13893" y="76276"/>
                </a:cubicBezTo>
                <a:cubicBezTo>
                  <a:pt x="6799" y="75416"/>
                  <a:pt x="6852" y="74394"/>
                  <a:pt x="4541" y="71438"/>
                </a:cubicBezTo>
                <a:cubicBezTo>
                  <a:pt x="2230" y="68482"/>
                  <a:pt x="135" y="62677"/>
                  <a:pt x="27" y="58539"/>
                </a:cubicBezTo>
                <a:cubicBezTo>
                  <a:pt x="-80" y="54401"/>
                  <a:pt x="1316" y="49457"/>
                  <a:pt x="3896" y="46608"/>
                </a:cubicBezTo>
                <a:cubicBezTo>
                  <a:pt x="6476" y="43760"/>
                  <a:pt x="10883" y="42093"/>
                  <a:pt x="15505" y="41448"/>
                </a:cubicBezTo>
                <a:cubicBezTo>
                  <a:pt x="20127" y="40803"/>
                  <a:pt x="26093" y="41448"/>
                  <a:pt x="31629" y="42738"/>
                </a:cubicBezTo>
                <a:cubicBezTo>
                  <a:pt x="37165" y="44028"/>
                  <a:pt x="41412" y="48113"/>
                  <a:pt x="48721" y="49188"/>
                </a:cubicBezTo>
                <a:cubicBezTo>
                  <a:pt x="56031" y="50263"/>
                  <a:pt x="67156" y="51016"/>
                  <a:pt x="75486" y="49188"/>
                </a:cubicBezTo>
                <a:cubicBezTo>
                  <a:pt x="83817" y="47361"/>
                  <a:pt x="92738" y="44673"/>
                  <a:pt x="98704" y="38223"/>
                </a:cubicBezTo>
                <a:cubicBezTo>
                  <a:pt x="104670" y="31773"/>
                  <a:pt x="106659" y="16725"/>
                  <a:pt x="111281" y="10490"/>
                </a:cubicBezTo>
                <a:cubicBezTo>
                  <a:pt x="115903" y="4256"/>
                  <a:pt x="120471" y="2213"/>
                  <a:pt x="126437" y="816"/>
                </a:cubicBezTo>
                <a:cubicBezTo>
                  <a:pt x="132403" y="-581"/>
                  <a:pt x="140680" y="-98"/>
                  <a:pt x="147076" y="2106"/>
                </a:cubicBezTo>
                <a:cubicBezTo>
                  <a:pt x="153472" y="4310"/>
                  <a:pt x="160889" y="8878"/>
                  <a:pt x="164812" y="14038"/>
                </a:cubicBezTo>
                <a:cubicBezTo>
                  <a:pt x="168736" y="19198"/>
                  <a:pt x="169596" y="22852"/>
                  <a:pt x="170617" y="33064"/>
                </a:cubicBezTo>
                <a:cubicBezTo>
                  <a:pt x="171638" y="43276"/>
                  <a:pt x="173949" y="68160"/>
                  <a:pt x="170939" y="75308"/>
                </a:cubicBezTo>
                <a:cubicBezTo>
                  <a:pt x="167929" y="82456"/>
                  <a:pt x="173197" y="75738"/>
                  <a:pt x="152558" y="75953"/>
                </a:cubicBezTo>
                <a:close/>
              </a:path>
            </a:pathLst>
          </a:custGeom>
          <a:solidFill>
            <a:srgbClr val="FFFFFF">
              <a:alpha val="17880"/>
            </a:srgbClr>
          </a:solidFill>
          <a:ln>
            <a:noFill/>
          </a:ln>
        </p:spPr>
      </p:sp>
      <p:sp>
        <p:nvSpPr>
          <p:cNvPr id="25" name="Google Shape;25;p5"/>
          <p:cNvSpPr/>
          <p:nvPr/>
        </p:nvSpPr>
        <p:spPr>
          <a:xfrm>
            <a:off x="-453151" y="-180878"/>
            <a:ext cx="1861300" cy="1956525"/>
          </a:xfrm>
          <a:custGeom>
            <a:avLst/>
            <a:gdLst/>
            <a:ahLst/>
            <a:cxnLst/>
            <a:rect l="l" t="t" r="r" b="b"/>
            <a:pathLst>
              <a:path w="74452" h="78261" extrusionOk="0">
                <a:moveTo>
                  <a:pt x="1680" y="72053"/>
                </a:moveTo>
                <a:cubicBezTo>
                  <a:pt x="3185" y="75385"/>
                  <a:pt x="6087" y="75546"/>
                  <a:pt x="9097" y="76567"/>
                </a:cubicBezTo>
                <a:cubicBezTo>
                  <a:pt x="12107" y="77588"/>
                  <a:pt x="15922" y="78341"/>
                  <a:pt x="19738" y="78180"/>
                </a:cubicBezTo>
                <a:cubicBezTo>
                  <a:pt x="23554" y="78019"/>
                  <a:pt x="29143" y="77105"/>
                  <a:pt x="31992" y="75600"/>
                </a:cubicBezTo>
                <a:cubicBezTo>
                  <a:pt x="34841" y="74095"/>
                  <a:pt x="35755" y="71837"/>
                  <a:pt x="36830" y="69150"/>
                </a:cubicBezTo>
                <a:cubicBezTo>
                  <a:pt x="37905" y="66463"/>
                  <a:pt x="39195" y="62647"/>
                  <a:pt x="38442" y="59476"/>
                </a:cubicBezTo>
                <a:cubicBezTo>
                  <a:pt x="37690" y="56305"/>
                  <a:pt x="34680" y="53349"/>
                  <a:pt x="32315" y="50124"/>
                </a:cubicBezTo>
                <a:cubicBezTo>
                  <a:pt x="29950" y="46899"/>
                  <a:pt x="25812" y="43622"/>
                  <a:pt x="24253" y="40128"/>
                </a:cubicBezTo>
                <a:cubicBezTo>
                  <a:pt x="22694" y="36635"/>
                  <a:pt x="21781" y="31850"/>
                  <a:pt x="22963" y="29163"/>
                </a:cubicBezTo>
                <a:cubicBezTo>
                  <a:pt x="24146" y="26476"/>
                  <a:pt x="27693" y="25025"/>
                  <a:pt x="31348" y="24004"/>
                </a:cubicBezTo>
                <a:cubicBezTo>
                  <a:pt x="35003" y="22983"/>
                  <a:pt x="40270" y="23036"/>
                  <a:pt x="44892" y="23036"/>
                </a:cubicBezTo>
                <a:cubicBezTo>
                  <a:pt x="49514" y="23036"/>
                  <a:pt x="54943" y="24165"/>
                  <a:pt x="59081" y="24004"/>
                </a:cubicBezTo>
                <a:cubicBezTo>
                  <a:pt x="63219" y="23843"/>
                  <a:pt x="67250" y="23037"/>
                  <a:pt x="69722" y="22069"/>
                </a:cubicBezTo>
                <a:cubicBezTo>
                  <a:pt x="72194" y="21102"/>
                  <a:pt x="73162" y="19811"/>
                  <a:pt x="73914" y="18199"/>
                </a:cubicBezTo>
                <a:cubicBezTo>
                  <a:pt x="74667" y="16587"/>
                  <a:pt x="74452" y="14115"/>
                  <a:pt x="74237" y="12395"/>
                </a:cubicBezTo>
                <a:cubicBezTo>
                  <a:pt x="74022" y="10675"/>
                  <a:pt x="73754" y="9278"/>
                  <a:pt x="72625" y="7880"/>
                </a:cubicBezTo>
                <a:cubicBezTo>
                  <a:pt x="71496" y="6483"/>
                  <a:pt x="70421" y="5031"/>
                  <a:pt x="67465" y="4010"/>
                </a:cubicBezTo>
                <a:cubicBezTo>
                  <a:pt x="64509" y="2989"/>
                  <a:pt x="63219" y="2398"/>
                  <a:pt x="54888" y="1753"/>
                </a:cubicBezTo>
                <a:cubicBezTo>
                  <a:pt x="46557" y="1108"/>
                  <a:pt x="25597" y="-396"/>
                  <a:pt x="17481" y="141"/>
                </a:cubicBezTo>
                <a:cubicBezTo>
                  <a:pt x="9365" y="679"/>
                  <a:pt x="8935" y="678"/>
                  <a:pt x="6194" y="4978"/>
                </a:cubicBezTo>
                <a:cubicBezTo>
                  <a:pt x="3453" y="9278"/>
                  <a:pt x="2056" y="17340"/>
                  <a:pt x="1035" y="25939"/>
                </a:cubicBezTo>
                <a:cubicBezTo>
                  <a:pt x="14" y="34538"/>
                  <a:pt x="-40" y="48888"/>
                  <a:pt x="67" y="56574"/>
                </a:cubicBezTo>
                <a:cubicBezTo>
                  <a:pt x="175" y="64260"/>
                  <a:pt x="175" y="68721"/>
                  <a:pt x="1680" y="72053"/>
                </a:cubicBezTo>
                <a:close/>
              </a:path>
            </a:pathLst>
          </a:custGeom>
          <a:solidFill>
            <a:srgbClr val="FFFFFF">
              <a:alpha val="17880"/>
            </a:srgbClr>
          </a:solidFill>
          <a:ln>
            <a:noFill/>
          </a:ln>
        </p:spPr>
      </p:sp>
      <p:sp>
        <p:nvSpPr>
          <p:cNvPr id="26" name="Google Shape;26;p5"/>
          <p:cNvSpPr txBox="1">
            <a:spLocks noGrp="1"/>
          </p:cNvSpPr>
          <p:nvPr>
            <p:ph type="subTitle" idx="1"/>
          </p:nvPr>
        </p:nvSpPr>
        <p:spPr>
          <a:xfrm>
            <a:off x="1797921" y="2554825"/>
            <a:ext cx="2553900" cy="528600"/>
          </a:xfrm>
          <a:prstGeom prst="rect">
            <a:avLst/>
          </a:prstGeom>
          <a:solidFill>
            <a:schemeClr val="accent1"/>
          </a:solidFill>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27" name="Google Shape;27;p5"/>
          <p:cNvSpPr txBox="1">
            <a:spLocks noGrp="1"/>
          </p:cNvSpPr>
          <p:nvPr>
            <p:ph type="subTitle" idx="2"/>
          </p:nvPr>
        </p:nvSpPr>
        <p:spPr>
          <a:xfrm>
            <a:off x="5565946" y="1680875"/>
            <a:ext cx="2553900" cy="528600"/>
          </a:xfrm>
          <a:prstGeom prst="rect">
            <a:avLst/>
          </a:prstGeom>
          <a:solidFill>
            <a:schemeClr val="accent1"/>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28" name="Google Shape;28;p5"/>
          <p:cNvSpPr txBox="1">
            <a:spLocks noGrp="1"/>
          </p:cNvSpPr>
          <p:nvPr>
            <p:ph type="subTitle" idx="3"/>
          </p:nvPr>
        </p:nvSpPr>
        <p:spPr>
          <a:xfrm>
            <a:off x="1797921" y="3190800"/>
            <a:ext cx="2553900" cy="110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9" name="Google Shape;29;p5"/>
          <p:cNvSpPr txBox="1">
            <a:spLocks noGrp="1"/>
          </p:cNvSpPr>
          <p:nvPr>
            <p:ph type="subTitle" idx="4"/>
          </p:nvPr>
        </p:nvSpPr>
        <p:spPr>
          <a:xfrm>
            <a:off x="5565946" y="2314900"/>
            <a:ext cx="2553900" cy="110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 name="Google Shape;30;p5"/>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1" name="Google Shape;31;p5"/>
          <p:cNvGrpSpPr/>
          <p:nvPr/>
        </p:nvGrpSpPr>
        <p:grpSpPr>
          <a:xfrm>
            <a:off x="3" y="3967202"/>
            <a:ext cx="1713698" cy="1282216"/>
            <a:chOff x="-50021" y="4164280"/>
            <a:chExt cx="1525728" cy="1141574"/>
          </a:xfrm>
        </p:grpSpPr>
        <p:grpSp>
          <p:nvGrpSpPr>
            <p:cNvPr id="32" name="Google Shape;32;p5"/>
            <p:cNvGrpSpPr/>
            <p:nvPr/>
          </p:nvGrpSpPr>
          <p:grpSpPr>
            <a:xfrm rot="825249">
              <a:off x="45785" y="4271130"/>
              <a:ext cx="1010721" cy="927873"/>
              <a:chOff x="3726000" y="4641775"/>
              <a:chExt cx="541350" cy="496950"/>
            </a:xfrm>
          </p:grpSpPr>
          <p:sp>
            <p:nvSpPr>
              <p:cNvPr id="33" name="Google Shape;33;p5"/>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5"/>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5"/>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5"/>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5"/>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5"/>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5"/>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5"/>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5"/>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5"/>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5"/>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5"/>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5"/>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5"/>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5"/>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5"/>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5"/>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5"/>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5"/>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5"/>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5"/>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5"/>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5"/>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6" name="Google Shape;56;p5"/>
            <p:cNvGrpSpPr/>
            <p:nvPr/>
          </p:nvGrpSpPr>
          <p:grpSpPr>
            <a:xfrm rot="-825249" flipH="1">
              <a:off x="815878" y="4676373"/>
              <a:ext cx="602698" cy="553267"/>
              <a:chOff x="3726000" y="4641775"/>
              <a:chExt cx="541350" cy="496950"/>
            </a:xfrm>
          </p:grpSpPr>
          <p:sp>
            <p:nvSpPr>
              <p:cNvPr id="57" name="Google Shape;57;p5"/>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5"/>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5"/>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5"/>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5"/>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5"/>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5"/>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5"/>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5"/>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5"/>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5"/>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5"/>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5"/>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5"/>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5"/>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5"/>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5"/>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5"/>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5"/>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5"/>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5"/>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5"/>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5"/>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593"/>
        <p:cNvGrpSpPr/>
        <p:nvPr/>
      </p:nvGrpSpPr>
      <p:grpSpPr>
        <a:xfrm>
          <a:off x="0" y="0"/>
          <a:ext cx="0" cy="0"/>
          <a:chOff x="0" y="0"/>
          <a:chExt cx="0" cy="0"/>
        </a:xfrm>
      </p:grpSpPr>
      <p:sp>
        <p:nvSpPr>
          <p:cNvPr id="594" name="Google Shape;594;p34"/>
          <p:cNvSpPr/>
          <p:nvPr/>
        </p:nvSpPr>
        <p:spPr>
          <a:xfrm rot="10800000">
            <a:off x="6213771" y="-515576"/>
            <a:ext cx="3701750" cy="2101175"/>
          </a:xfrm>
          <a:custGeom>
            <a:avLst/>
            <a:gdLst/>
            <a:ahLst/>
            <a:cxnLst/>
            <a:rect l="l" t="t" r="r" b="b"/>
            <a:pathLst>
              <a:path w="148070" h="84047" extrusionOk="0">
                <a:moveTo>
                  <a:pt x="3157" y="55958"/>
                </a:moveTo>
                <a:cubicBezTo>
                  <a:pt x="1598" y="46123"/>
                  <a:pt x="738" y="30805"/>
                  <a:pt x="1222" y="22421"/>
                </a:cubicBezTo>
                <a:cubicBezTo>
                  <a:pt x="1706" y="14037"/>
                  <a:pt x="2996" y="9361"/>
                  <a:pt x="6059" y="5652"/>
                </a:cubicBezTo>
                <a:cubicBezTo>
                  <a:pt x="9123" y="1944"/>
                  <a:pt x="14014" y="385"/>
                  <a:pt x="19603" y="170"/>
                </a:cubicBezTo>
                <a:cubicBezTo>
                  <a:pt x="25193" y="-45"/>
                  <a:pt x="34329" y="-744"/>
                  <a:pt x="39596" y="4362"/>
                </a:cubicBezTo>
                <a:cubicBezTo>
                  <a:pt x="44863" y="9468"/>
                  <a:pt x="47713" y="24033"/>
                  <a:pt x="51206" y="30805"/>
                </a:cubicBezTo>
                <a:cubicBezTo>
                  <a:pt x="54700" y="37577"/>
                  <a:pt x="55236" y="42092"/>
                  <a:pt x="60557" y="44994"/>
                </a:cubicBezTo>
                <a:cubicBezTo>
                  <a:pt x="65878" y="47896"/>
                  <a:pt x="73618" y="48273"/>
                  <a:pt x="83131" y="48219"/>
                </a:cubicBezTo>
                <a:cubicBezTo>
                  <a:pt x="92644" y="48165"/>
                  <a:pt x="108123" y="44995"/>
                  <a:pt x="117636" y="44672"/>
                </a:cubicBezTo>
                <a:cubicBezTo>
                  <a:pt x="127149" y="44350"/>
                  <a:pt x="135157" y="43221"/>
                  <a:pt x="140209" y="46284"/>
                </a:cubicBezTo>
                <a:cubicBezTo>
                  <a:pt x="145261" y="49348"/>
                  <a:pt x="148433" y="57302"/>
                  <a:pt x="147949" y="63053"/>
                </a:cubicBezTo>
                <a:cubicBezTo>
                  <a:pt x="147465" y="68804"/>
                  <a:pt x="142198" y="77457"/>
                  <a:pt x="137307" y="80789"/>
                </a:cubicBezTo>
                <a:cubicBezTo>
                  <a:pt x="132416" y="84121"/>
                  <a:pt x="139725" y="82939"/>
                  <a:pt x="118603" y="83046"/>
                </a:cubicBezTo>
                <a:cubicBezTo>
                  <a:pt x="97481" y="83154"/>
                  <a:pt x="29815" y="85949"/>
                  <a:pt x="10574" y="81434"/>
                </a:cubicBezTo>
                <a:cubicBezTo>
                  <a:pt x="-8667" y="76919"/>
                  <a:pt x="4716" y="65794"/>
                  <a:pt x="3157" y="55958"/>
                </a:cubicBezTo>
                <a:close/>
              </a:path>
            </a:pathLst>
          </a:custGeom>
          <a:solidFill>
            <a:srgbClr val="FFFFFF">
              <a:alpha val="17880"/>
            </a:srgbClr>
          </a:solidFill>
          <a:ln>
            <a:noFill/>
          </a:ln>
        </p:spPr>
      </p:sp>
      <p:sp>
        <p:nvSpPr>
          <p:cNvPr id="595" name="Google Shape;595;p34"/>
          <p:cNvSpPr txBox="1">
            <a:spLocks noGrp="1"/>
          </p:cNvSpPr>
          <p:nvPr>
            <p:ph type="title" hasCustomPrompt="1"/>
          </p:nvPr>
        </p:nvSpPr>
        <p:spPr>
          <a:xfrm>
            <a:off x="1501425" y="1987563"/>
            <a:ext cx="722400" cy="466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2100">
                <a:solidFill>
                  <a:schemeClr val="dk2"/>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596" name="Google Shape;596;p34"/>
          <p:cNvSpPr txBox="1">
            <a:spLocks noGrp="1"/>
          </p:cNvSpPr>
          <p:nvPr>
            <p:ph type="subTitle" idx="1"/>
          </p:nvPr>
        </p:nvSpPr>
        <p:spPr>
          <a:xfrm>
            <a:off x="916275" y="3630745"/>
            <a:ext cx="1892700" cy="60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97" name="Google Shape;597;p34"/>
          <p:cNvSpPr txBox="1">
            <a:spLocks noGrp="1"/>
          </p:cNvSpPr>
          <p:nvPr>
            <p:ph type="subTitle" idx="2"/>
          </p:nvPr>
        </p:nvSpPr>
        <p:spPr>
          <a:xfrm>
            <a:off x="916275" y="3129000"/>
            <a:ext cx="1892700" cy="4206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598" name="Google Shape;598;p34"/>
          <p:cNvSpPr txBox="1">
            <a:spLocks noGrp="1"/>
          </p:cNvSpPr>
          <p:nvPr>
            <p:ph type="title" idx="3" hasCustomPrompt="1"/>
          </p:nvPr>
        </p:nvSpPr>
        <p:spPr>
          <a:xfrm>
            <a:off x="4210800" y="1987563"/>
            <a:ext cx="722400" cy="466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2100">
                <a:solidFill>
                  <a:schemeClr val="dk2"/>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599" name="Google Shape;599;p34"/>
          <p:cNvSpPr txBox="1">
            <a:spLocks noGrp="1"/>
          </p:cNvSpPr>
          <p:nvPr>
            <p:ph type="subTitle" idx="4"/>
          </p:nvPr>
        </p:nvSpPr>
        <p:spPr>
          <a:xfrm>
            <a:off x="3625650" y="3630745"/>
            <a:ext cx="1892700" cy="60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00" name="Google Shape;600;p34"/>
          <p:cNvSpPr txBox="1">
            <a:spLocks noGrp="1"/>
          </p:cNvSpPr>
          <p:nvPr>
            <p:ph type="subTitle" idx="5"/>
          </p:nvPr>
        </p:nvSpPr>
        <p:spPr>
          <a:xfrm>
            <a:off x="3625650" y="3129000"/>
            <a:ext cx="1892700" cy="4206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601" name="Google Shape;601;p34"/>
          <p:cNvSpPr txBox="1">
            <a:spLocks noGrp="1"/>
          </p:cNvSpPr>
          <p:nvPr>
            <p:ph type="title" idx="6" hasCustomPrompt="1"/>
          </p:nvPr>
        </p:nvSpPr>
        <p:spPr>
          <a:xfrm>
            <a:off x="6920175" y="1987563"/>
            <a:ext cx="722400" cy="466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2100">
                <a:solidFill>
                  <a:schemeClr val="dk2"/>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602" name="Google Shape;602;p34"/>
          <p:cNvSpPr txBox="1">
            <a:spLocks noGrp="1"/>
          </p:cNvSpPr>
          <p:nvPr>
            <p:ph type="subTitle" idx="7"/>
          </p:nvPr>
        </p:nvSpPr>
        <p:spPr>
          <a:xfrm>
            <a:off x="6335025" y="3630745"/>
            <a:ext cx="1892700" cy="60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03" name="Google Shape;603;p34"/>
          <p:cNvSpPr txBox="1">
            <a:spLocks noGrp="1"/>
          </p:cNvSpPr>
          <p:nvPr>
            <p:ph type="subTitle" idx="8"/>
          </p:nvPr>
        </p:nvSpPr>
        <p:spPr>
          <a:xfrm>
            <a:off x="6335025" y="3129000"/>
            <a:ext cx="1892700" cy="4206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700">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604" name="Google Shape;604;p34"/>
          <p:cNvSpPr txBox="1">
            <a:spLocks noGrp="1"/>
          </p:cNvSpPr>
          <p:nvPr>
            <p:ph type="title" idx="9"/>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05" name="Google Shape;605;p34"/>
          <p:cNvSpPr/>
          <p:nvPr/>
        </p:nvSpPr>
        <p:spPr>
          <a:xfrm rot="3829965">
            <a:off x="-1031678" y="3201299"/>
            <a:ext cx="2466109" cy="1701714"/>
          </a:xfrm>
          <a:custGeom>
            <a:avLst/>
            <a:gdLst/>
            <a:ahLst/>
            <a:cxnLst/>
            <a:rect l="l" t="t" r="r" b="b"/>
            <a:pathLst>
              <a:path w="119641" h="68072" extrusionOk="0">
                <a:moveTo>
                  <a:pt x="593" y="14345"/>
                </a:moveTo>
                <a:cubicBezTo>
                  <a:pt x="1829" y="10798"/>
                  <a:pt x="3495" y="5961"/>
                  <a:pt x="8332" y="3704"/>
                </a:cubicBezTo>
                <a:cubicBezTo>
                  <a:pt x="13169" y="1447"/>
                  <a:pt x="23704" y="-1402"/>
                  <a:pt x="29616" y="801"/>
                </a:cubicBezTo>
                <a:cubicBezTo>
                  <a:pt x="35528" y="3005"/>
                  <a:pt x="38645" y="11980"/>
                  <a:pt x="43805" y="16925"/>
                </a:cubicBezTo>
                <a:cubicBezTo>
                  <a:pt x="48965" y="21870"/>
                  <a:pt x="55307" y="27621"/>
                  <a:pt x="60574" y="30469"/>
                </a:cubicBezTo>
                <a:cubicBezTo>
                  <a:pt x="65841" y="33318"/>
                  <a:pt x="69119" y="32887"/>
                  <a:pt x="75407" y="34016"/>
                </a:cubicBezTo>
                <a:cubicBezTo>
                  <a:pt x="81695" y="35145"/>
                  <a:pt x="92337" y="36274"/>
                  <a:pt x="98303" y="37241"/>
                </a:cubicBezTo>
                <a:cubicBezTo>
                  <a:pt x="104269" y="38209"/>
                  <a:pt x="107870" y="37564"/>
                  <a:pt x="111202" y="39821"/>
                </a:cubicBezTo>
                <a:cubicBezTo>
                  <a:pt x="114534" y="42078"/>
                  <a:pt x="117222" y="46915"/>
                  <a:pt x="118297" y="50785"/>
                </a:cubicBezTo>
                <a:cubicBezTo>
                  <a:pt x="119372" y="54655"/>
                  <a:pt x="120877" y="60459"/>
                  <a:pt x="117652" y="63039"/>
                </a:cubicBezTo>
                <a:cubicBezTo>
                  <a:pt x="114427" y="65619"/>
                  <a:pt x="115502" y="65673"/>
                  <a:pt x="98948" y="66264"/>
                </a:cubicBezTo>
                <a:cubicBezTo>
                  <a:pt x="82394" y="66855"/>
                  <a:pt x="34292" y="69651"/>
                  <a:pt x="18329" y="66587"/>
                </a:cubicBezTo>
                <a:cubicBezTo>
                  <a:pt x="2367" y="63524"/>
                  <a:pt x="6075" y="54816"/>
                  <a:pt x="3173" y="47883"/>
                </a:cubicBezTo>
                <a:cubicBezTo>
                  <a:pt x="271" y="40950"/>
                  <a:pt x="1345" y="30577"/>
                  <a:pt x="915" y="24987"/>
                </a:cubicBezTo>
                <a:cubicBezTo>
                  <a:pt x="485" y="19397"/>
                  <a:pt x="-643" y="17892"/>
                  <a:pt x="593" y="14345"/>
                </a:cubicBezTo>
                <a:close/>
              </a:path>
            </a:pathLst>
          </a:custGeom>
          <a:solidFill>
            <a:srgbClr val="FFFFFF">
              <a:alpha val="17880"/>
            </a:srgbClr>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606"/>
        <p:cNvGrpSpPr/>
        <p:nvPr/>
      </p:nvGrpSpPr>
      <p:grpSpPr>
        <a:xfrm>
          <a:off x="0" y="0"/>
          <a:ext cx="0" cy="0"/>
          <a:chOff x="0" y="0"/>
          <a:chExt cx="0" cy="0"/>
        </a:xfrm>
      </p:grpSpPr>
      <p:sp>
        <p:nvSpPr>
          <p:cNvPr id="607" name="Google Shape;607;p35"/>
          <p:cNvSpPr/>
          <p:nvPr/>
        </p:nvSpPr>
        <p:spPr>
          <a:xfrm>
            <a:off x="-534746" y="3182656"/>
            <a:ext cx="2242125" cy="2260200"/>
          </a:xfrm>
          <a:custGeom>
            <a:avLst/>
            <a:gdLst/>
            <a:ahLst/>
            <a:cxnLst/>
            <a:rect l="l" t="t" r="r" b="b"/>
            <a:pathLst>
              <a:path w="89685" h="90408" extrusionOk="0">
                <a:moveTo>
                  <a:pt x="1075" y="28886"/>
                </a:moveTo>
                <a:cubicBezTo>
                  <a:pt x="-483" y="19051"/>
                  <a:pt x="-107" y="18406"/>
                  <a:pt x="1075" y="14052"/>
                </a:cubicBezTo>
                <a:cubicBezTo>
                  <a:pt x="2257" y="9699"/>
                  <a:pt x="4944" y="5076"/>
                  <a:pt x="8169" y="2765"/>
                </a:cubicBezTo>
                <a:cubicBezTo>
                  <a:pt x="11394" y="454"/>
                  <a:pt x="15855" y="-352"/>
                  <a:pt x="20423" y="185"/>
                </a:cubicBezTo>
                <a:cubicBezTo>
                  <a:pt x="24992" y="723"/>
                  <a:pt x="31334" y="1905"/>
                  <a:pt x="35580" y="5990"/>
                </a:cubicBezTo>
                <a:cubicBezTo>
                  <a:pt x="39826" y="10075"/>
                  <a:pt x="44179" y="17922"/>
                  <a:pt x="45899" y="24694"/>
                </a:cubicBezTo>
                <a:cubicBezTo>
                  <a:pt x="47619" y="31466"/>
                  <a:pt x="44609" y="41086"/>
                  <a:pt x="45899" y="46622"/>
                </a:cubicBezTo>
                <a:cubicBezTo>
                  <a:pt x="47189" y="52158"/>
                  <a:pt x="50521" y="55383"/>
                  <a:pt x="53638" y="57909"/>
                </a:cubicBezTo>
                <a:cubicBezTo>
                  <a:pt x="56755" y="60435"/>
                  <a:pt x="60733" y="60919"/>
                  <a:pt x="64603" y="61779"/>
                </a:cubicBezTo>
                <a:cubicBezTo>
                  <a:pt x="68473" y="62639"/>
                  <a:pt x="73095" y="62208"/>
                  <a:pt x="76857" y="63068"/>
                </a:cubicBezTo>
                <a:cubicBezTo>
                  <a:pt x="80619" y="63928"/>
                  <a:pt x="85080" y="64734"/>
                  <a:pt x="87176" y="66938"/>
                </a:cubicBezTo>
                <a:cubicBezTo>
                  <a:pt x="89272" y="69142"/>
                  <a:pt x="90132" y="72958"/>
                  <a:pt x="89433" y="76290"/>
                </a:cubicBezTo>
                <a:cubicBezTo>
                  <a:pt x="88734" y="79622"/>
                  <a:pt x="87875" y="84729"/>
                  <a:pt x="82984" y="86932"/>
                </a:cubicBezTo>
                <a:cubicBezTo>
                  <a:pt x="78093" y="89136"/>
                  <a:pt x="70354" y="89189"/>
                  <a:pt x="60088" y="89511"/>
                </a:cubicBezTo>
                <a:cubicBezTo>
                  <a:pt x="49823" y="89834"/>
                  <a:pt x="29668" y="91608"/>
                  <a:pt x="21391" y="88867"/>
                </a:cubicBezTo>
                <a:cubicBezTo>
                  <a:pt x="13114" y="86126"/>
                  <a:pt x="13812" y="83062"/>
                  <a:pt x="10426" y="73065"/>
                </a:cubicBezTo>
                <a:cubicBezTo>
                  <a:pt x="7040" y="63068"/>
                  <a:pt x="2634" y="38722"/>
                  <a:pt x="1075" y="28886"/>
                </a:cubicBezTo>
                <a:close/>
              </a:path>
            </a:pathLst>
          </a:custGeom>
          <a:solidFill>
            <a:srgbClr val="FFFFFF">
              <a:alpha val="17880"/>
            </a:srgbClr>
          </a:solidFill>
          <a:ln>
            <a:noFill/>
          </a:ln>
        </p:spPr>
      </p:sp>
      <p:sp>
        <p:nvSpPr>
          <p:cNvPr id="608" name="Google Shape;608;p35"/>
          <p:cNvSpPr/>
          <p:nvPr/>
        </p:nvSpPr>
        <p:spPr>
          <a:xfrm>
            <a:off x="-866697" y="-280146"/>
            <a:ext cx="5455900" cy="1217350"/>
          </a:xfrm>
          <a:custGeom>
            <a:avLst/>
            <a:gdLst/>
            <a:ahLst/>
            <a:cxnLst/>
            <a:rect l="l" t="t" r="r" b="b"/>
            <a:pathLst>
              <a:path w="218236" h="48694" extrusionOk="0">
                <a:moveTo>
                  <a:pt x="10482" y="40874"/>
                </a:moveTo>
                <a:cubicBezTo>
                  <a:pt x="15857" y="43615"/>
                  <a:pt x="26284" y="47431"/>
                  <a:pt x="34346" y="48291"/>
                </a:cubicBezTo>
                <a:cubicBezTo>
                  <a:pt x="42408" y="49151"/>
                  <a:pt x="51115" y="48613"/>
                  <a:pt x="58854" y="46033"/>
                </a:cubicBezTo>
                <a:cubicBezTo>
                  <a:pt x="66593" y="43453"/>
                  <a:pt x="73526" y="36359"/>
                  <a:pt x="80782" y="32812"/>
                </a:cubicBezTo>
                <a:cubicBezTo>
                  <a:pt x="88038" y="29265"/>
                  <a:pt x="94541" y="26201"/>
                  <a:pt x="102388" y="24750"/>
                </a:cubicBezTo>
                <a:cubicBezTo>
                  <a:pt x="110235" y="23299"/>
                  <a:pt x="119265" y="23568"/>
                  <a:pt x="127864" y="24105"/>
                </a:cubicBezTo>
                <a:cubicBezTo>
                  <a:pt x="136463" y="24643"/>
                  <a:pt x="145116" y="26846"/>
                  <a:pt x="153984" y="27975"/>
                </a:cubicBezTo>
                <a:cubicBezTo>
                  <a:pt x="162852" y="29104"/>
                  <a:pt x="172903" y="30770"/>
                  <a:pt x="181072" y="30877"/>
                </a:cubicBezTo>
                <a:cubicBezTo>
                  <a:pt x="189242" y="30985"/>
                  <a:pt x="197250" y="30662"/>
                  <a:pt x="203001" y="28620"/>
                </a:cubicBezTo>
                <a:cubicBezTo>
                  <a:pt x="208752" y="26578"/>
                  <a:pt x="213212" y="22654"/>
                  <a:pt x="215577" y="18623"/>
                </a:cubicBezTo>
                <a:cubicBezTo>
                  <a:pt x="217942" y="14592"/>
                  <a:pt x="219179" y="7498"/>
                  <a:pt x="217190" y="4434"/>
                </a:cubicBezTo>
                <a:cubicBezTo>
                  <a:pt x="215202" y="1371"/>
                  <a:pt x="219877" y="726"/>
                  <a:pt x="203646" y="242"/>
                </a:cubicBezTo>
                <a:cubicBezTo>
                  <a:pt x="187415" y="-242"/>
                  <a:pt x="151674" y="887"/>
                  <a:pt x="119802" y="1532"/>
                </a:cubicBezTo>
                <a:cubicBezTo>
                  <a:pt x="87931" y="2177"/>
                  <a:pt x="32034" y="-940"/>
                  <a:pt x="12417" y="4112"/>
                </a:cubicBezTo>
                <a:cubicBezTo>
                  <a:pt x="-7200" y="9164"/>
                  <a:pt x="2421" y="25717"/>
                  <a:pt x="2098" y="31844"/>
                </a:cubicBezTo>
                <a:cubicBezTo>
                  <a:pt x="1776" y="37971"/>
                  <a:pt x="5107" y="38133"/>
                  <a:pt x="10482" y="40874"/>
                </a:cubicBezTo>
                <a:close/>
              </a:path>
            </a:pathLst>
          </a:custGeom>
          <a:solidFill>
            <a:srgbClr val="FFFFFF">
              <a:alpha val="17880"/>
            </a:srgbClr>
          </a:solidFill>
          <a:ln>
            <a:noFill/>
          </a:ln>
        </p:spPr>
      </p:sp>
      <p:sp>
        <p:nvSpPr>
          <p:cNvPr id="609" name="Google Shape;609;p35"/>
          <p:cNvSpPr/>
          <p:nvPr/>
        </p:nvSpPr>
        <p:spPr>
          <a:xfrm>
            <a:off x="8472057" y="401492"/>
            <a:ext cx="1112200" cy="5141625"/>
          </a:xfrm>
          <a:custGeom>
            <a:avLst/>
            <a:gdLst/>
            <a:ahLst/>
            <a:cxnLst/>
            <a:rect l="l" t="t" r="r" b="b"/>
            <a:pathLst>
              <a:path w="44488" h="205665" extrusionOk="0">
                <a:moveTo>
                  <a:pt x="39060" y="195485"/>
                </a:moveTo>
                <a:cubicBezTo>
                  <a:pt x="35513" y="216554"/>
                  <a:pt x="27667" y="198441"/>
                  <a:pt x="22937" y="197742"/>
                </a:cubicBezTo>
                <a:cubicBezTo>
                  <a:pt x="18208" y="197043"/>
                  <a:pt x="14445" y="196935"/>
                  <a:pt x="10683" y="191292"/>
                </a:cubicBezTo>
                <a:cubicBezTo>
                  <a:pt x="6921" y="185649"/>
                  <a:pt x="1492" y="174201"/>
                  <a:pt x="363" y="163882"/>
                </a:cubicBezTo>
                <a:cubicBezTo>
                  <a:pt x="-766" y="153563"/>
                  <a:pt x="1331" y="140879"/>
                  <a:pt x="3911" y="129377"/>
                </a:cubicBezTo>
                <a:cubicBezTo>
                  <a:pt x="6491" y="117875"/>
                  <a:pt x="13907" y="106159"/>
                  <a:pt x="15842" y="94872"/>
                </a:cubicBezTo>
                <a:cubicBezTo>
                  <a:pt x="17777" y="83585"/>
                  <a:pt x="17025" y="70686"/>
                  <a:pt x="15520" y="61657"/>
                </a:cubicBezTo>
                <a:cubicBezTo>
                  <a:pt x="14015" y="52628"/>
                  <a:pt x="9070" y="46286"/>
                  <a:pt x="6813" y="40696"/>
                </a:cubicBezTo>
                <a:cubicBezTo>
                  <a:pt x="4556" y="35106"/>
                  <a:pt x="2944" y="32526"/>
                  <a:pt x="1976" y="28119"/>
                </a:cubicBezTo>
                <a:cubicBezTo>
                  <a:pt x="1009" y="23712"/>
                  <a:pt x="41" y="18177"/>
                  <a:pt x="1008" y="14253"/>
                </a:cubicBezTo>
                <a:cubicBezTo>
                  <a:pt x="1975" y="10330"/>
                  <a:pt x="2352" y="6889"/>
                  <a:pt x="7780" y="4578"/>
                </a:cubicBezTo>
                <a:cubicBezTo>
                  <a:pt x="13208" y="2267"/>
                  <a:pt x="27827" y="-958"/>
                  <a:pt x="33578" y="386"/>
                </a:cubicBezTo>
                <a:cubicBezTo>
                  <a:pt x="39329" y="1730"/>
                  <a:pt x="40511" y="816"/>
                  <a:pt x="42285" y="12640"/>
                </a:cubicBezTo>
                <a:cubicBezTo>
                  <a:pt x="44059" y="24464"/>
                  <a:pt x="44758" y="40857"/>
                  <a:pt x="44220" y="71331"/>
                </a:cubicBezTo>
                <a:cubicBezTo>
                  <a:pt x="43683" y="101805"/>
                  <a:pt x="42607" y="174417"/>
                  <a:pt x="39060" y="195485"/>
                </a:cubicBezTo>
                <a:close/>
              </a:path>
            </a:pathLst>
          </a:custGeom>
          <a:solidFill>
            <a:srgbClr val="FFFFFF">
              <a:alpha val="17880"/>
            </a:srgbClr>
          </a:solidFill>
          <a:ln>
            <a:noFill/>
          </a:ln>
        </p:spPr>
      </p:sp>
      <p:sp>
        <p:nvSpPr>
          <p:cNvPr id="610" name="Google Shape;610;p35"/>
          <p:cNvSpPr txBox="1">
            <a:spLocks noGrp="1"/>
          </p:cNvSpPr>
          <p:nvPr>
            <p:ph type="ctrTitle"/>
          </p:nvPr>
        </p:nvSpPr>
        <p:spPr>
          <a:xfrm>
            <a:off x="4144900" y="535000"/>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611" name="Google Shape;611;p35"/>
          <p:cNvSpPr txBox="1">
            <a:spLocks noGrp="1"/>
          </p:cNvSpPr>
          <p:nvPr>
            <p:ph type="subTitle" idx="1"/>
          </p:nvPr>
        </p:nvSpPr>
        <p:spPr>
          <a:xfrm>
            <a:off x="4144900" y="1608750"/>
            <a:ext cx="4284000" cy="120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612" name="Google Shape;612;p35"/>
          <p:cNvSpPr txBox="1"/>
          <p:nvPr/>
        </p:nvSpPr>
        <p:spPr>
          <a:xfrm>
            <a:off x="4144900" y="3484000"/>
            <a:ext cx="4284000" cy="69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chemeClr val="dk2"/>
                </a:solidFill>
                <a:latin typeface="Antic"/>
                <a:ea typeface="Antic"/>
                <a:cs typeface="Antic"/>
                <a:sym typeface="Antic"/>
              </a:rPr>
              <a:t>CREDITS: This presentation template was created by </a:t>
            </a:r>
            <a:r>
              <a:rPr lang="en-GB" sz="1200">
                <a:solidFill>
                  <a:schemeClr val="dk1"/>
                </a:solidFill>
                <a:uFill>
                  <a:noFill/>
                </a:uFill>
                <a:latin typeface="Antic"/>
                <a:ea typeface="Antic"/>
                <a:cs typeface="Antic"/>
                <a:sym typeface="Antic"/>
                <a:hlinkClick r:id="rId2"/>
              </a:rPr>
              <a:t>Slidesgo</a:t>
            </a:r>
            <a:r>
              <a:rPr lang="en-GB" sz="1200">
                <a:solidFill>
                  <a:schemeClr val="dk2"/>
                </a:solidFill>
                <a:latin typeface="Antic"/>
                <a:ea typeface="Antic"/>
                <a:cs typeface="Antic"/>
                <a:sym typeface="Antic"/>
              </a:rPr>
              <a:t>, including icons by </a:t>
            </a:r>
            <a:r>
              <a:rPr lang="en-GB" sz="1200">
                <a:solidFill>
                  <a:schemeClr val="dk1"/>
                </a:solidFill>
                <a:uFill>
                  <a:noFill/>
                </a:uFill>
                <a:latin typeface="Antic"/>
                <a:ea typeface="Antic"/>
                <a:cs typeface="Antic"/>
                <a:sym typeface="Antic"/>
                <a:hlinkClick r:id="rId3"/>
              </a:rPr>
              <a:t>Flaticon</a:t>
            </a:r>
            <a:r>
              <a:rPr lang="en-GB" sz="1200">
                <a:solidFill>
                  <a:schemeClr val="dk2"/>
                </a:solidFill>
                <a:latin typeface="Antic"/>
                <a:ea typeface="Antic"/>
                <a:cs typeface="Antic"/>
                <a:sym typeface="Antic"/>
              </a:rPr>
              <a:t>, infographics &amp; images by</a:t>
            </a:r>
            <a:r>
              <a:rPr lang="en-GB" sz="1200">
                <a:solidFill>
                  <a:schemeClr val="dk2"/>
                </a:solidFill>
                <a:uFill>
                  <a:noFill/>
                </a:uFill>
                <a:latin typeface="Antic"/>
                <a:ea typeface="Antic"/>
                <a:cs typeface="Antic"/>
                <a:sym typeface="Antic"/>
                <a:hlinkClick r:id="rId4"/>
              </a:rPr>
              <a:t> </a:t>
            </a:r>
            <a:r>
              <a:rPr lang="en-GB" sz="1200">
                <a:solidFill>
                  <a:schemeClr val="dk1"/>
                </a:solidFill>
                <a:uFill>
                  <a:noFill/>
                </a:uFill>
                <a:latin typeface="Antic"/>
                <a:ea typeface="Antic"/>
                <a:cs typeface="Antic"/>
                <a:sym typeface="Antic"/>
                <a:hlinkClick r:id="rId4"/>
              </a:rPr>
              <a:t>Freepik</a:t>
            </a:r>
            <a:r>
              <a:rPr lang="en-GB" sz="1200">
                <a:solidFill>
                  <a:schemeClr val="dk2"/>
                </a:solidFill>
                <a:latin typeface="Antic"/>
                <a:ea typeface="Antic"/>
                <a:cs typeface="Antic"/>
                <a:sym typeface="Antic"/>
              </a:rPr>
              <a:t>.</a:t>
            </a:r>
            <a:endParaRPr sz="1200">
              <a:solidFill>
                <a:schemeClr val="dk2"/>
              </a:solidFill>
              <a:latin typeface="Antic"/>
              <a:ea typeface="Antic"/>
              <a:cs typeface="Antic"/>
              <a:sym typeface="Ant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13"/>
        <p:cNvGrpSpPr/>
        <p:nvPr/>
      </p:nvGrpSpPr>
      <p:grpSpPr>
        <a:xfrm>
          <a:off x="0" y="0"/>
          <a:ext cx="0" cy="0"/>
          <a:chOff x="0" y="0"/>
          <a:chExt cx="0" cy="0"/>
        </a:xfrm>
      </p:grpSpPr>
      <p:sp>
        <p:nvSpPr>
          <p:cNvPr id="614" name="Google Shape;614;p36"/>
          <p:cNvSpPr/>
          <p:nvPr/>
        </p:nvSpPr>
        <p:spPr>
          <a:xfrm rot="-10454970" flipH="1">
            <a:off x="7318080" y="2475966"/>
            <a:ext cx="2221672" cy="3108726"/>
          </a:xfrm>
          <a:custGeom>
            <a:avLst/>
            <a:gdLst/>
            <a:ahLst/>
            <a:cxnLst/>
            <a:rect l="l" t="t" r="r" b="b"/>
            <a:pathLst>
              <a:path w="88864" h="124345" extrusionOk="0">
                <a:moveTo>
                  <a:pt x="11383" y="3349"/>
                </a:moveTo>
                <a:cubicBezTo>
                  <a:pt x="2085" y="4854"/>
                  <a:pt x="4127" y="6951"/>
                  <a:pt x="2353" y="11089"/>
                </a:cubicBezTo>
                <a:cubicBezTo>
                  <a:pt x="579" y="15228"/>
                  <a:pt x="-871" y="22644"/>
                  <a:pt x="741" y="28180"/>
                </a:cubicBezTo>
                <a:cubicBezTo>
                  <a:pt x="2353" y="33716"/>
                  <a:pt x="6706" y="40488"/>
                  <a:pt x="12027" y="44304"/>
                </a:cubicBezTo>
                <a:cubicBezTo>
                  <a:pt x="17348" y="48120"/>
                  <a:pt x="26485" y="48765"/>
                  <a:pt x="32666" y="51076"/>
                </a:cubicBezTo>
                <a:cubicBezTo>
                  <a:pt x="38847" y="53387"/>
                  <a:pt x="44759" y="53817"/>
                  <a:pt x="49112" y="58170"/>
                </a:cubicBezTo>
                <a:cubicBezTo>
                  <a:pt x="53466" y="62523"/>
                  <a:pt x="57658" y="70370"/>
                  <a:pt x="58787" y="77196"/>
                </a:cubicBezTo>
                <a:cubicBezTo>
                  <a:pt x="59916" y="84022"/>
                  <a:pt x="56422" y="93535"/>
                  <a:pt x="55884" y="99125"/>
                </a:cubicBezTo>
                <a:cubicBezTo>
                  <a:pt x="55347" y="104715"/>
                  <a:pt x="54380" y="106811"/>
                  <a:pt x="55562" y="110734"/>
                </a:cubicBezTo>
                <a:cubicBezTo>
                  <a:pt x="56745" y="114658"/>
                  <a:pt x="60238" y="120462"/>
                  <a:pt x="62979" y="122666"/>
                </a:cubicBezTo>
                <a:cubicBezTo>
                  <a:pt x="65720" y="124870"/>
                  <a:pt x="68246" y="124279"/>
                  <a:pt x="72008" y="123956"/>
                </a:cubicBezTo>
                <a:cubicBezTo>
                  <a:pt x="75770" y="123634"/>
                  <a:pt x="82865" y="123150"/>
                  <a:pt x="85552" y="120731"/>
                </a:cubicBezTo>
                <a:cubicBezTo>
                  <a:pt x="88239" y="118312"/>
                  <a:pt x="87756" y="117990"/>
                  <a:pt x="88132" y="109444"/>
                </a:cubicBezTo>
                <a:cubicBezTo>
                  <a:pt x="88508" y="100898"/>
                  <a:pt x="88132" y="86656"/>
                  <a:pt x="87809" y="69457"/>
                </a:cubicBezTo>
                <a:cubicBezTo>
                  <a:pt x="87487" y="52258"/>
                  <a:pt x="91142" y="17485"/>
                  <a:pt x="86197" y="6252"/>
                </a:cubicBezTo>
                <a:cubicBezTo>
                  <a:pt x="81253" y="-4981"/>
                  <a:pt x="70611" y="2543"/>
                  <a:pt x="58142" y="2059"/>
                </a:cubicBezTo>
                <a:cubicBezTo>
                  <a:pt x="45673" y="1575"/>
                  <a:pt x="20681" y="1844"/>
                  <a:pt x="11383" y="3349"/>
                </a:cubicBezTo>
                <a:close/>
              </a:path>
            </a:pathLst>
          </a:custGeom>
          <a:solidFill>
            <a:srgbClr val="FFFFFF">
              <a:alpha val="17880"/>
            </a:srgbClr>
          </a:solidFill>
          <a:ln>
            <a:noFill/>
          </a:ln>
        </p:spPr>
      </p:sp>
      <p:sp>
        <p:nvSpPr>
          <p:cNvPr id="615" name="Google Shape;615;p36"/>
          <p:cNvSpPr/>
          <p:nvPr/>
        </p:nvSpPr>
        <p:spPr>
          <a:xfrm>
            <a:off x="-456099" y="-602501"/>
            <a:ext cx="3057761" cy="2274989"/>
          </a:xfrm>
          <a:custGeom>
            <a:avLst/>
            <a:gdLst/>
            <a:ahLst/>
            <a:cxnLst/>
            <a:rect l="l" t="t" r="r" b="b"/>
            <a:pathLst>
              <a:path w="71119" h="52525" extrusionOk="0">
                <a:moveTo>
                  <a:pt x="6530" y="3159"/>
                </a:moveTo>
                <a:cubicBezTo>
                  <a:pt x="27" y="9609"/>
                  <a:pt x="404" y="33418"/>
                  <a:pt x="81" y="41211"/>
                </a:cubicBezTo>
                <a:cubicBezTo>
                  <a:pt x="-241" y="49004"/>
                  <a:pt x="2069" y="48037"/>
                  <a:pt x="4595" y="49918"/>
                </a:cubicBezTo>
                <a:cubicBezTo>
                  <a:pt x="7121" y="51799"/>
                  <a:pt x="11905" y="52444"/>
                  <a:pt x="15237" y="52498"/>
                </a:cubicBezTo>
                <a:cubicBezTo>
                  <a:pt x="18569" y="52552"/>
                  <a:pt x="22117" y="52122"/>
                  <a:pt x="24589" y="50241"/>
                </a:cubicBezTo>
                <a:cubicBezTo>
                  <a:pt x="27061" y="48360"/>
                  <a:pt x="28781" y="44275"/>
                  <a:pt x="30071" y="41211"/>
                </a:cubicBezTo>
                <a:cubicBezTo>
                  <a:pt x="31361" y="38147"/>
                  <a:pt x="30608" y="34009"/>
                  <a:pt x="32328" y="31859"/>
                </a:cubicBezTo>
                <a:cubicBezTo>
                  <a:pt x="34048" y="29709"/>
                  <a:pt x="36897" y="28634"/>
                  <a:pt x="40390" y="28312"/>
                </a:cubicBezTo>
                <a:cubicBezTo>
                  <a:pt x="43884" y="27990"/>
                  <a:pt x="49151" y="29871"/>
                  <a:pt x="53289" y="29925"/>
                </a:cubicBezTo>
                <a:cubicBezTo>
                  <a:pt x="57428" y="29979"/>
                  <a:pt x="62426" y="29818"/>
                  <a:pt x="65221" y="28635"/>
                </a:cubicBezTo>
                <a:cubicBezTo>
                  <a:pt x="68016" y="27453"/>
                  <a:pt x="69144" y="25464"/>
                  <a:pt x="70058" y="22830"/>
                </a:cubicBezTo>
                <a:cubicBezTo>
                  <a:pt x="70972" y="20196"/>
                  <a:pt x="71402" y="15682"/>
                  <a:pt x="70703" y="12833"/>
                </a:cubicBezTo>
                <a:cubicBezTo>
                  <a:pt x="70004" y="9985"/>
                  <a:pt x="71133" y="7459"/>
                  <a:pt x="65866" y="5739"/>
                </a:cubicBezTo>
                <a:cubicBezTo>
                  <a:pt x="60599" y="4019"/>
                  <a:pt x="48989" y="2944"/>
                  <a:pt x="39100" y="2514"/>
                </a:cubicBezTo>
                <a:cubicBezTo>
                  <a:pt x="29211" y="2084"/>
                  <a:pt x="13033" y="-3290"/>
                  <a:pt x="6530" y="3159"/>
                </a:cubicBezTo>
                <a:close/>
              </a:path>
            </a:pathLst>
          </a:custGeom>
          <a:solidFill>
            <a:srgbClr val="FFFFFF">
              <a:alpha val="17880"/>
            </a:srgbClr>
          </a:solidFill>
          <a:ln>
            <a:noFill/>
          </a:ln>
        </p:spPr>
      </p:sp>
      <p:sp>
        <p:nvSpPr>
          <p:cNvPr id="616" name="Google Shape;616;p36"/>
          <p:cNvSpPr/>
          <p:nvPr/>
        </p:nvSpPr>
        <p:spPr>
          <a:xfrm>
            <a:off x="1548550" y="1054721"/>
            <a:ext cx="6046875" cy="3034050"/>
          </a:xfrm>
          <a:custGeom>
            <a:avLst/>
            <a:gdLst/>
            <a:ahLst/>
            <a:cxnLst/>
            <a:rect l="l" t="t" r="r" b="b"/>
            <a:pathLst>
              <a:path w="241875" h="121362" extrusionOk="0">
                <a:moveTo>
                  <a:pt x="225582" y="25712"/>
                </a:moveTo>
                <a:cubicBezTo>
                  <a:pt x="218583" y="20438"/>
                  <a:pt x="215236" y="11106"/>
                  <a:pt x="195153" y="6846"/>
                </a:cubicBezTo>
                <a:cubicBezTo>
                  <a:pt x="175070" y="2586"/>
                  <a:pt x="131353" y="-457"/>
                  <a:pt x="105082" y="152"/>
                </a:cubicBezTo>
                <a:cubicBezTo>
                  <a:pt x="78811" y="761"/>
                  <a:pt x="54468" y="2789"/>
                  <a:pt x="37529" y="10498"/>
                </a:cubicBezTo>
                <a:cubicBezTo>
                  <a:pt x="20590" y="18207"/>
                  <a:pt x="9027" y="33522"/>
                  <a:pt x="3448" y="46404"/>
                </a:cubicBezTo>
                <a:cubicBezTo>
                  <a:pt x="-2131" y="59286"/>
                  <a:pt x="101" y="76732"/>
                  <a:pt x="4057" y="87788"/>
                </a:cubicBezTo>
                <a:cubicBezTo>
                  <a:pt x="8013" y="98844"/>
                  <a:pt x="12881" y="107161"/>
                  <a:pt x="27183" y="112740"/>
                </a:cubicBezTo>
                <a:cubicBezTo>
                  <a:pt x="41485" y="118319"/>
                  <a:pt x="69479" y="121666"/>
                  <a:pt x="89867" y="121260"/>
                </a:cubicBezTo>
                <a:cubicBezTo>
                  <a:pt x="110255" y="120854"/>
                  <a:pt x="131251" y="112842"/>
                  <a:pt x="149509" y="110306"/>
                </a:cubicBezTo>
                <a:cubicBezTo>
                  <a:pt x="167767" y="107770"/>
                  <a:pt x="186329" y="107973"/>
                  <a:pt x="199413" y="106046"/>
                </a:cubicBezTo>
                <a:cubicBezTo>
                  <a:pt x="212498" y="104119"/>
                  <a:pt x="221017" y="104423"/>
                  <a:pt x="228016" y="98743"/>
                </a:cubicBezTo>
                <a:cubicBezTo>
                  <a:pt x="235015" y="93063"/>
                  <a:pt x="239884" y="82007"/>
                  <a:pt x="241405" y="71965"/>
                </a:cubicBezTo>
                <a:cubicBezTo>
                  <a:pt x="242927" y="61923"/>
                  <a:pt x="239782" y="46202"/>
                  <a:pt x="237145" y="38493"/>
                </a:cubicBezTo>
                <a:cubicBezTo>
                  <a:pt x="234508" y="30784"/>
                  <a:pt x="232581" y="30987"/>
                  <a:pt x="225582" y="25712"/>
                </a:cubicBezTo>
                <a:close/>
              </a:path>
            </a:pathLst>
          </a:custGeom>
          <a:solidFill>
            <a:srgbClr val="FFFFFF">
              <a:alpha val="17880"/>
            </a:srgbClr>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617"/>
        <p:cNvGrpSpPr/>
        <p:nvPr/>
      </p:nvGrpSpPr>
      <p:grpSpPr>
        <a:xfrm>
          <a:off x="0" y="0"/>
          <a:ext cx="0" cy="0"/>
          <a:chOff x="0" y="0"/>
          <a:chExt cx="0" cy="0"/>
        </a:xfrm>
      </p:grpSpPr>
      <p:sp>
        <p:nvSpPr>
          <p:cNvPr id="618" name="Google Shape;618;p37"/>
          <p:cNvSpPr/>
          <p:nvPr/>
        </p:nvSpPr>
        <p:spPr>
          <a:xfrm rot="-10454970" flipH="1">
            <a:off x="7318080" y="2475966"/>
            <a:ext cx="2221672" cy="3108726"/>
          </a:xfrm>
          <a:custGeom>
            <a:avLst/>
            <a:gdLst/>
            <a:ahLst/>
            <a:cxnLst/>
            <a:rect l="l" t="t" r="r" b="b"/>
            <a:pathLst>
              <a:path w="88864" h="124345" extrusionOk="0">
                <a:moveTo>
                  <a:pt x="11383" y="3349"/>
                </a:moveTo>
                <a:cubicBezTo>
                  <a:pt x="2085" y="4854"/>
                  <a:pt x="4127" y="6951"/>
                  <a:pt x="2353" y="11089"/>
                </a:cubicBezTo>
                <a:cubicBezTo>
                  <a:pt x="579" y="15228"/>
                  <a:pt x="-871" y="22644"/>
                  <a:pt x="741" y="28180"/>
                </a:cubicBezTo>
                <a:cubicBezTo>
                  <a:pt x="2353" y="33716"/>
                  <a:pt x="6706" y="40488"/>
                  <a:pt x="12027" y="44304"/>
                </a:cubicBezTo>
                <a:cubicBezTo>
                  <a:pt x="17348" y="48120"/>
                  <a:pt x="26485" y="48765"/>
                  <a:pt x="32666" y="51076"/>
                </a:cubicBezTo>
                <a:cubicBezTo>
                  <a:pt x="38847" y="53387"/>
                  <a:pt x="44759" y="53817"/>
                  <a:pt x="49112" y="58170"/>
                </a:cubicBezTo>
                <a:cubicBezTo>
                  <a:pt x="53466" y="62523"/>
                  <a:pt x="57658" y="70370"/>
                  <a:pt x="58787" y="77196"/>
                </a:cubicBezTo>
                <a:cubicBezTo>
                  <a:pt x="59916" y="84022"/>
                  <a:pt x="56422" y="93535"/>
                  <a:pt x="55884" y="99125"/>
                </a:cubicBezTo>
                <a:cubicBezTo>
                  <a:pt x="55347" y="104715"/>
                  <a:pt x="54380" y="106811"/>
                  <a:pt x="55562" y="110734"/>
                </a:cubicBezTo>
                <a:cubicBezTo>
                  <a:pt x="56745" y="114658"/>
                  <a:pt x="60238" y="120462"/>
                  <a:pt x="62979" y="122666"/>
                </a:cubicBezTo>
                <a:cubicBezTo>
                  <a:pt x="65720" y="124870"/>
                  <a:pt x="68246" y="124279"/>
                  <a:pt x="72008" y="123956"/>
                </a:cubicBezTo>
                <a:cubicBezTo>
                  <a:pt x="75770" y="123634"/>
                  <a:pt x="82865" y="123150"/>
                  <a:pt x="85552" y="120731"/>
                </a:cubicBezTo>
                <a:cubicBezTo>
                  <a:pt x="88239" y="118312"/>
                  <a:pt x="87756" y="117990"/>
                  <a:pt x="88132" y="109444"/>
                </a:cubicBezTo>
                <a:cubicBezTo>
                  <a:pt x="88508" y="100898"/>
                  <a:pt x="88132" y="86656"/>
                  <a:pt x="87809" y="69457"/>
                </a:cubicBezTo>
                <a:cubicBezTo>
                  <a:pt x="87487" y="52258"/>
                  <a:pt x="91142" y="17485"/>
                  <a:pt x="86197" y="6252"/>
                </a:cubicBezTo>
                <a:cubicBezTo>
                  <a:pt x="81253" y="-4981"/>
                  <a:pt x="70611" y="2543"/>
                  <a:pt x="58142" y="2059"/>
                </a:cubicBezTo>
                <a:cubicBezTo>
                  <a:pt x="45673" y="1575"/>
                  <a:pt x="20681" y="1844"/>
                  <a:pt x="11383" y="3349"/>
                </a:cubicBezTo>
                <a:close/>
              </a:path>
            </a:pathLst>
          </a:custGeom>
          <a:solidFill>
            <a:srgbClr val="FFFFFF">
              <a:alpha val="17880"/>
            </a:srgbClr>
          </a:solidFill>
          <a:ln>
            <a:noFill/>
          </a:ln>
        </p:spPr>
      </p:sp>
      <p:sp>
        <p:nvSpPr>
          <p:cNvPr id="619" name="Google Shape;619;p37"/>
          <p:cNvSpPr/>
          <p:nvPr/>
        </p:nvSpPr>
        <p:spPr>
          <a:xfrm>
            <a:off x="-456099" y="-602501"/>
            <a:ext cx="3057761" cy="2274989"/>
          </a:xfrm>
          <a:custGeom>
            <a:avLst/>
            <a:gdLst/>
            <a:ahLst/>
            <a:cxnLst/>
            <a:rect l="l" t="t" r="r" b="b"/>
            <a:pathLst>
              <a:path w="71119" h="52525" extrusionOk="0">
                <a:moveTo>
                  <a:pt x="6530" y="3159"/>
                </a:moveTo>
                <a:cubicBezTo>
                  <a:pt x="27" y="9609"/>
                  <a:pt x="404" y="33418"/>
                  <a:pt x="81" y="41211"/>
                </a:cubicBezTo>
                <a:cubicBezTo>
                  <a:pt x="-241" y="49004"/>
                  <a:pt x="2069" y="48037"/>
                  <a:pt x="4595" y="49918"/>
                </a:cubicBezTo>
                <a:cubicBezTo>
                  <a:pt x="7121" y="51799"/>
                  <a:pt x="11905" y="52444"/>
                  <a:pt x="15237" y="52498"/>
                </a:cubicBezTo>
                <a:cubicBezTo>
                  <a:pt x="18569" y="52552"/>
                  <a:pt x="22117" y="52122"/>
                  <a:pt x="24589" y="50241"/>
                </a:cubicBezTo>
                <a:cubicBezTo>
                  <a:pt x="27061" y="48360"/>
                  <a:pt x="28781" y="44275"/>
                  <a:pt x="30071" y="41211"/>
                </a:cubicBezTo>
                <a:cubicBezTo>
                  <a:pt x="31361" y="38147"/>
                  <a:pt x="30608" y="34009"/>
                  <a:pt x="32328" y="31859"/>
                </a:cubicBezTo>
                <a:cubicBezTo>
                  <a:pt x="34048" y="29709"/>
                  <a:pt x="36897" y="28634"/>
                  <a:pt x="40390" y="28312"/>
                </a:cubicBezTo>
                <a:cubicBezTo>
                  <a:pt x="43884" y="27990"/>
                  <a:pt x="49151" y="29871"/>
                  <a:pt x="53289" y="29925"/>
                </a:cubicBezTo>
                <a:cubicBezTo>
                  <a:pt x="57428" y="29979"/>
                  <a:pt x="62426" y="29818"/>
                  <a:pt x="65221" y="28635"/>
                </a:cubicBezTo>
                <a:cubicBezTo>
                  <a:pt x="68016" y="27453"/>
                  <a:pt x="69144" y="25464"/>
                  <a:pt x="70058" y="22830"/>
                </a:cubicBezTo>
                <a:cubicBezTo>
                  <a:pt x="70972" y="20196"/>
                  <a:pt x="71402" y="15682"/>
                  <a:pt x="70703" y="12833"/>
                </a:cubicBezTo>
                <a:cubicBezTo>
                  <a:pt x="70004" y="9985"/>
                  <a:pt x="71133" y="7459"/>
                  <a:pt x="65866" y="5739"/>
                </a:cubicBezTo>
                <a:cubicBezTo>
                  <a:pt x="60599" y="4019"/>
                  <a:pt x="48989" y="2944"/>
                  <a:pt x="39100" y="2514"/>
                </a:cubicBezTo>
                <a:cubicBezTo>
                  <a:pt x="29211" y="2084"/>
                  <a:pt x="13033" y="-3290"/>
                  <a:pt x="6530" y="3159"/>
                </a:cubicBezTo>
                <a:close/>
              </a:path>
            </a:pathLst>
          </a:custGeom>
          <a:solidFill>
            <a:srgbClr val="FFFFFF">
              <a:alpha val="17880"/>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80"/>
        <p:cNvGrpSpPr/>
        <p:nvPr/>
      </p:nvGrpSpPr>
      <p:grpSpPr>
        <a:xfrm>
          <a:off x="0" y="0"/>
          <a:ext cx="0" cy="0"/>
          <a:chOff x="0" y="0"/>
          <a:chExt cx="0" cy="0"/>
        </a:xfrm>
      </p:grpSpPr>
      <p:sp>
        <p:nvSpPr>
          <p:cNvPr id="81" name="Google Shape;81;p6"/>
          <p:cNvSpPr/>
          <p:nvPr/>
        </p:nvSpPr>
        <p:spPr>
          <a:xfrm rot="8100000" flipH="1">
            <a:off x="8038586" y="-862906"/>
            <a:ext cx="1923277" cy="2575581"/>
          </a:xfrm>
          <a:custGeom>
            <a:avLst/>
            <a:gdLst/>
            <a:ahLst/>
            <a:cxnLst/>
            <a:rect l="l" t="t" r="r" b="b"/>
            <a:pathLst>
              <a:path w="43662" h="48107" extrusionOk="0">
                <a:moveTo>
                  <a:pt x="3856" y="26970"/>
                </a:moveTo>
                <a:cubicBezTo>
                  <a:pt x="2351" y="22026"/>
                  <a:pt x="739" y="20199"/>
                  <a:pt x="309" y="16974"/>
                </a:cubicBezTo>
                <a:cubicBezTo>
                  <a:pt x="-121" y="13749"/>
                  <a:pt x="-67" y="10202"/>
                  <a:pt x="1277" y="7622"/>
                </a:cubicBezTo>
                <a:cubicBezTo>
                  <a:pt x="2621" y="5042"/>
                  <a:pt x="4340" y="2516"/>
                  <a:pt x="8371" y="1495"/>
                </a:cubicBezTo>
                <a:cubicBezTo>
                  <a:pt x="12402" y="474"/>
                  <a:pt x="19926" y="-1192"/>
                  <a:pt x="25462" y="1495"/>
                </a:cubicBezTo>
                <a:cubicBezTo>
                  <a:pt x="30998" y="4182"/>
                  <a:pt x="38791" y="12674"/>
                  <a:pt x="41586" y="17618"/>
                </a:cubicBezTo>
                <a:cubicBezTo>
                  <a:pt x="44381" y="22563"/>
                  <a:pt x="44058" y="26647"/>
                  <a:pt x="42231" y="31162"/>
                </a:cubicBezTo>
                <a:cubicBezTo>
                  <a:pt x="40404" y="35677"/>
                  <a:pt x="36104" y="42126"/>
                  <a:pt x="30622" y="44706"/>
                </a:cubicBezTo>
                <a:cubicBezTo>
                  <a:pt x="25140" y="47286"/>
                  <a:pt x="13800" y="49597"/>
                  <a:pt x="9339" y="46641"/>
                </a:cubicBezTo>
                <a:cubicBezTo>
                  <a:pt x="4878" y="43685"/>
                  <a:pt x="5361" y="31915"/>
                  <a:pt x="3856" y="26970"/>
                </a:cubicBezTo>
                <a:close/>
              </a:path>
            </a:pathLst>
          </a:custGeom>
          <a:solidFill>
            <a:srgbClr val="FFFFFF">
              <a:alpha val="17880"/>
            </a:srgbClr>
          </a:solidFill>
          <a:ln>
            <a:noFill/>
          </a:ln>
        </p:spPr>
      </p:sp>
      <p:sp>
        <p:nvSpPr>
          <p:cNvPr id="82" name="Google Shape;82;p6"/>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3" name="Google Shape;83;p6"/>
          <p:cNvSpPr/>
          <p:nvPr/>
        </p:nvSpPr>
        <p:spPr>
          <a:xfrm rot="5921201" flipH="1">
            <a:off x="584751" y="3239834"/>
            <a:ext cx="1574810" cy="3511759"/>
          </a:xfrm>
          <a:custGeom>
            <a:avLst/>
            <a:gdLst/>
            <a:ahLst/>
            <a:cxnLst/>
            <a:rect l="l" t="t" r="r" b="b"/>
            <a:pathLst>
              <a:path w="33464" h="89627" extrusionOk="0">
                <a:moveTo>
                  <a:pt x="296" y="25583"/>
                </a:moveTo>
                <a:cubicBezTo>
                  <a:pt x="81" y="17521"/>
                  <a:pt x="-457" y="12684"/>
                  <a:pt x="1263" y="8492"/>
                </a:cubicBezTo>
                <a:cubicBezTo>
                  <a:pt x="2983" y="4300"/>
                  <a:pt x="7229" y="1183"/>
                  <a:pt x="10615" y="430"/>
                </a:cubicBezTo>
                <a:cubicBezTo>
                  <a:pt x="14001" y="-322"/>
                  <a:pt x="18945" y="-430"/>
                  <a:pt x="21579" y="3977"/>
                </a:cubicBezTo>
                <a:cubicBezTo>
                  <a:pt x="24213" y="8384"/>
                  <a:pt x="26632" y="18919"/>
                  <a:pt x="26417" y="26873"/>
                </a:cubicBezTo>
                <a:cubicBezTo>
                  <a:pt x="26202" y="34828"/>
                  <a:pt x="21096" y="44986"/>
                  <a:pt x="20290" y="51704"/>
                </a:cubicBezTo>
                <a:cubicBezTo>
                  <a:pt x="19484" y="58422"/>
                  <a:pt x="19537" y="62883"/>
                  <a:pt x="21579" y="67183"/>
                </a:cubicBezTo>
                <a:cubicBezTo>
                  <a:pt x="23621" y="71483"/>
                  <a:pt x="31147" y="74385"/>
                  <a:pt x="32544" y="77502"/>
                </a:cubicBezTo>
                <a:cubicBezTo>
                  <a:pt x="33942" y="80619"/>
                  <a:pt x="34049" y="84220"/>
                  <a:pt x="29964" y="85886"/>
                </a:cubicBezTo>
                <a:cubicBezTo>
                  <a:pt x="25879" y="87552"/>
                  <a:pt x="12604" y="92336"/>
                  <a:pt x="8035" y="87499"/>
                </a:cubicBezTo>
                <a:cubicBezTo>
                  <a:pt x="3467" y="82662"/>
                  <a:pt x="3843" y="67182"/>
                  <a:pt x="2553" y="56863"/>
                </a:cubicBezTo>
                <a:cubicBezTo>
                  <a:pt x="1263" y="46544"/>
                  <a:pt x="511" y="33645"/>
                  <a:pt x="296" y="25583"/>
                </a:cubicBezTo>
                <a:close/>
              </a:path>
            </a:pathLst>
          </a:custGeom>
          <a:solidFill>
            <a:srgbClr val="FFFFFF">
              <a:alpha val="17880"/>
            </a:srgbClr>
          </a:solidFill>
          <a:ln>
            <a:noFill/>
          </a:ln>
        </p:spPr>
      </p:sp>
      <p:grpSp>
        <p:nvGrpSpPr>
          <p:cNvPr id="84" name="Google Shape;84;p6"/>
          <p:cNvGrpSpPr/>
          <p:nvPr/>
        </p:nvGrpSpPr>
        <p:grpSpPr>
          <a:xfrm flipH="1">
            <a:off x="7507029" y="4113917"/>
            <a:ext cx="1525728" cy="1141574"/>
            <a:chOff x="-50021" y="4164280"/>
            <a:chExt cx="1525728" cy="1141574"/>
          </a:xfrm>
        </p:grpSpPr>
        <p:grpSp>
          <p:nvGrpSpPr>
            <p:cNvPr id="85" name="Google Shape;85;p6"/>
            <p:cNvGrpSpPr/>
            <p:nvPr/>
          </p:nvGrpSpPr>
          <p:grpSpPr>
            <a:xfrm rot="825249">
              <a:off x="45785" y="4271130"/>
              <a:ext cx="1010721" cy="927873"/>
              <a:chOff x="3726000" y="4641775"/>
              <a:chExt cx="541350" cy="496950"/>
            </a:xfrm>
          </p:grpSpPr>
          <p:sp>
            <p:nvSpPr>
              <p:cNvPr id="86" name="Google Shape;86;p6"/>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6"/>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6"/>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6"/>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6"/>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6"/>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6"/>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6"/>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6"/>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6"/>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6"/>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6"/>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6"/>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6"/>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6"/>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6"/>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6"/>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6"/>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6"/>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6"/>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6"/>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6"/>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6"/>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9" name="Google Shape;109;p6"/>
            <p:cNvGrpSpPr/>
            <p:nvPr/>
          </p:nvGrpSpPr>
          <p:grpSpPr>
            <a:xfrm rot="-825249" flipH="1">
              <a:off x="815878" y="4676373"/>
              <a:ext cx="602698" cy="553267"/>
              <a:chOff x="3726000" y="4641775"/>
              <a:chExt cx="541350" cy="496950"/>
            </a:xfrm>
          </p:grpSpPr>
          <p:sp>
            <p:nvSpPr>
              <p:cNvPr id="110" name="Google Shape;110;p6"/>
              <p:cNvSpPr/>
              <p:nvPr/>
            </p:nvSpPr>
            <p:spPr>
              <a:xfrm>
                <a:off x="3992850" y="4698050"/>
                <a:ext cx="178675" cy="284400"/>
              </a:xfrm>
              <a:custGeom>
                <a:avLst/>
                <a:gdLst/>
                <a:ahLst/>
                <a:cxnLst/>
                <a:rect l="l" t="t" r="r" b="b"/>
                <a:pathLst>
                  <a:path w="7147" h="11376" fill="none" extrusionOk="0">
                    <a:moveTo>
                      <a:pt x="7147" y="11375"/>
                    </a:moveTo>
                    <a:cubicBezTo>
                      <a:pt x="7147" y="11375"/>
                      <a:pt x="3782" y="10867"/>
                      <a:pt x="1" y="0"/>
                    </a:cubicBezTo>
                  </a:path>
                </a:pathLst>
              </a:custGeom>
              <a:noFill/>
              <a:ln w="3300" cap="flat" cmpd="sng">
                <a:solidFill>
                  <a:srgbClr val="FFFFFF"/>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6"/>
              <p:cNvSpPr/>
              <p:nvPr/>
            </p:nvSpPr>
            <p:spPr>
              <a:xfrm>
                <a:off x="3957000" y="4722125"/>
                <a:ext cx="58750" cy="32800"/>
              </a:xfrm>
              <a:custGeom>
                <a:avLst/>
                <a:gdLst/>
                <a:ahLst/>
                <a:cxnLst/>
                <a:rect l="l" t="t" r="r" b="b"/>
                <a:pathLst>
                  <a:path w="2350" h="1312" extrusionOk="0">
                    <a:moveTo>
                      <a:pt x="372" y="1"/>
                    </a:moveTo>
                    <a:cubicBezTo>
                      <a:pt x="139" y="1"/>
                      <a:pt x="0" y="276"/>
                      <a:pt x="184" y="450"/>
                    </a:cubicBezTo>
                    <a:cubicBezTo>
                      <a:pt x="908" y="1203"/>
                      <a:pt x="1700" y="1311"/>
                      <a:pt x="2095" y="1311"/>
                    </a:cubicBezTo>
                    <a:cubicBezTo>
                      <a:pt x="2254" y="1311"/>
                      <a:pt x="2350" y="1294"/>
                      <a:pt x="2350" y="1294"/>
                    </a:cubicBezTo>
                    <a:cubicBezTo>
                      <a:pt x="2350" y="1294"/>
                      <a:pt x="1862" y="226"/>
                      <a:pt x="408" y="3"/>
                    </a:cubicBezTo>
                    <a:cubicBezTo>
                      <a:pt x="396" y="1"/>
                      <a:pt x="384"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6"/>
              <p:cNvSpPr/>
              <p:nvPr/>
            </p:nvSpPr>
            <p:spPr>
              <a:xfrm>
                <a:off x="4008600" y="4696550"/>
                <a:ext cx="36725" cy="57675"/>
              </a:xfrm>
              <a:custGeom>
                <a:avLst/>
                <a:gdLst/>
                <a:ahLst/>
                <a:cxnLst/>
                <a:rect l="l" t="t" r="r" b="b"/>
                <a:pathLst>
                  <a:path w="1469" h="2307" extrusionOk="0">
                    <a:moveTo>
                      <a:pt x="1178" y="1"/>
                    </a:moveTo>
                    <a:cubicBezTo>
                      <a:pt x="1109" y="1"/>
                      <a:pt x="1039" y="28"/>
                      <a:pt x="987" y="91"/>
                    </a:cubicBezTo>
                    <a:cubicBezTo>
                      <a:pt x="1" y="1168"/>
                      <a:pt x="286" y="2307"/>
                      <a:pt x="286" y="2307"/>
                    </a:cubicBezTo>
                    <a:cubicBezTo>
                      <a:pt x="286" y="2307"/>
                      <a:pt x="1333" y="1758"/>
                      <a:pt x="1455" y="294"/>
                    </a:cubicBezTo>
                    <a:cubicBezTo>
                      <a:pt x="1468" y="122"/>
                      <a:pt x="1323"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6"/>
              <p:cNvSpPr/>
              <p:nvPr/>
            </p:nvSpPr>
            <p:spPr>
              <a:xfrm>
                <a:off x="3982000" y="4791550"/>
                <a:ext cx="61200" cy="28500"/>
              </a:xfrm>
              <a:custGeom>
                <a:avLst/>
                <a:gdLst/>
                <a:ahLst/>
                <a:cxnLst/>
                <a:rect l="l" t="t" r="r" b="b"/>
                <a:pathLst>
                  <a:path w="2448" h="1140" extrusionOk="0">
                    <a:moveTo>
                      <a:pt x="361" y="1"/>
                    </a:moveTo>
                    <a:cubicBezTo>
                      <a:pt x="106" y="1"/>
                      <a:pt x="1" y="308"/>
                      <a:pt x="201" y="469"/>
                    </a:cubicBezTo>
                    <a:cubicBezTo>
                      <a:pt x="844" y="1023"/>
                      <a:pt x="1497" y="1139"/>
                      <a:pt x="1932" y="1139"/>
                    </a:cubicBezTo>
                    <a:cubicBezTo>
                      <a:pt x="2247" y="1139"/>
                      <a:pt x="2447" y="1078"/>
                      <a:pt x="2447" y="1078"/>
                    </a:cubicBezTo>
                    <a:cubicBezTo>
                      <a:pt x="2447" y="1078"/>
                      <a:pt x="1837" y="62"/>
                      <a:pt x="374" y="1"/>
                    </a:cubicBezTo>
                    <a:cubicBezTo>
                      <a:pt x="369" y="1"/>
                      <a:pt x="365" y="1"/>
                      <a:pt x="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6"/>
              <p:cNvSpPr/>
              <p:nvPr/>
            </p:nvSpPr>
            <p:spPr>
              <a:xfrm>
                <a:off x="4032500" y="4758875"/>
                <a:ext cx="34850" cy="59900"/>
              </a:xfrm>
              <a:custGeom>
                <a:avLst/>
                <a:gdLst/>
                <a:ahLst/>
                <a:cxnLst/>
                <a:rect l="l" t="t" r="r" b="b"/>
                <a:pathLst>
                  <a:path w="1394" h="2396" extrusionOk="0">
                    <a:moveTo>
                      <a:pt x="1098" y="0"/>
                    </a:moveTo>
                    <a:cubicBezTo>
                      <a:pt x="1020" y="0"/>
                      <a:pt x="941" y="34"/>
                      <a:pt x="885" y="108"/>
                    </a:cubicBezTo>
                    <a:cubicBezTo>
                      <a:pt x="0" y="1277"/>
                      <a:pt x="407" y="2396"/>
                      <a:pt x="407" y="2396"/>
                    </a:cubicBezTo>
                    <a:cubicBezTo>
                      <a:pt x="407" y="2396"/>
                      <a:pt x="1393" y="1735"/>
                      <a:pt x="1363" y="261"/>
                    </a:cubicBezTo>
                    <a:cubicBezTo>
                      <a:pt x="1363" y="100"/>
                      <a:pt x="1232" y="0"/>
                      <a:pt x="1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6"/>
              <p:cNvSpPr/>
              <p:nvPr/>
            </p:nvSpPr>
            <p:spPr>
              <a:xfrm>
                <a:off x="4007350" y="4849475"/>
                <a:ext cx="62275" cy="25950"/>
              </a:xfrm>
              <a:custGeom>
                <a:avLst/>
                <a:gdLst/>
                <a:ahLst/>
                <a:cxnLst/>
                <a:rect l="l" t="t" r="r" b="b"/>
                <a:pathLst>
                  <a:path w="2491" h="1038" extrusionOk="0">
                    <a:moveTo>
                      <a:pt x="423" y="1"/>
                    </a:moveTo>
                    <a:cubicBezTo>
                      <a:pt x="401" y="1"/>
                      <a:pt x="378" y="1"/>
                      <a:pt x="356" y="2"/>
                    </a:cubicBezTo>
                    <a:cubicBezTo>
                      <a:pt x="102" y="22"/>
                      <a:pt x="0" y="337"/>
                      <a:pt x="203" y="490"/>
                    </a:cubicBezTo>
                    <a:cubicBezTo>
                      <a:pt x="804" y="929"/>
                      <a:pt x="1385" y="1037"/>
                      <a:pt x="1812" y="1037"/>
                    </a:cubicBezTo>
                    <a:cubicBezTo>
                      <a:pt x="2223" y="1037"/>
                      <a:pt x="2491" y="937"/>
                      <a:pt x="2491" y="937"/>
                    </a:cubicBezTo>
                    <a:cubicBezTo>
                      <a:pt x="2491" y="937"/>
                      <a:pt x="183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6"/>
              <p:cNvSpPr/>
              <p:nvPr/>
            </p:nvSpPr>
            <p:spPr>
              <a:xfrm>
                <a:off x="4057400" y="4811925"/>
                <a:ext cx="35350" cy="60975"/>
              </a:xfrm>
              <a:custGeom>
                <a:avLst/>
                <a:gdLst/>
                <a:ahLst/>
                <a:cxnLst/>
                <a:rect l="l" t="t" r="r" b="b"/>
                <a:pathLst>
                  <a:path w="1414" h="2439" extrusionOk="0">
                    <a:moveTo>
                      <a:pt x="1010" y="1"/>
                    </a:moveTo>
                    <a:cubicBezTo>
                      <a:pt x="928" y="1"/>
                      <a:pt x="845" y="38"/>
                      <a:pt x="794" y="121"/>
                    </a:cubicBezTo>
                    <a:cubicBezTo>
                      <a:pt x="1" y="1361"/>
                      <a:pt x="489" y="2439"/>
                      <a:pt x="489" y="2439"/>
                    </a:cubicBezTo>
                    <a:cubicBezTo>
                      <a:pt x="489" y="2439"/>
                      <a:pt x="1414" y="1697"/>
                      <a:pt x="1271" y="233"/>
                    </a:cubicBezTo>
                    <a:cubicBezTo>
                      <a:pt x="1265" y="91"/>
                      <a:pt x="1138" y="1"/>
                      <a:pt x="1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6"/>
              <p:cNvSpPr/>
              <p:nvPr/>
            </p:nvSpPr>
            <p:spPr>
              <a:xfrm>
                <a:off x="3971000" y="4641775"/>
                <a:ext cx="35100" cy="60600"/>
              </a:xfrm>
              <a:custGeom>
                <a:avLst/>
                <a:gdLst/>
                <a:ahLst/>
                <a:cxnLst/>
                <a:rect l="l" t="t" r="r" b="b"/>
                <a:pathLst>
                  <a:path w="1404" h="2424" extrusionOk="0">
                    <a:moveTo>
                      <a:pt x="343" y="1"/>
                    </a:moveTo>
                    <a:cubicBezTo>
                      <a:pt x="212" y="1"/>
                      <a:pt x="84" y="100"/>
                      <a:pt x="72" y="259"/>
                    </a:cubicBezTo>
                    <a:cubicBezTo>
                      <a:pt x="0" y="1722"/>
                      <a:pt x="956" y="2424"/>
                      <a:pt x="956" y="2424"/>
                    </a:cubicBezTo>
                    <a:cubicBezTo>
                      <a:pt x="956" y="2424"/>
                      <a:pt x="1403" y="1326"/>
                      <a:pt x="559" y="116"/>
                    </a:cubicBezTo>
                    <a:cubicBezTo>
                      <a:pt x="502" y="36"/>
                      <a:pt x="422"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6"/>
              <p:cNvSpPr/>
              <p:nvPr/>
            </p:nvSpPr>
            <p:spPr>
              <a:xfrm>
                <a:off x="3794375" y="4913800"/>
                <a:ext cx="347925" cy="135725"/>
              </a:xfrm>
              <a:custGeom>
                <a:avLst/>
                <a:gdLst/>
                <a:ahLst/>
                <a:cxnLst/>
                <a:rect l="l" t="t" r="r" b="b"/>
                <a:pathLst>
                  <a:path w="13917" h="5429" extrusionOk="0">
                    <a:moveTo>
                      <a:pt x="3660" y="0"/>
                    </a:moveTo>
                    <a:cubicBezTo>
                      <a:pt x="3646" y="0"/>
                      <a:pt x="3633" y="0"/>
                      <a:pt x="3619" y="0"/>
                    </a:cubicBezTo>
                    <a:cubicBezTo>
                      <a:pt x="0" y="41"/>
                      <a:pt x="163" y="2582"/>
                      <a:pt x="3203" y="3192"/>
                    </a:cubicBezTo>
                    <a:cubicBezTo>
                      <a:pt x="6232" y="3792"/>
                      <a:pt x="13917" y="5429"/>
                      <a:pt x="13917" y="5429"/>
                    </a:cubicBezTo>
                    <a:cubicBezTo>
                      <a:pt x="13917" y="5429"/>
                      <a:pt x="7298"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6"/>
              <p:cNvSpPr/>
              <p:nvPr/>
            </p:nvSpPr>
            <p:spPr>
              <a:xfrm>
                <a:off x="3830450" y="4935400"/>
                <a:ext cx="191650" cy="53400"/>
              </a:xfrm>
              <a:custGeom>
                <a:avLst/>
                <a:gdLst/>
                <a:ahLst/>
                <a:cxnLst/>
                <a:rect l="l" t="t" r="r" b="b"/>
                <a:pathLst>
                  <a:path w="7666" h="2136" fill="none" extrusionOk="0">
                    <a:moveTo>
                      <a:pt x="1" y="316"/>
                    </a:moveTo>
                    <a:cubicBezTo>
                      <a:pt x="1" y="316"/>
                      <a:pt x="3986" y="1"/>
                      <a:pt x="7666" y="2135"/>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6"/>
              <p:cNvSpPr/>
              <p:nvPr/>
            </p:nvSpPr>
            <p:spPr>
              <a:xfrm>
                <a:off x="3860700" y="4919125"/>
                <a:ext cx="31275" cy="26975"/>
              </a:xfrm>
              <a:custGeom>
                <a:avLst/>
                <a:gdLst/>
                <a:ahLst/>
                <a:cxnLst/>
                <a:rect l="l" t="t" r="r" b="b"/>
                <a:pathLst>
                  <a:path w="1251" h="1079" fill="none" extrusionOk="0">
                    <a:moveTo>
                      <a:pt x="1251" y="1078"/>
                    </a:moveTo>
                    <a:lnTo>
                      <a:pt x="1" y="1"/>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6"/>
              <p:cNvSpPr/>
              <p:nvPr/>
            </p:nvSpPr>
            <p:spPr>
              <a:xfrm>
                <a:off x="3852325" y="4959550"/>
                <a:ext cx="95825" cy="22625"/>
              </a:xfrm>
              <a:custGeom>
                <a:avLst/>
                <a:gdLst/>
                <a:ahLst/>
                <a:cxnLst/>
                <a:rect l="l" t="t" r="r" b="b"/>
                <a:pathLst>
                  <a:path w="3833" h="905" fill="none" extrusionOk="0">
                    <a:moveTo>
                      <a:pt x="3833" y="0"/>
                    </a:moveTo>
                    <a:lnTo>
                      <a:pt x="0" y="905"/>
                    </a:ln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6"/>
              <p:cNvSpPr/>
              <p:nvPr/>
            </p:nvSpPr>
            <p:spPr>
              <a:xfrm>
                <a:off x="3861725" y="4913800"/>
                <a:ext cx="280325" cy="135725"/>
              </a:xfrm>
              <a:custGeom>
                <a:avLst/>
                <a:gdLst/>
                <a:ahLst/>
                <a:cxnLst/>
                <a:rect l="l" t="t" r="r" b="b"/>
                <a:pathLst>
                  <a:path w="11213" h="5429" extrusionOk="0">
                    <a:moveTo>
                      <a:pt x="955" y="0"/>
                    </a:moveTo>
                    <a:cubicBezTo>
                      <a:pt x="942" y="0"/>
                      <a:pt x="929" y="0"/>
                      <a:pt x="915" y="0"/>
                    </a:cubicBezTo>
                    <a:cubicBezTo>
                      <a:pt x="570" y="11"/>
                      <a:pt x="265" y="41"/>
                      <a:pt x="0" y="82"/>
                    </a:cubicBezTo>
                    <a:lnTo>
                      <a:pt x="3030" y="2298"/>
                    </a:lnTo>
                    <a:cubicBezTo>
                      <a:pt x="3030" y="2298"/>
                      <a:pt x="1169" y="2501"/>
                      <a:pt x="315" y="3152"/>
                    </a:cubicBezTo>
                    <a:cubicBezTo>
                      <a:pt x="387" y="3162"/>
                      <a:pt x="437" y="3172"/>
                      <a:pt x="498" y="3192"/>
                    </a:cubicBezTo>
                    <a:cubicBezTo>
                      <a:pt x="3517" y="3792"/>
                      <a:pt x="11213" y="5429"/>
                      <a:pt x="11213" y="5429"/>
                    </a:cubicBezTo>
                    <a:cubicBezTo>
                      <a:pt x="11213" y="5429"/>
                      <a:pt x="4583" y="0"/>
                      <a:pt x="955" y="0"/>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6"/>
              <p:cNvSpPr/>
              <p:nvPr/>
            </p:nvSpPr>
            <p:spPr>
              <a:xfrm>
                <a:off x="3826150" y="4981950"/>
                <a:ext cx="401800" cy="147900"/>
              </a:xfrm>
              <a:custGeom>
                <a:avLst/>
                <a:gdLst/>
                <a:ahLst/>
                <a:cxnLst/>
                <a:rect l="l" t="t" r="r" b="b"/>
                <a:pathLst>
                  <a:path w="16072" h="5916" extrusionOk="0">
                    <a:moveTo>
                      <a:pt x="4506" y="0"/>
                    </a:moveTo>
                    <a:cubicBezTo>
                      <a:pt x="2862" y="0"/>
                      <a:pt x="1500" y="606"/>
                      <a:pt x="824" y="2245"/>
                    </a:cubicBezTo>
                    <a:cubicBezTo>
                      <a:pt x="0" y="4634"/>
                      <a:pt x="16041" y="5915"/>
                      <a:pt x="16041" y="5915"/>
                    </a:cubicBezTo>
                    <a:lnTo>
                      <a:pt x="16072" y="4858"/>
                    </a:lnTo>
                    <a:cubicBezTo>
                      <a:pt x="16072" y="4858"/>
                      <a:pt x="9160"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6"/>
              <p:cNvSpPr/>
              <p:nvPr/>
            </p:nvSpPr>
            <p:spPr>
              <a:xfrm>
                <a:off x="3898325" y="5023850"/>
                <a:ext cx="297600" cy="65075"/>
              </a:xfrm>
              <a:custGeom>
                <a:avLst/>
                <a:gdLst/>
                <a:ahLst/>
                <a:cxnLst/>
                <a:rect l="l" t="t" r="r" b="b"/>
                <a:pathLst>
                  <a:path w="11904" h="2603" fill="none" extrusionOk="0">
                    <a:moveTo>
                      <a:pt x="0" y="0"/>
                    </a:moveTo>
                    <a:cubicBezTo>
                      <a:pt x="0" y="0"/>
                      <a:pt x="8915" y="1240"/>
                      <a:pt x="11904" y="2602"/>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6"/>
              <p:cNvSpPr/>
              <p:nvPr/>
            </p:nvSpPr>
            <p:spPr>
              <a:xfrm>
                <a:off x="4017750" y="5003775"/>
                <a:ext cx="42975" cy="47525"/>
              </a:xfrm>
              <a:custGeom>
                <a:avLst/>
                <a:gdLst/>
                <a:ahLst/>
                <a:cxnLst/>
                <a:rect l="l" t="t" r="r" b="b"/>
                <a:pathLst>
                  <a:path w="1719" h="1901" fill="none" extrusionOk="0">
                    <a:moveTo>
                      <a:pt x="1719" y="1901"/>
                    </a:moveTo>
                    <a:cubicBezTo>
                      <a:pt x="1719" y="1901"/>
                      <a:pt x="855" y="1444"/>
                      <a:pt x="1" y="0"/>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6"/>
              <p:cNvSpPr/>
              <p:nvPr/>
            </p:nvSpPr>
            <p:spPr>
              <a:xfrm>
                <a:off x="3938225" y="4981900"/>
                <a:ext cx="289725" cy="147675"/>
              </a:xfrm>
              <a:custGeom>
                <a:avLst/>
                <a:gdLst/>
                <a:ahLst/>
                <a:cxnLst/>
                <a:rect l="l" t="t" r="r" b="b"/>
                <a:pathLst>
                  <a:path w="11589" h="5907" extrusionOk="0">
                    <a:moveTo>
                      <a:pt x="44" y="1"/>
                    </a:moveTo>
                    <a:cubicBezTo>
                      <a:pt x="29" y="1"/>
                      <a:pt x="15" y="1"/>
                      <a:pt x="0" y="1"/>
                    </a:cubicBezTo>
                    <a:lnTo>
                      <a:pt x="9413" y="5714"/>
                    </a:lnTo>
                    <a:cubicBezTo>
                      <a:pt x="10054" y="5775"/>
                      <a:pt x="10572" y="5826"/>
                      <a:pt x="10948" y="5856"/>
                    </a:cubicBezTo>
                    <a:lnTo>
                      <a:pt x="11558" y="5907"/>
                    </a:lnTo>
                    <a:lnTo>
                      <a:pt x="11589" y="4850"/>
                    </a:lnTo>
                    <a:cubicBezTo>
                      <a:pt x="11589" y="4850"/>
                      <a:pt x="4699" y="1"/>
                      <a:pt x="44" y="1"/>
                    </a:cubicBezTo>
                    <a:close/>
                  </a:path>
                </a:pathLst>
              </a:custGeom>
              <a:solidFill>
                <a:srgbClr val="5E1D17">
                  <a:alpha val="1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6"/>
              <p:cNvSpPr/>
              <p:nvPr/>
            </p:nvSpPr>
            <p:spPr>
              <a:xfrm>
                <a:off x="3915850" y="5038325"/>
                <a:ext cx="73975" cy="35600"/>
              </a:xfrm>
              <a:custGeom>
                <a:avLst/>
                <a:gdLst/>
                <a:ahLst/>
                <a:cxnLst/>
                <a:rect l="l" t="t" r="r" b="b"/>
                <a:pathLst>
                  <a:path w="2959" h="1424" fill="none" extrusionOk="0">
                    <a:moveTo>
                      <a:pt x="2959" y="1"/>
                    </a:moveTo>
                    <a:cubicBezTo>
                      <a:pt x="2959" y="1"/>
                      <a:pt x="1373" y="366"/>
                      <a:pt x="0" y="1424"/>
                    </a:cubicBezTo>
                  </a:path>
                </a:pathLst>
              </a:custGeom>
              <a:noFill/>
              <a:ln w="3300" cap="flat" cmpd="sng">
                <a:solidFill>
                  <a:srgbClr val="30568C"/>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6"/>
              <p:cNvSpPr/>
              <p:nvPr/>
            </p:nvSpPr>
            <p:spPr>
              <a:xfrm>
                <a:off x="3726000" y="4757400"/>
                <a:ext cx="541350" cy="381325"/>
              </a:xfrm>
              <a:custGeom>
                <a:avLst/>
                <a:gdLst/>
                <a:ahLst/>
                <a:cxnLst/>
                <a:rect l="l" t="t" r="r" b="b"/>
                <a:pathLst>
                  <a:path w="21654" h="15253" extrusionOk="0">
                    <a:moveTo>
                      <a:pt x="5813" y="0"/>
                    </a:moveTo>
                    <a:cubicBezTo>
                      <a:pt x="4601" y="0"/>
                      <a:pt x="3451" y="426"/>
                      <a:pt x="2420" y="1428"/>
                    </a:cubicBezTo>
                    <a:cubicBezTo>
                      <a:pt x="1" y="4071"/>
                      <a:pt x="21033" y="15253"/>
                      <a:pt x="21033" y="15253"/>
                    </a:cubicBezTo>
                    <a:lnTo>
                      <a:pt x="21653" y="13891"/>
                    </a:lnTo>
                    <a:cubicBezTo>
                      <a:pt x="21653" y="13891"/>
                      <a:pt x="12732" y="0"/>
                      <a:pt x="5813" y="0"/>
                    </a:cubicBezTo>
                    <a:close/>
                  </a:path>
                </a:pathLst>
              </a:custGeom>
              <a:solidFill>
                <a:srgbClr val="305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6"/>
              <p:cNvSpPr/>
              <p:nvPr/>
            </p:nvSpPr>
            <p:spPr>
              <a:xfrm>
                <a:off x="3850275" y="4796400"/>
                <a:ext cx="388350" cy="302950"/>
              </a:xfrm>
              <a:custGeom>
                <a:avLst/>
                <a:gdLst/>
                <a:ahLst/>
                <a:cxnLst/>
                <a:rect l="l" t="t" r="r" b="b"/>
                <a:pathLst>
                  <a:path w="15534" h="12118" fill="none" extrusionOk="0">
                    <a:moveTo>
                      <a:pt x="1" y="0"/>
                    </a:moveTo>
                    <a:cubicBezTo>
                      <a:pt x="1" y="0"/>
                      <a:pt x="10929" y="6628"/>
                      <a:pt x="15534" y="12117"/>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6"/>
              <p:cNvSpPr/>
              <p:nvPr/>
            </p:nvSpPr>
            <p:spPr>
              <a:xfrm>
                <a:off x="3841650" y="4847725"/>
                <a:ext cx="92525" cy="12975"/>
              </a:xfrm>
              <a:custGeom>
                <a:avLst/>
                <a:gdLst/>
                <a:ahLst/>
                <a:cxnLst/>
                <a:rect l="l" t="t" r="r" b="b"/>
                <a:pathLst>
                  <a:path w="3701" h="519" fill="none" extrusionOk="0">
                    <a:moveTo>
                      <a:pt x="0" y="519"/>
                    </a:moveTo>
                    <a:cubicBezTo>
                      <a:pt x="0" y="519"/>
                      <a:pt x="2511" y="0"/>
                      <a:pt x="3700" y="10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6"/>
              <p:cNvSpPr/>
              <p:nvPr/>
            </p:nvSpPr>
            <p:spPr>
              <a:xfrm>
                <a:off x="4002500" y="4826875"/>
                <a:ext cx="32825" cy="94075"/>
              </a:xfrm>
              <a:custGeom>
                <a:avLst/>
                <a:gdLst/>
                <a:ahLst/>
                <a:cxnLst/>
                <a:rect l="l" t="t" r="r" b="b"/>
                <a:pathLst>
                  <a:path w="1313" h="3763" fill="none" extrusionOk="0">
                    <a:moveTo>
                      <a:pt x="1" y="1"/>
                    </a:moveTo>
                    <a:cubicBezTo>
                      <a:pt x="1" y="1"/>
                      <a:pt x="530" y="2308"/>
                      <a:pt x="1312" y="376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6"/>
              <p:cNvSpPr/>
              <p:nvPr/>
            </p:nvSpPr>
            <p:spPr>
              <a:xfrm>
                <a:off x="4048500" y="4979375"/>
                <a:ext cx="67125" cy="14000"/>
              </a:xfrm>
              <a:custGeom>
                <a:avLst/>
                <a:gdLst/>
                <a:ahLst/>
                <a:cxnLst/>
                <a:rect l="l" t="t" r="r" b="b"/>
                <a:pathLst>
                  <a:path w="2685" h="560" fill="none" extrusionOk="0">
                    <a:moveTo>
                      <a:pt x="1" y="559"/>
                    </a:moveTo>
                    <a:cubicBezTo>
                      <a:pt x="1" y="559"/>
                      <a:pt x="1465" y="0"/>
                      <a:pt x="2685" y="132"/>
                    </a:cubicBezTo>
                  </a:path>
                </a:pathLst>
              </a:custGeom>
              <a:noFill/>
              <a:ln w="3300" cap="flat" cmpd="sng">
                <a:solidFill>
                  <a:srgbClr val="7B9FD6"/>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7"/>
          <p:cNvSpPr/>
          <p:nvPr/>
        </p:nvSpPr>
        <p:spPr>
          <a:xfrm>
            <a:off x="-628746" y="-287710"/>
            <a:ext cx="2563250" cy="1418050"/>
          </a:xfrm>
          <a:custGeom>
            <a:avLst/>
            <a:gdLst/>
            <a:ahLst/>
            <a:cxnLst/>
            <a:rect l="l" t="t" r="r" b="b"/>
            <a:pathLst>
              <a:path w="102530" h="56722" extrusionOk="0">
                <a:moveTo>
                  <a:pt x="1609" y="51173"/>
                </a:moveTo>
                <a:cubicBezTo>
                  <a:pt x="3651" y="54559"/>
                  <a:pt x="7199" y="54935"/>
                  <a:pt x="12896" y="55687"/>
                </a:cubicBezTo>
                <a:cubicBezTo>
                  <a:pt x="18593" y="56439"/>
                  <a:pt x="29235" y="57514"/>
                  <a:pt x="35792" y="55687"/>
                </a:cubicBezTo>
                <a:cubicBezTo>
                  <a:pt x="42349" y="53860"/>
                  <a:pt x="48530" y="48647"/>
                  <a:pt x="52238" y="44723"/>
                </a:cubicBezTo>
                <a:cubicBezTo>
                  <a:pt x="55947" y="40800"/>
                  <a:pt x="55087" y="35048"/>
                  <a:pt x="58043" y="32146"/>
                </a:cubicBezTo>
                <a:cubicBezTo>
                  <a:pt x="60999" y="29244"/>
                  <a:pt x="64546" y="28169"/>
                  <a:pt x="69974" y="27309"/>
                </a:cubicBezTo>
                <a:cubicBezTo>
                  <a:pt x="75402" y="26449"/>
                  <a:pt x="85507" y="28277"/>
                  <a:pt x="90613" y="26987"/>
                </a:cubicBezTo>
                <a:cubicBezTo>
                  <a:pt x="95719" y="25697"/>
                  <a:pt x="98836" y="22902"/>
                  <a:pt x="100609" y="19570"/>
                </a:cubicBezTo>
                <a:cubicBezTo>
                  <a:pt x="102383" y="16238"/>
                  <a:pt x="103458" y="10057"/>
                  <a:pt x="101254" y="6993"/>
                </a:cubicBezTo>
                <a:cubicBezTo>
                  <a:pt x="99051" y="3930"/>
                  <a:pt x="101308" y="2103"/>
                  <a:pt x="87388" y="1189"/>
                </a:cubicBezTo>
                <a:cubicBezTo>
                  <a:pt x="73468" y="275"/>
                  <a:pt x="32030" y="-1015"/>
                  <a:pt x="17733" y="1511"/>
                </a:cubicBezTo>
                <a:cubicBezTo>
                  <a:pt x="3437" y="4037"/>
                  <a:pt x="4458" y="10702"/>
                  <a:pt x="1609" y="16345"/>
                </a:cubicBezTo>
                <a:cubicBezTo>
                  <a:pt x="-1239" y="21988"/>
                  <a:pt x="642" y="29566"/>
                  <a:pt x="642" y="35371"/>
                </a:cubicBezTo>
                <a:cubicBezTo>
                  <a:pt x="642" y="41176"/>
                  <a:pt x="-433" y="47787"/>
                  <a:pt x="1609" y="51173"/>
                </a:cubicBezTo>
                <a:close/>
              </a:path>
            </a:pathLst>
          </a:custGeom>
          <a:solidFill>
            <a:srgbClr val="FFFFFF">
              <a:alpha val="17880"/>
            </a:srgbClr>
          </a:solidFill>
          <a:ln>
            <a:noFill/>
          </a:ln>
        </p:spPr>
      </p:sp>
      <p:sp>
        <p:nvSpPr>
          <p:cNvPr id="135" name="Google Shape;135;p7"/>
          <p:cNvSpPr/>
          <p:nvPr/>
        </p:nvSpPr>
        <p:spPr>
          <a:xfrm>
            <a:off x="7426400" y="-408339"/>
            <a:ext cx="2041625" cy="1919275"/>
          </a:xfrm>
          <a:custGeom>
            <a:avLst/>
            <a:gdLst/>
            <a:ahLst/>
            <a:cxnLst/>
            <a:rect l="l" t="t" r="r" b="b"/>
            <a:pathLst>
              <a:path w="81665" h="76771" extrusionOk="0">
                <a:moveTo>
                  <a:pt x="55411" y="855"/>
                </a:moveTo>
                <a:cubicBezTo>
                  <a:pt x="47295" y="586"/>
                  <a:pt x="32139" y="-649"/>
                  <a:pt x="23486" y="533"/>
                </a:cubicBezTo>
                <a:cubicBezTo>
                  <a:pt x="14833" y="1716"/>
                  <a:pt x="7362" y="4188"/>
                  <a:pt x="3492" y="7950"/>
                </a:cubicBezTo>
                <a:cubicBezTo>
                  <a:pt x="-378" y="11712"/>
                  <a:pt x="-217" y="18753"/>
                  <a:pt x="267" y="23106"/>
                </a:cubicBezTo>
                <a:cubicBezTo>
                  <a:pt x="751" y="27459"/>
                  <a:pt x="2901" y="31437"/>
                  <a:pt x="6394" y="34070"/>
                </a:cubicBezTo>
                <a:cubicBezTo>
                  <a:pt x="9888" y="36704"/>
                  <a:pt x="16391" y="38262"/>
                  <a:pt x="21228" y="38907"/>
                </a:cubicBezTo>
                <a:cubicBezTo>
                  <a:pt x="26065" y="39552"/>
                  <a:pt x="31010" y="37510"/>
                  <a:pt x="35417" y="37940"/>
                </a:cubicBezTo>
                <a:cubicBezTo>
                  <a:pt x="39824" y="38370"/>
                  <a:pt x="44661" y="39069"/>
                  <a:pt x="47671" y="41487"/>
                </a:cubicBezTo>
                <a:cubicBezTo>
                  <a:pt x="50681" y="43906"/>
                  <a:pt x="53207" y="48635"/>
                  <a:pt x="53476" y="52451"/>
                </a:cubicBezTo>
                <a:cubicBezTo>
                  <a:pt x="53745" y="56267"/>
                  <a:pt x="49553" y="60997"/>
                  <a:pt x="49284" y="64383"/>
                </a:cubicBezTo>
                <a:cubicBezTo>
                  <a:pt x="49015" y="67769"/>
                  <a:pt x="49499" y="70725"/>
                  <a:pt x="51864" y="72767"/>
                </a:cubicBezTo>
                <a:cubicBezTo>
                  <a:pt x="54229" y="74809"/>
                  <a:pt x="59066" y="76368"/>
                  <a:pt x="63473" y="76637"/>
                </a:cubicBezTo>
                <a:cubicBezTo>
                  <a:pt x="67880" y="76906"/>
                  <a:pt x="75351" y="76476"/>
                  <a:pt x="78307" y="74380"/>
                </a:cubicBezTo>
                <a:cubicBezTo>
                  <a:pt x="81263" y="72284"/>
                  <a:pt x="80672" y="71048"/>
                  <a:pt x="81209" y="64061"/>
                </a:cubicBezTo>
                <a:cubicBezTo>
                  <a:pt x="81746" y="57074"/>
                  <a:pt x="81692" y="42079"/>
                  <a:pt x="81531" y="32458"/>
                </a:cubicBezTo>
                <a:cubicBezTo>
                  <a:pt x="81370" y="22837"/>
                  <a:pt x="81800" y="11389"/>
                  <a:pt x="80241" y="6337"/>
                </a:cubicBezTo>
                <a:cubicBezTo>
                  <a:pt x="78683" y="1285"/>
                  <a:pt x="76318" y="3059"/>
                  <a:pt x="72180" y="2145"/>
                </a:cubicBezTo>
                <a:cubicBezTo>
                  <a:pt x="68042" y="1231"/>
                  <a:pt x="63527" y="1124"/>
                  <a:pt x="55411" y="855"/>
                </a:cubicBezTo>
                <a:close/>
              </a:path>
            </a:pathLst>
          </a:custGeom>
          <a:solidFill>
            <a:srgbClr val="FFFFFF">
              <a:alpha val="17880"/>
            </a:srgbClr>
          </a:solidFill>
          <a:ln>
            <a:noFill/>
          </a:ln>
        </p:spPr>
      </p:sp>
      <p:sp>
        <p:nvSpPr>
          <p:cNvPr id="136" name="Google Shape;136;p7"/>
          <p:cNvSpPr txBox="1">
            <a:spLocks noGrp="1"/>
          </p:cNvSpPr>
          <p:nvPr>
            <p:ph type="title"/>
          </p:nvPr>
        </p:nvSpPr>
        <p:spPr>
          <a:xfrm>
            <a:off x="4532925" y="798775"/>
            <a:ext cx="3896400" cy="9531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7" name="Google Shape;137;p7"/>
          <p:cNvSpPr txBox="1">
            <a:spLocks noGrp="1"/>
          </p:cNvSpPr>
          <p:nvPr>
            <p:ph type="body" idx="1"/>
          </p:nvPr>
        </p:nvSpPr>
        <p:spPr>
          <a:xfrm>
            <a:off x="4532925" y="1977702"/>
            <a:ext cx="3896400" cy="2630700"/>
          </a:xfrm>
          <a:prstGeom prst="rect">
            <a:avLst/>
          </a:prstGeom>
          <a:noFill/>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sp>
        <p:nvSpPr>
          <p:cNvPr id="139" name="Google Shape;139;p8"/>
          <p:cNvSpPr/>
          <p:nvPr/>
        </p:nvSpPr>
        <p:spPr>
          <a:xfrm>
            <a:off x="5419642" y="-511307"/>
            <a:ext cx="4923475" cy="4664125"/>
          </a:xfrm>
          <a:custGeom>
            <a:avLst/>
            <a:gdLst/>
            <a:ahLst/>
            <a:cxnLst/>
            <a:rect l="l" t="t" r="r" b="b"/>
            <a:pathLst>
              <a:path w="196939" h="186565" extrusionOk="0">
                <a:moveTo>
                  <a:pt x="191295" y="182551"/>
                </a:moveTo>
                <a:cubicBezTo>
                  <a:pt x="179740" y="189861"/>
                  <a:pt x="140613" y="184970"/>
                  <a:pt x="123898" y="184486"/>
                </a:cubicBezTo>
                <a:cubicBezTo>
                  <a:pt x="107183" y="184002"/>
                  <a:pt x="98691" y="183734"/>
                  <a:pt x="91005" y="179649"/>
                </a:cubicBezTo>
                <a:cubicBezTo>
                  <a:pt x="83319" y="175564"/>
                  <a:pt x="79934" y="167449"/>
                  <a:pt x="77784" y="159978"/>
                </a:cubicBezTo>
                <a:cubicBezTo>
                  <a:pt x="75634" y="152507"/>
                  <a:pt x="77945" y="140952"/>
                  <a:pt x="78106" y="134825"/>
                </a:cubicBezTo>
                <a:cubicBezTo>
                  <a:pt x="78267" y="128698"/>
                  <a:pt x="79342" y="127247"/>
                  <a:pt x="78751" y="123216"/>
                </a:cubicBezTo>
                <a:cubicBezTo>
                  <a:pt x="78160" y="119185"/>
                  <a:pt x="76978" y="114939"/>
                  <a:pt x="74559" y="110639"/>
                </a:cubicBezTo>
                <a:cubicBezTo>
                  <a:pt x="72141" y="106339"/>
                  <a:pt x="68916" y="101663"/>
                  <a:pt x="64240" y="97417"/>
                </a:cubicBezTo>
                <a:cubicBezTo>
                  <a:pt x="59564" y="93171"/>
                  <a:pt x="53276" y="88173"/>
                  <a:pt x="46504" y="85163"/>
                </a:cubicBezTo>
                <a:cubicBezTo>
                  <a:pt x="39732" y="82153"/>
                  <a:pt x="30111" y="82369"/>
                  <a:pt x="23608" y="79359"/>
                </a:cubicBezTo>
                <a:cubicBezTo>
                  <a:pt x="17105" y="76349"/>
                  <a:pt x="11246" y="73608"/>
                  <a:pt x="7484" y="67105"/>
                </a:cubicBezTo>
                <a:cubicBezTo>
                  <a:pt x="3722" y="60602"/>
                  <a:pt x="2055" y="47971"/>
                  <a:pt x="1034" y="40339"/>
                </a:cubicBezTo>
                <a:cubicBezTo>
                  <a:pt x="13" y="32707"/>
                  <a:pt x="-739" y="27171"/>
                  <a:pt x="1357" y="21313"/>
                </a:cubicBezTo>
                <a:cubicBezTo>
                  <a:pt x="3453" y="15455"/>
                  <a:pt x="-3265" y="8736"/>
                  <a:pt x="13611" y="5189"/>
                </a:cubicBezTo>
                <a:cubicBezTo>
                  <a:pt x="30487" y="1642"/>
                  <a:pt x="77192" y="-77"/>
                  <a:pt x="102614" y="30"/>
                </a:cubicBezTo>
                <a:cubicBezTo>
                  <a:pt x="128036" y="138"/>
                  <a:pt x="150717" y="-1099"/>
                  <a:pt x="166142" y="5834"/>
                </a:cubicBezTo>
                <a:cubicBezTo>
                  <a:pt x="181567" y="12767"/>
                  <a:pt x="190650" y="19163"/>
                  <a:pt x="195165" y="41629"/>
                </a:cubicBezTo>
                <a:cubicBezTo>
                  <a:pt x="199680" y="64095"/>
                  <a:pt x="193875" y="117142"/>
                  <a:pt x="193230" y="140629"/>
                </a:cubicBezTo>
                <a:cubicBezTo>
                  <a:pt x="192585" y="164116"/>
                  <a:pt x="202850" y="175242"/>
                  <a:pt x="191295" y="182551"/>
                </a:cubicBezTo>
                <a:close/>
              </a:path>
            </a:pathLst>
          </a:custGeom>
          <a:solidFill>
            <a:srgbClr val="FFFFFF">
              <a:alpha val="17880"/>
            </a:srgbClr>
          </a:solidFill>
          <a:ln>
            <a:noFill/>
          </a:ln>
        </p:spPr>
      </p:sp>
      <p:sp>
        <p:nvSpPr>
          <p:cNvPr id="140" name="Google Shape;140;p8"/>
          <p:cNvSpPr/>
          <p:nvPr/>
        </p:nvSpPr>
        <p:spPr>
          <a:xfrm>
            <a:off x="-289825" y="-615299"/>
            <a:ext cx="4155500" cy="4872096"/>
          </a:xfrm>
          <a:custGeom>
            <a:avLst/>
            <a:gdLst/>
            <a:ahLst/>
            <a:cxnLst/>
            <a:rect l="l" t="t" r="r" b="b"/>
            <a:pathLst>
              <a:path w="166220" h="184689" extrusionOk="0">
                <a:moveTo>
                  <a:pt x="3531" y="142961"/>
                </a:moveTo>
                <a:cubicBezTo>
                  <a:pt x="3531" y="165803"/>
                  <a:pt x="790" y="154516"/>
                  <a:pt x="1596" y="159407"/>
                </a:cubicBezTo>
                <a:cubicBezTo>
                  <a:pt x="2402" y="164298"/>
                  <a:pt x="3208" y="168168"/>
                  <a:pt x="8368" y="172306"/>
                </a:cubicBezTo>
                <a:cubicBezTo>
                  <a:pt x="13528" y="176445"/>
                  <a:pt x="22396" y="183217"/>
                  <a:pt x="32554" y="184238"/>
                </a:cubicBezTo>
                <a:cubicBezTo>
                  <a:pt x="42712" y="185259"/>
                  <a:pt x="59749" y="184937"/>
                  <a:pt x="69316" y="178434"/>
                </a:cubicBezTo>
                <a:cubicBezTo>
                  <a:pt x="78883" y="171931"/>
                  <a:pt x="86838" y="158923"/>
                  <a:pt x="89955" y="145218"/>
                </a:cubicBezTo>
                <a:cubicBezTo>
                  <a:pt x="93072" y="131513"/>
                  <a:pt x="86461" y="107059"/>
                  <a:pt x="88020" y="96202"/>
                </a:cubicBezTo>
                <a:cubicBezTo>
                  <a:pt x="89579" y="85345"/>
                  <a:pt x="93932" y="83464"/>
                  <a:pt x="99307" y="80078"/>
                </a:cubicBezTo>
                <a:cubicBezTo>
                  <a:pt x="104682" y="76692"/>
                  <a:pt x="112314" y="77122"/>
                  <a:pt x="120268" y="75886"/>
                </a:cubicBezTo>
                <a:cubicBezTo>
                  <a:pt x="128222" y="74650"/>
                  <a:pt x="140261" y="76316"/>
                  <a:pt x="147033" y="72661"/>
                </a:cubicBezTo>
                <a:cubicBezTo>
                  <a:pt x="153805" y="69006"/>
                  <a:pt x="157944" y="62020"/>
                  <a:pt x="160900" y="53958"/>
                </a:cubicBezTo>
                <a:cubicBezTo>
                  <a:pt x="163856" y="45896"/>
                  <a:pt x="165683" y="32997"/>
                  <a:pt x="164769" y="24290"/>
                </a:cubicBezTo>
                <a:cubicBezTo>
                  <a:pt x="163855" y="15583"/>
                  <a:pt x="172563" y="5425"/>
                  <a:pt x="155418" y="1716"/>
                </a:cubicBezTo>
                <a:cubicBezTo>
                  <a:pt x="138273" y="-1992"/>
                  <a:pt x="86837" y="1770"/>
                  <a:pt x="61899" y="2039"/>
                </a:cubicBezTo>
                <a:cubicBezTo>
                  <a:pt x="36961" y="2308"/>
                  <a:pt x="15839" y="-57"/>
                  <a:pt x="5788" y="3329"/>
                </a:cubicBezTo>
                <a:cubicBezTo>
                  <a:pt x="-4262" y="6715"/>
                  <a:pt x="1972" y="-917"/>
                  <a:pt x="1596" y="22355"/>
                </a:cubicBezTo>
                <a:cubicBezTo>
                  <a:pt x="1220" y="45627"/>
                  <a:pt x="3531" y="120119"/>
                  <a:pt x="3531" y="142961"/>
                </a:cubicBezTo>
                <a:close/>
              </a:path>
            </a:pathLst>
          </a:custGeom>
          <a:solidFill>
            <a:srgbClr val="FFFFFF">
              <a:alpha val="17880"/>
            </a:srgbClr>
          </a:solidFill>
          <a:ln>
            <a:noFill/>
          </a:ln>
        </p:spPr>
      </p:sp>
      <p:sp>
        <p:nvSpPr>
          <p:cNvPr id="141" name="Google Shape;141;p8"/>
          <p:cNvSpPr txBox="1">
            <a:spLocks noGrp="1"/>
          </p:cNvSpPr>
          <p:nvPr>
            <p:ph type="title"/>
          </p:nvPr>
        </p:nvSpPr>
        <p:spPr>
          <a:xfrm>
            <a:off x="1917150" y="2352675"/>
            <a:ext cx="5309700" cy="21033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715100" y="535000"/>
            <a:ext cx="7713900" cy="5682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400"/>
              <a:buNone/>
              <a:defRPr sz="3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11"/>
          <p:cNvSpPr/>
          <p:nvPr/>
        </p:nvSpPr>
        <p:spPr>
          <a:xfrm>
            <a:off x="5087627" y="2816736"/>
            <a:ext cx="4962677" cy="3147424"/>
          </a:xfrm>
          <a:custGeom>
            <a:avLst/>
            <a:gdLst/>
            <a:ahLst/>
            <a:cxnLst/>
            <a:rect l="l" t="t" r="r" b="b"/>
            <a:pathLst>
              <a:path w="162179" h="102857" extrusionOk="0">
                <a:moveTo>
                  <a:pt x="24965" y="101755"/>
                </a:moveTo>
                <a:cubicBezTo>
                  <a:pt x="22600" y="101056"/>
                  <a:pt x="17495" y="100734"/>
                  <a:pt x="14001" y="98530"/>
                </a:cubicBezTo>
                <a:cubicBezTo>
                  <a:pt x="10508" y="96327"/>
                  <a:pt x="6315" y="92619"/>
                  <a:pt x="4004" y="88534"/>
                </a:cubicBezTo>
                <a:cubicBezTo>
                  <a:pt x="1693" y="84449"/>
                  <a:pt x="-403" y="80579"/>
                  <a:pt x="134" y="74022"/>
                </a:cubicBezTo>
                <a:cubicBezTo>
                  <a:pt x="672" y="67465"/>
                  <a:pt x="1048" y="54513"/>
                  <a:pt x="7229" y="49192"/>
                </a:cubicBezTo>
                <a:cubicBezTo>
                  <a:pt x="13410" y="43871"/>
                  <a:pt x="26900" y="42366"/>
                  <a:pt x="37219" y="42097"/>
                </a:cubicBezTo>
                <a:cubicBezTo>
                  <a:pt x="47538" y="41828"/>
                  <a:pt x="58879" y="46397"/>
                  <a:pt x="69144" y="47579"/>
                </a:cubicBezTo>
                <a:cubicBezTo>
                  <a:pt x="79410" y="48762"/>
                  <a:pt x="91986" y="50267"/>
                  <a:pt x="98812" y="49192"/>
                </a:cubicBezTo>
                <a:cubicBezTo>
                  <a:pt x="105638" y="48117"/>
                  <a:pt x="107089" y="46182"/>
                  <a:pt x="110099" y="41130"/>
                </a:cubicBezTo>
                <a:cubicBezTo>
                  <a:pt x="113109" y="36078"/>
                  <a:pt x="114399" y="25167"/>
                  <a:pt x="116871" y="18879"/>
                </a:cubicBezTo>
                <a:cubicBezTo>
                  <a:pt x="119343" y="12591"/>
                  <a:pt x="121225" y="6517"/>
                  <a:pt x="124933" y="3400"/>
                </a:cubicBezTo>
                <a:cubicBezTo>
                  <a:pt x="128642" y="283"/>
                  <a:pt x="134876" y="-309"/>
                  <a:pt x="139122" y="175"/>
                </a:cubicBezTo>
                <a:cubicBezTo>
                  <a:pt x="143368" y="659"/>
                  <a:pt x="147183" y="2271"/>
                  <a:pt x="150408" y="6302"/>
                </a:cubicBezTo>
                <a:cubicBezTo>
                  <a:pt x="153633" y="10333"/>
                  <a:pt x="156589" y="13558"/>
                  <a:pt x="158470" y="24361"/>
                </a:cubicBezTo>
                <a:cubicBezTo>
                  <a:pt x="160351" y="35164"/>
                  <a:pt x="161319" y="59726"/>
                  <a:pt x="161695" y="71120"/>
                </a:cubicBezTo>
                <a:cubicBezTo>
                  <a:pt x="162071" y="82514"/>
                  <a:pt x="162878" y="87996"/>
                  <a:pt x="160728" y="92726"/>
                </a:cubicBezTo>
                <a:cubicBezTo>
                  <a:pt x="158578" y="97456"/>
                  <a:pt x="160513" y="98262"/>
                  <a:pt x="148796" y="99498"/>
                </a:cubicBezTo>
                <a:cubicBezTo>
                  <a:pt x="137079" y="100734"/>
                  <a:pt x="110529" y="99606"/>
                  <a:pt x="90428" y="100143"/>
                </a:cubicBezTo>
                <a:cubicBezTo>
                  <a:pt x="70327" y="100681"/>
                  <a:pt x="39101" y="102454"/>
                  <a:pt x="28190" y="102723"/>
                </a:cubicBezTo>
                <a:cubicBezTo>
                  <a:pt x="17280" y="102992"/>
                  <a:pt x="27330" y="102454"/>
                  <a:pt x="24965" y="101755"/>
                </a:cubicBezTo>
                <a:close/>
              </a:path>
            </a:pathLst>
          </a:custGeom>
          <a:solidFill>
            <a:srgbClr val="FFFFFF">
              <a:alpha val="17880"/>
            </a:srgbClr>
          </a:solidFill>
          <a:ln>
            <a:noFill/>
          </a:ln>
        </p:spPr>
      </p:sp>
      <p:sp>
        <p:nvSpPr>
          <p:cNvPr id="151" name="Google Shape;151;p11"/>
          <p:cNvSpPr/>
          <p:nvPr/>
        </p:nvSpPr>
        <p:spPr>
          <a:xfrm>
            <a:off x="-535782" y="-451726"/>
            <a:ext cx="4142475" cy="3083100"/>
          </a:xfrm>
          <a:custGeom>
            <a:avLst/>
            <a:gdLst/>
            <a:ahLst/>
            <a:cxnLst/>
            <a:rect l="l" t="t" r="r" b="b"/>
            <a:pathLst>
              <a:path w="165699" h="123324" extrusionOk="0">
                <a:moveTo>
                  <a:pt x="5630" y="10353"/>
                </a:moveTo>
                <a:cubicBezTo>
                  <a:pt x="1223" y="18415"/>
                  <a:pt x="1115" y="36581"/>
                  <a:pt x="470" y="49373"/>
                </a:cubicBezTo>
                <a:cubicBezTo>
                  <a:pt x="-175" y="62165"/>
                  <a:pt x="-121" y="76676"/>
                  <a:pt x="1760" y="87103"/>
                </a:cubicBezTo>
                <a:cubicBezTo>
                  <a:pt x="3641" y="97530"/>
                  <a:pt x="7027" y="106021"/>
                  <a:pt x="11757" y="111933"/>
                </a:cubicBezTo>
                <a:cubicBezTo>
                  <a:pt x="16487" y="117845"/>
                  <a:pt x="22130" y="121231"/>
                  <a:pt x="30138" y="122575"/>
                </a:cubicBezTo>
                <a:cubicBezTo>
                  <a:pt x="38146" y="123919"/>
                  <a:pt x="51798" y="123489"/>
                  <a:pt x="59806" y="119995"/>
                </a:cubicBezTo>
                <a:cubicBezTo>
                  <a:pt x="67814" y="116502"/>
                  <a:pt x="73941" y="110267"/>
                  <a:pt x="78187" y="101614"/>
                </a:cubicBezTo>
                <a:cubicBezTo>
                  <a:pt x="82433" y="92961"/>
                  <a:pt x="82755" y="77267"/>
                  <a:pt x="85281" y="68076"/>
                </a:cubicBezTo>
                <a:cubicBezTo>
                  <a:pt x="87807" y="58886"/>
                  <a:pt x="89366" y="51416"/>
                  <a:pt x="93343" y="46471"/>
                </a:cubicBezTo>
                <a:cubicBezTo>
                  <a:pt x="97320" y="41527"/>
                  <a:pt x="103717" y="38893"/>
                  <a:pt x="109145" y="38409"/>
                </a:cubicBezTo>
                <a:cubicBezTo>
                  <a:pt x="114573" y="37925"/>
                  <a:pt x="119894" y="42386"/>
                  <a:pt x="125913" y="43568"/>
                </a:cubicBezTo>
                <a:cubicBezTo>
                  <a:pt x="131933" y="44750"/>
                  <a:pt x="139511" y="46202"/>
                  <a:pt x="145262" y="45503"/>
                </a:cubicBezTo>
                <a:cubicBezTo>
                  <a:pt x="151013" y="44804"/>
                  <a:pt x="157032" y="43353"/>
                  <a:pt x="160418" y="39376"/>
                </a:cubicBezTo>
                <a:cubicBezTo>
                  <a:pt x="163804" y="35399"/>
                  <a:pt x="165632" y="27015"/>
                  <a:pt x="165578" y="21640"/>
                </a:cubicBezTo>
                <a:cubicBezTo>
                  <a:pt x="165524" y="16265"/>
                  <a:pt x="167029" y="10568"/>
                  <a:pt x="160096" y="7128"/>
                </a:cubicBezTo>
                <a:cubicBezTo>
                  <a:pt x="153163" y="3688"/>
                  <a:pt x="146175" y="2022"/>
                  <a:pt x="123978" y="1001"/>
                </a:cubicBezTo>
                <a:cubicBezTo>
                  <a:pt x="101781" y="-20"/>
                  <a:pt x="46638" y="-558"/>
                  <a:pt x="26913" y="1001"/>
                </a:cubicBezTo>
                <a:cubicBezTo>
                  <a:pt x="7188" y="2560"/>
                  <a:pt x="10037" y="2291"/>
                  <a:pt x="5630" y="10353"/>
                </a:cubicBezTo>
                <a:close/>
              </a:path>
            </a:pathLst>
          </a:custGeom>
          <a:solidFill>
            <a:srgbClr val="FFFFFF">
              <a:alpha val="17880"/>
            </a:srgbClr>
          </a:solidFill>
          <a:ln>
            <a:noFill/>
          </a:ln>
        </p:spPr>
      </p:sp>
      <p:sp>
        <p:nvSpPr>
          <p:cNvPr id="152" name="Google Shape;152;p11"/>
          <p:cNvSpPr txBox="1">
            <a:spLocks noGrp="1"/>
          </p:cNvSpPr>
          <p:nvPr>
            <p:ph type="title" hasCustomPrompt="1"/>
          </p:nvPr>
        </p:nvSpPr>
        <p:spPr>
          <a:xfrm>
            <a:off x="3657600" y="949050"/>
            <a:ext cx="4771200" cy="1398900"/>
          </a:xfrm>
          <a:prstGeom prst="rect">
            <a:avLst/>
          </a:prstGeom>
          <a:noFill/>
        </p:spPr>
        <p:txBody>
          <a:bodyPr spcFirstLastPara="1" wrap="square" lIns="91425" tIns="91425" rIns="91425" bIns="91425" anchor="b" anchorCtr="0">
            <a:noAutofit/>
          </a:bodyPr>
          <a:lstStyle>
            <a:lvl1pPr lvl="0" algn="r">
              <a:spcBef>
                <a:spcPts val="0"/>
              </a:spcBef>
              <a:spcAft>
                <a:spcPts val="0"/>
              </a:spcAft>
              <a:buSzPts val="9600"/>
              <a:buNone/>
              <a:defRPr sz="10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53" name="Google Shape;153;p11"/>
          <p:cNvSpPr txBox="1">
            <a:spLocks noGrp="1"/>
          </p:cNvSpPr>
          <p:nvPr>
            <p:ph type="subTitle" idx="1"/>
          </p:nvPr>
        </p:nvSpPr>
        <p:spPr>
          <a:xfrm>
            <a:off x="3657600" y="2347800"/>
            <a:ext cx="4771200" cy="42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dk2"/>
        </a:solidFill>
        <a:effectLst/>
      </p:bgPr>
    </p:bg>
    <p:spTree>
      <p:nvGrpSpPr>
        <p:cNvPr id="1" name="Shape 1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chemeClr val="dk1"/>
              </a:buClr>
              <a:buSzPts val="3400"/>
              <a:buFont typeface="Passion One" panose="02000506080000020004"/>
              <a:buNone/>
              <a:defRPr sz="3400" b="1">
                <a:solidFill>
                  <a:schemeClr val="dk1"/>
                </a:solidFill>
                <a:latin typeface="Passion One" panose="02000506080000020004"/>
                <a:ea typeface="Passion One" panose="02000506080000020004"/>
                <a:cs typeface="Passion One" panose="02000506080000020004"/>
                <a:sym typeface="Passion One" panose="02000506080000020004"/>
              </a:defRPr>
            </a:lvl1pPr>
            <a:lvl2pPr lvl="1" rtl="0">
              <a:spcBef>
                <a:spcPts val="0"/>
              </a:spcBef>
              <a:spcAft>
                <a:spcPts val="0"/>
              </a:spcAft>
              <a:buClr>
                <a:schemeClr val="dk1"/>
              </a:buClr>
              <a:buSzPts val="3500"/>
              <a:buFont typeface="Passion One" panose="02000506080000020004"/>
              <a:buNone/>
              <a:defRPr sz="3500" b="1">
                <a:solidFill>
                  <a:schemeClr val="dk1"/>
                </a:solidFill>
                <a:latin typeface="Passion One" panose="02000506080000020004"/>
                <a:ea typeface="Passion One" panose="02000506080000020004"/>
                <a:cs typeface="Passion One" panose="02000506080000020004"/>
                <a:sym typeface="Passion One" panose="02000506080000020004"/>
              </a:defRPr>
            </a:lvl2pPr>
            <a:lvl3pPr lvl="2" rtl="0">
              <a:spcBef>
                <a:spcPts val="0"/>
              </a:spcBef>
              <a:spcAft>
                <a:spcPts val="0"/>
              </a:spcAft>
              <a:buClr>
                <a:schemeClr val="dk1"/>
              </a:buClr>
              <a:buSzPts val="3500"/>
              <a:buFont typeface="Passion One" panose="02000506080000020004"/>
              <a:buNone/>
              <a:defRPr sz="3500" b="1">
                <a:solidFill>
                  <a:schemeClr val="dk1"/>
                </a:solidFill>
                <a:latin typeface="Passion One" panose="02000506080000020004"/>
                <a:ea typeface="Passion One" panose="02000506080000020004"/>
                <a:cs typeface="Passion One" panose="02000506080000020004"/>
                <a:sym typeface="Passion One" panose="02000506080000020004"/>
              </a:defRPr>
            </a:lvl3pPr>
            <a:lvl4pPr lvl="3" rtl="0">
              <a:spcBef>
                <a:spcPts val="0"/>
              </a:spcBef>
              <a:spcAft>
                <a:spcPts val="0"/>
              </a:spcAft>
              <a:buClr>
                <a:schemeClr val="dk1"/>
              </a:buClr>
              <a:buSzPts val="3500"/>
              <a:buFont typeface="Passion One" panose="02000506080000020004"/>
              <a:buNone/>
              <a:defRPr sz="3500" b="1">
                <a:solidFill>
                  <a:schemeClr val="dk1"/>
                </a:solidFill>
                <a:latin typeface="Passion One" panose="02000506080000020004"/>
                <a:ea typeface="Passion One" panose="02000506080000020004"/>
                <a:cs typeface="Passion One" panose="02000506080000020004"/>
                <a:sym typeface="Passion One" panose="02000506080000020004"/>
              </a:defRPr>
            </a:lvl4pPr>
            <a:lvl5pPr lvl="4" rtl="0">
              <a:spcBef>
                <a:spcPts val="0"/>
              </a:spcBef>
              <a:spcAft>
                <a:spcPts val="0"/>
              </a:spcAft>
              <a:buClr>
                <a:schemeClr val="dk1"/>
              </a:buClr>
              <a:buSzPts val="3500"/>
              <a:buFont typeface="Passion One" panose="02000506080000020004"/>
              <a:buNone/>
              <a:defRPr sz="3500" b="1">
                <a:solidFill>
                  <a:schemeClr val="dk1"/>
                </a:solidFill>
                <a:latin typeface="Passion One" panose="02000506080000020004"/>
                <a:ea typeface="Passion One" panose="02000506080000020004"/>
                <a:cs typeface="Passion One" panose="02000506080000020004"/>
                <a:sym typeface="Passion One" panose="02000506080000020004"/>
              </a:defRPr>
            </a:lvl5pPr>
            <a:lvl6pPr lvl="5" rtl="0">
              <a:spcBef>
                <a:spcPts val="0"/>
              </a:spcBef>
              <a:spcAft>
                <a:spcPts val="0"/>
              </a:spcAft>
              <a:buClr>
                <a:schemeClr val="dk1"/>
              </a:buClr>
              <a:buSzPts val="3500"/>
              <a:buFont typeface="Passion One" panose="02000506080000020004"/>
              <a:buNone/>
              <a:defRPr sz="3500" b="1">
                <a:solidFill>
                  <a:schemeClr val="dk1"/>
                </a:solidFill>
                <a:latin typeface="Passion One" panose="02000506080000020004"/>
                <a:ea typeface="Passion One" panose="02000506080000020004"/>
                <a:cs typeface="Passion One" panose="02000506080000020004"/>
                <a:sym typeface="Passion One" panose="02000506080000020004"/>
              </a:defRPr>
            </a:lvl6pPr>
            <a:lvl7pPr lvl="6" rtl="0">
              <a:spcBef>
                <a:spcPts val="0"/>
              </a:spcBef>
              <a:spcAft>
                <a:spcPts val="0"/>
              </a:spcAft>
              <a:buClr>
                <a:schemeClr val="dk1"/>
              </a:buClr>
              <a:buSzPts val="3500"/>
              <a:buFont typeface="Passion One" panose="02000506080000020004"/>
              <a:buNone/>
              <a:defRPr sz="3500" b="1">
                <a:solidFill>
                  <a:schemeClr val="dk1"/>
                </a:solidFill>
                <a:latin typeface="Passion One" panose="02000506080000020004"/>
                <a:ea typeface="Passion One" panose="02000506080000020004"/>
                <a:cs typeface="Passion One" panose="02000506080000020004"/>
                <a:sym typeface="Passion One" panose="02000506080000020004"/>
              </a:defRPr>
            </a:lvl7pPr>
            <a:lvl8pPr lvl="7" rtl="0">
              <a:spcBef>
                <a:spcPts val="0"/>
              </a:spcBef>
              <a:spcAft>
                <a:spcPts val="0"/>
              </a:spcAft>
              <a:buClr>
                <a:schemeClr val="dk1"/>
              </a:buClr>
              <a:buSzPts val="3500"/>
              <a:buFont typeface="Passion One" panose="02000506080000020004"/>
              <a:buNone/>
              <a:defRPr sz="3500" b="1">
                <a:solidFill>
                  <a:schemeClr val="dk1"/>
                </a:solidFill>
                <a:latin typeface="Passion One" panose="02000506080000020004"/>
                <a:ea typeface="Passion One" panose="02000506080000020004"/>
                <a:cs typeface="Passion One" panose="02000506080000020004"/>
                <a:sym typeface="Passion One" panose="02000506080000020004"/>
              </a:defRPr>
            </a:lvl8pPr>
            <a:lvl9pPr lvl="8" rtl="0">
              <a:spcBef>
                <a:spcPts val="0"/>
              </a:spcBef>
              <a:spcAft>
                <a:spcPts val="0"/>
              </a:spcAft>
              <a:buClr>
                <a:schemeClr val="dk1"/>
              </a:buClr>
              <a:buSzPts val="3500"/>
              <a:buFont typeface="Passion One" panose="02000506080000020004"/>
              <a:buNone/>
              <a:defRPr sz="3500" b="1">
                <a:solidFill>
                  <a:schemeClr val="dk1"/>
                </a:solidFill>
                <a:latin typeface="Passion One" panose="02000506080000020004"/>
                <a:ea typeface="Passion One" panose="02000506080000020004"/>
                <a:cs typeface="Passion One" panose="02000506080000020004"/>
                <a:sym typeface="Passion One" panose="02000506080000020004"/>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ntic"/>
              <a:buChar char="●"/>
              <a:defRPr>
                <a:solidFill>
                  <a:schemeClr val="dk2"/>
                </a:solidFill>
                <a:latin typeface="Antic"/>
                <a:ea typeface="Antic"/>
                <a:cs typeface="Antic"/>
                <a:sym typeface="Antic"/>
              </a:defRPr>
            </a:lvl1pPr>
            <a:lvl2pPr marL="914400" lvl="1" indent="-317500">
              <a:lnSpc>
                <a:spcPct val="100000"/>
              </a:lnSpc>
              <a:spcBef>
                <a:spcPts val="1600"/>
              </a:spcBef>
              <a:spcAft>
                <a:spcPts val="0"/>
              </a:spcAft>
              <a:buClr>
                <a:schemeClr val="dk2"/>
              </a:buClr>
              <a:buSzPts val="1400"/>
              <a:buFont typeface="Antic"/>
              <a:buChar char="○"/>
              <a:defRPr>
                <a:solidFill>
                  <a:schemeClr val="dk2"/>
                </a:solidFill>
                <a:latin typeface="Antic"/>
                <a:ea typeface="Antic"/>
                <a:cs typeface="Antic"/>
                <a:sym typeface="Antic"/>
              </a:defRPr>
            </a:lvl2pPr>
            <a:lvl3pPr marL="1371600" lvl="2" indent="-317500">
              <a:lnSpc>
                <a:spcPct val="100000"/>
              </a:lnSpc>
              <a:spcBef>
                <a:spcPts val="1600"/>
              </a:spcBef>
              <a:spcAft>
                <a:spcPts val="0"/>
              </a:spcAft>
              <a:buClr>
                <a:schemeClr val="dk2"/>
              </a:buClr>
              <a:buSzPts val="1400"/>
              <a:buFont typeface="Antic"/>
              <a:buChar char="■"/>
              <a:defRPr>
                <a:solidFill>
                  <a:schemeClr val="dk2"/>
                </a:solidFill>
                <a:latin typeface="Antic"/>
                <a:ea typeface="Antic"/>
                <a:cs typeface="Antic"/>
                <a:sym typeface="Antic"/>
              </a:defRPr>
            </a:lvl3pPr>
            <a:lvl4pPr marL="1828800" lvl="3" indent="-317500">
              <a:lnSpc>
                <a:spcPct val="100000"/>
              </a:lnSpc>
              <a:spcBef>
                <a:spcPts val="1600"/>
              </a:spcBef>
              <a:spcAft>
                <a:spcPts val="0"/>
              </a:spcAft>
              <a:buClr>
                <a:schemeClr val="dk2"/>
              </a:buClr>
              <a:buSzPts val="1400"/>
              <a:buFont typeface="Antic"/>
              <a:buChar char="●"/>
              <a:defRPr>
                <a:solidFill>
                  <a:schemeClr val="dk2"/>
                </a:solidFill>
                <a:latin typeface="Antic"/>
                <a:ea typeface="Antic"/>
                <a:cs typeface="Antic"/>
                <a:sym typeface="Antic"/>
              </a:defRPr>
            </a:lvl4pPr>
            <a:lvl5pPr marL="2286000" lvl="4" indent="-317500">
              <a:lnSpc>
                <a:spcPct val="100000"/>
              </a:lnSpc>
              <a:spcBef>
                <a:spcPts val="1600"/>
              </a:spcBef>
              <a:spcAft>
                <a:spcPts val="0"/>
              </a:spcAft>
              <a:buClr>
                <a:schemeClr val="dk2"/>
              </a:buClr>
              <a:buSzPts val="1400"/>
              <a:buFont typeface="Antic"/>
              <a:buChar char="○"/>
              <a:defRPr>
                <a:solidFill>
                  <a:schemeClr val="dk2"/>
                </a:solidFill>
                <a:latin typeface="Antic"/>
                <a:ea typeface="Antic"/>
                <a:cs typeface="Antic"/>
                <a:sym typeface="Antic"/>
              </a:defRPr>
            </a:lvl5pPr>
            <a:lvl6pPr marL="2743200" lvl="5" indent="-317500">
              <a:lnSpc>
                <a:spcPct val="100000"/>
              </a:lnSpc>
              <a:spcBef>
                <a:spcPts val="1600"/>
              </a:spcBef>
              <a:spcAft>
                <a:spcPts val="0"/>
              </a:spcAft>
              <a:buClr>
                <a:schemeClr val="dk2"/>
              </a:buClr>
              <a:buSzPts val="1400"/>
              <a:buFont typeface="Antic"/>
              <a:buChar char="■"/>
              <a:defRPr>
                <a:solidFill>
                  <a:schemeClr val="dk2"/>
                </a:solidFill>
                <a:latin typeface="Antic"/>
                <a:ea typeface="Antic"/>
                <a:cs typeface="Antic"/>
                <a:sym typeface="Antic"/>
              </a:defRPr>
            </a:lvl6pPr>
            <a:lvl7pPr marL="3200400" lvl="6" indent="-317500">
              <a:lnSpc>
                <a:spcPct val="100000"/>
              </a:lnSpc>
              <a:spcBef>
                <a:spcPts val="1600"/>
              </a:spcBef>
              <a:spcAft>
                <a:spcPts val="0"/>
              </a:spcAft>
              <a:buClr>
                <a:schemeClr val="dk2"/>
              </a:buClr>
              <a:buSzPts val="1400"/>
              <a:buFont typeface="Antic"/>
              <a:buChar char="●"/>
              <a:defRPr>
                <a:solidFill>
                  <a:schemeClr val="dk2"/>
                </a:solidFill>
                <a:latin typeface="Antic"/>
                <a:ea typeface="Antic"/>
                <a:cs typeface="Antic"/>
                <a:sym typeface="Antic"/>
              </a:defRPr>
            </a:lvl7pPr>
            <a:lvl8pPr marL="3657600" lvl="7" indent="-317500">
              <a:lnSpc>
                <a:spcPct val="100000"/>
              </a:lnSpc>
              <a:spcBef>
                <a:spcPts val="1600"/>
              </a:spcBef>
              <a:spcAft>
                <a:spcPts val="0"/>
              </a:spcAft>
              <a:buClr>
                <a:schemeClr val="dk2"/>
              </a:buClr>
              <a:buSzPts val="1400"/>
              <a:buFont typeface="Antic"/>
              <a:buChar char="○"/>
              <a:defRPr>
                <a:solidFill>
                  <a:schemeClr val="dk2"/>
                </a:solidFill>
                <a:latin typeface="Antic"/>
                <a:ea typeface="Antic"/>
                <a:cs typeface="Antic"/>
                <a:sym typeface="Antic"/>
              </a:defRPr>
            </a:lvl8pPr>
            <a:lvl9pPr marL="4114800" lvl="8" indent="-317500">
              <a:lnSpc>
                <a:spcPct val="100000"/>
              </a:lnSpc>
              <a:spcBef>
                <a:spcPts val="1600"/>
              </a:spcBef>
              <a:spcAft>
                <a:spcPts val="1600"/>
              </a:spcAft>
              <a:buClr>
                <a:schemeClr val="dk2"/>
              </a:buClr>
              <a:buSzPts val="1400"/>
              <a:buFont typeface="Antic"/>
              <a:buChar char="■"/>
              <a:defRPr>
                <a:solidFill>
                  <a:schemeClr val="dk2"/>
                </a:solidFill>
                <a:latin typeface="Antic"/>
                <a:ea typeface="Antic"/>
                <a:cs typeface="Antic"/>
                <a:sym typeface="Antic"/>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hyperlink" Target="https://www.instagram.com/gostomel.shelt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8"/>
          <p:cNvSpPr txBox="1">
            <a:spLocks noGrp="1"/>
          </p:cNvSpPr>
          <p:nvPr>
            <p:ph type="ctrTitle"/>
          </p:nvPr>
        </p:nvSpPr>
        <p:spPr>
          <a:xfrm>
            <a:off x="1990650" y="535000"/>
            <a:ext cx="5162700" cy="1389000"/>
          </a:xfrm>
          <a:prstGeom prst="rect">
            <a:avLst/>
          </a:prstGeom>
        </p:spPr>
        <p:txBody>
          <a:bodyPr spcFirstLastPara="1" wrap="square" lIns="91425" tIns="91425" rIns="91425" bIns="91425" anchor="b" anchorCtr="0">
            <a:noAutofit/>
          </a:bodyPr>
          <a:lstStyle/>
          <a:p>
            <a:pPr marL="0" lvl="0" indent="0" algn="ctr" rtl="0">
              <a:spcBef>
                <a:spcPts val="0"/>
              </a:spcBef>
              <a:spcAft>
                <a:spcPts val="200"/>
              </a:spcAft>
              <a:buNone/>
            </a:pPr>
            <a:r>
              <a:rPr lang="en-GB" sz="2800" dirty="0">
                <a:latin typeface="Calibri" panose="020F0502020204030204" pitchFamily="34" charset="0"/>
                <a:ea typeface="Roboto" panose="02000000000000000000"/>
                <a:cs typeface="Calibri" panose="020F0502020204030204" pitchFamily="34" charset="0"/>
                <a:sym typeface="Roboto" panose="02000000000000000000"/>
              </a:rPr>
              <a:t> </a:t>
            </a:r>
            <a:r>
              <a:rPr lang="en-GB" sz="3600" dirty="0">
                <a:solidFill>
                  <a:schemeClr val="accent1"/>
                </a:solidFill>
                <a:latin typeface="Calibri" panose="020F0502020204030204" pitchFamily="34" charset="0"/>
                <a:cs typeface="Calibri" panose="020F0502020204030204" pitchFamily="34" charset="0"/>
              </a:rPr>
              <a:t>Gostomel Animal shelter needs your help!</a:t>
            </a:r>
            <a:endParaRPr sz="3600" dirty="0">
              <a:solidFill>
                <a:schemeClr val="accent1"/>
              </a:solidFill>
              <a:latin typeface="Calibri" panose="020F0502020204030204" pitchFamily="34" charset="0"/>
              <a:cs typeface="Calibri" panose="020F0502020204030204" pitchFamily="34" charset="0"/>
              <a:sym typeface="Passion One" panose="02000506080000020004"/>
            </a:endParaRPr>
          </a:p>
        </p:txBody>
      </p:sp>
      <p:grpSp>
        <p:nvGrpSpPr>
          <p:cNvPr id="626" name="Google Shape;626;p38"/>
          <p:cNvGrpSpPr/>
          <p:nvPr/>
        </p:nvGrpSpPr>
        <p:grpSpPr>
          <a:xfrm>
            <a:off x="3190540" y="2777042"/>
            <a:ext cx="2513012" cy="1680028"/>
            <a:chOff x="4142256" y="3565821"/>
            <a:chExt cx="831050" cy="517250"/>
          </a:xfrm>
        </p:grpSpPr>
        <p:sp>
          <p:nvSpPr>
            <p:cNvPr id="627" name="Google Shape;627;p38"/>
            <p:cNvSpPr/>
            <p:nvPr/>
          </p:nvSpPr>
          <p:spPr>
            <a:xfrm>
              <a:off x="4668931" y="3975746"/>
              <a:ext cx="130450" cy="107325"/>
            </a:xfrm>
            <a:custGeom>
              <a:avLst/>
              <a:gdLst/>
              <a:ahLst/>
              <a:cxnLst/>
              <a:rect l="l" t="t" r="r" b="b"/>
              <a:pathLst>
                <a:path w="5218" h="4293" extrusionOk="0">
                  <a:moveTo>
                    <a:pt x="2834" y="1"/>
                  </a:moveTo>
                  <a:cubicBezTo>
                    <a:pt x="2580" y="294"/>
                    <a:pt x="2384" y="489"/>
                    <a:pt x="2247" y="646"/>
                  </a:cubicBezTo>
                  <a:cubicBezTo>
                    <a:pt x="2071" y="431"/>
                    <a:pt x="1915" y="255"/>
                    <a:pt x="1720" y="40"/>
                  </a:cubicBezTo>
                  <a:cubicBezTo>
                    <a:pt x="1466" y="802"/>
                    <a:pt x="997" y="1193"/>
                    <a:pt x="391" y="1388"/>
                  </a:cubicBezTo>
                  <a:cubicBezTo>
                    <a:pt x="235" y="1427"/>
                    <a:pt x="117" y="1603"/>
                    <a:pt x="0" y="1720"/>
                  </a:cubicBezTo>
                  <a:lnTo>
                    <a:pt x="59" y="1877"/>
                  </a:lnTo>
                  <a:cubicBezTo>
                    <a:pt x="86" y="1872"/>
                    <a:pt x="113" y="1869"/>
                    <a:pt x="140" y="1869"/>
                  </a:cubicBezTo>
                  <a:cubicBezTo>
                    <a:pt x="489" y="1869"/>
                    <a:pt x="742" y="2284"/>
                    <a:pt x="1113" y="2284"/>
                  </a:cubicBezTo>
                  <a:cubicBezTo>
                    <a:pt x="1250" y="2284"/>
                    <a:pt x="1403" y="2227"/>
                    <a:pt x="1583" y="2072"/>
                  </a:cubicBezTo>
                  <a:cubicBezTo>
                    <a:pt x="1622" y="2795"/>
                    <a:pt x="1681" y="3499"/>
                    <a:pt x="1720" y="4144"/>
                  </a:cubicBezTo>
                  <a:cubicBezTo>
                    <a:pt x="1876" y="4144"/>
                    <a:pt x="2091" y="4144"/>
                    <a:pt x="2286" y="4222"/>
                  </a:cubicBezTo>
                  <a:cubicBezTo>
                    <a:pt x="2434" y="4269"/>
                    <a:pt x="2553" y="4292"/>
                    <a:pt x="2653" y="4292"/>
                  </a:cubicBezTo>
                  <a:cubicBezTo>
                    <a:pt x="2926" y="4292"/>
                    <a:pt x="3064" y="4121"/>
                    <a:pt x="3264" y="3792"/>
                  </a:cubicBezTo>
                  <a:cubicBezTo>
                    <a:pt x="3479" y="3362"/>
                    <a:pt x="3869" y="3069"/>
                    <a:pt x="4221" y="2756"/>
                  </a:cubicBezTo>
                  <a:cubicBezTo>
                    <a:pt x="4246" y="2731"/>
                    <a:pt x="4283" y="2722"/>
                    <a:pt x="4329" y="2722"/>
                  </a:cubicBezTo>
                  <a:cubicBezTo>
                    <a:pt x="4425" y="2722"/>
                    <a:pt x="4557" y="2762"/>
                    <a:pt x="4690" y="2776"/>
                  </a:cubicBezTo>
                  <a:cubicBezTo>
                    <a:pt x="4846" y="2444"/>
                    <a:pt x="5042" y="2053"/>
                    <a:pt x="5218" y="1760"/>
                  </a:cubicBezTo>
                  <a:cubicBezTo>
                    <a:pt x="4944" y="1584"/>
                    <a:pt x="4690" y="1447"/>
                    <a:pt x="4338" y="1251"/>
                  </a:cubicBezTo>
                  <a:cubicBezTo>
                    <a:pt x="4270" y="1251"/>
                    <a:pt x="4172" y="1261"/>
                    <a:pt x="4067" y="1261"/>
                  </a:cubicBezTo>
                  <a:cubicBezTo>
                    <a:pt x="3962" y="1261"/>
                    <a:pt x="3850" y="1251"/>
                    <a:pt x="3752" y="1212"/>
                  </a:cubicBezTo>
                  <a:cubicBezTo>
                    <a:pt x="3557" y="1134"/>
                    <a:pt x="3381" y="900"/>
                    <a:pt x="3146" y="685"/>
                  </a:cubicBezTo>
                  <a:cubicBezTo>
                    <a:pt x="3068" y="528"/>
                    <a:pt x="2951" y="294"/>
                    <a:pt x="2834" y="1"/>
                  </a:cubicBezTo>
                  <a:close/>
                </a:path>
              </a:pathLst>
            </a:custGeom>
            <a:solidFill>
              <a:schemeClr val="accent1"/>
            </a:solidFill>
            <a:ln>
              <a:noFill/>
            </a:ln>
            <a:effectLst>
              <a:outerShdw blurRad="214313"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38"/>
            <p:cNvSpPr/>
            <p:nvPr/>
          </p:nvSpPr>
          <p:spPr>
            <a:xfrm>
              <a:off x="4813531" y="3993821"/>
              <a:ext cx="37650" cy="29575"/>
            </a:xfrm>
            <a:custGeom>
              <a:avLst/>
              <a:gdLst/>
              <a:ahLst/>
              <a:cxnLst/>
              <a:rect l="l" t="t" r="r" b="b"/>
              <a:pathLst>
                <a:path w="1506" h="1183" extrusionOk="0">
                  <a:moveTo>
                    <a:pt x="1173" y="1"/>
                  </a:moveTo>
                  <a:cubicBezTo>
                    <a:pt x="782" y="255"/>
                    <a:pt x="430" y="470"/>
                    <a:pt x="0" y="724"/>
                  </a:cubicBezTo>
                  <a:cubicBezTo>
                    <a:pt x="303" y="1036"/>
                    <a:pt x="560" y="1182"/>
                    <a:pt x="815" y="1182"/>
                  </a:cubicBezTo>
                  <a:cubicBezTo>
                    <a:pt x="1038" y="1182"/>
                    <a:pt x="1259" y="1071"/>
                    <a:pt x="1505" y="861"/>
                  </a:cubicBezTo>
                  <a:lnTo>
                    <a:pt x="1173" y="1"/>
                  </a:lnTo>
                  <a:close/>
                </a:path>
              </a:pathLst>
            </a:custGeom>
            <a:solidFill>
              <a:srgbClr val="FAD57D"/>
            </a:solidFill>
            <a:ln>
              <a:noFill/>
            </a:ln>
            <a:effectLst>
              <a:outerShdw blurRad="214313"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38"/>
            <p:cNvSpPr/>
            <p:nvPr/>
          </p:nvSpPr>
          <p:spPr>
            <a:xfrm>
              <a:off x="4170606" y="3565821"/>
              <a:ext cx="802700" cy="221375"/>
            </a:xfrm>
            <a:custGeom>
              <a:avLst/>
              <a:gdLst/>
              <a:ahLst/>
              <a:cxnLst/>
              <a:rect l="l" t="t" r="r" b="b"/>
              <a:pathLst>
                <a:path w="32108" h="8855" extrusionOk="0">
                  <a:moveTo>
                    <a:pt x="17933" y="1"/>
                  </a:moveTo>
                  <a:cubicBezTo>
                    <a:pt x="17573" y="1"/>
                    <a:pt x="17248" y="299"/>
                    <a:pt x="16904" y="354"/>
                  </a:cubicBezTo>
                  <a:cubicBezTo>
                    <a:pt x="16837" y="354"/>
                    <a:pt x="16756" y="397"/>
                    <a:pt x="16697" y="397"/>
                  </a:cubicBezTo>
                  <a:cubicBezTo>
                    <a:pt x="16687" y="397"/>
                    <a:pt x="16678" y="396"/>
                    <a:pt x="16670" y="393"/>
                  </a:cubicBezTo>
                  <a:cubicBezTo>
                    <a:pt x="16535" y="321"/>
                    <a:pt x="16428" y="289"/>
                    <a:pt x="16342" y="289"/>
                  </a:cubicBezTo>
                  <a:cubicBezTo>
                    <a:pt x="16078" y="289"/>
                    <a:pt x="16015" y="591"/>
                    <a:pt x="15986" y="960"/>
                  </a:cubicBezTo>
                  <a:cubicBezTo>
                    <a:pt x="15575" y="940"/>
                    <a:pt x="15184" y="960"/>
                    <a:pt x="14793" y="862"/>
                  </a:cubicBezTo>
                  <a:cubicBezTo>
                    <a:pt x="14642" y="826"/>
                    <a:pt x="14501" y="809"/>
                    <a:pt x="14371" y="809"/>
                  </a:cubicBezTo>
                  <a:cubicBezTo>
                    <a:pt x="13649" y="809"/>
                    <a:pt x="13285" y="1343"/>
                    <a:pt x="13484" y="2171"/>
                  </a:cubicBezTo>
                  <a:cubicBezTo>
                    <a:pt x="13582" y="2562"/>
                    <a:pt x="13582" y="3011"/>
                    <a:pt x="13621" y="3422"/>
                  </a:cubicBezTo>
                  <a:cubicBezTo>
                    <a:pt x="13582" y="3441"/>
                    <a:pt x="13504" y="3480"/>
                    <a:pt x="13445" y="3500"/>
                  </a:cubicBezTo>
                  <a:cubicBezTo>
                    <a:pt x="13211" y="3305"/>
                    <a:pt x="12996" y="3129"/>
                    <a:pt x="12742" y="2933"/>
                  </a:cubicBezTo>
                  <a:cubicBezTo>
                    <a:pt x="12742" y="2992"/>
                    <a:pt x="12722" y="3031"/>
                    <a:pt x="12722" y="3090"/>
                  </a:cubicBezTo>
                  <a:cubicBezTo>
                    <a:pt x="12448" y="3051"/>
                    <a:pt x="12136" y="3109"/>
                    <a:pt x="11882" y="3011"/>
                  </a:cubicBezTo>
                  <a:cubicBezTo>
                    <a:pt x="11756" y="2966"/>
                    <a:pt x="11646" y="2942"/>
                    <a:pt x="11550" y="2942"/>
                  </a:cubicBezTo>
                  <a:cubicBezTo>
                    <a:pt x="11315" y="2942"/>
                    <a:pt x="11164" y="3084"/>
                    <a:pt x="11080" y="3402"/>
                  </a:cubicBezTo>
                  <a:cubicBezTo>
                    <a:pt x="11061" y="3520"/>
                    <a:pt x="10983" y="3617"/>
                    <a:pt x="10885" y="3793"/>
                  </a:cubicBezTo>
                  <a:lnTo>
                    <a:pt x="10455" y="2914"/>
                  </a:lnTo>
                  <a:cubicBezTo>
                    <a:pt x="10279" y="3148"/>
                    <a:pt x="10182" y="3305"/>
                    <a:pt x="10006" y="3539"/>
                  </a:cubicBezTo>
                  <a:cubicBezTo>
                    <a:pt x="9850" y="3137"/>
                    <a:pt x="9651" y="2915"/>
                    <a:pt x="9380" y="2915"/>
                  </a:cubicBezTo>
                  <a:cubicBezTo>
                    <a:pt x="9243" y="2915"/>
                    <a:pt x="9088" y="2972"/>
                    <a:pt x="8911" y="3090"/>
                  </a:cubicBezTo>
                  <a:cubicBezTo>
                    <a:pt x="8812" y="3145"/>
                    <a:pt x="8676" y="3169"/>
                    <a:pt x="8537" y="3169"/>
                  </a:cubicBezTo>
                  <a:cubicBezTo>
                    <a:pt x="8430" y="3169"/>
                    <a:pt x="8321" y="3154"/>
                    <a:pt x="8227" y="3129"/>
                  </a:cubicBezTo>
                  <a:cubicBezTo>
                    <a:pt x="7582" y="2953"/>
                    <a:pt x="6957" y="2796"/>
                    <a:pt x="6371" y="2523"/>
                  </a:cubicBezTo>
                  <a:cubicBezTo>
                    <a:pt x="5934" y="2305"/>
                    <a:pt x="5497" y="2245"/>
                    <a:pt x="5050" y="2245"/>
                  </a:cubicBezTo>
                  <a:cubicBezTo>
                    <a:pt x="4697" y="2245"/>
                    <a:pt x="4338" y="2282"/>
                    <a:pt x="3967" y="2308"/>
                  </a:cubicBezTo>
                  <a:cubicBezTo>
                    <a:pt x="3068" y="2347"/>
                    <a:pt x="2365" y="2542"/>
                    <a:pt x="1915" y="3344"/>
                  </a:cubicBezTo>
                  <a:cubicBezTo>
                    <a:pt x="1896" y="3383"/>
                    <a:pt x="1857" y="3402"/>
                    <a:pt x="1798" y="3402"/>
                  </a:cubicBezTo>
                  <a:cubicBezTo>
                    <a:pt x="1700" y="3324"/>
                    <a:pt x="1603" y="3246"/>
                    <a:pt x="1466" y="3148"/>
                  </a:cubicBezTo>
                  <a:lnTo>
                    <a:pt x="1466" y="3148"/>
                  </a:lnTo>
                  <a:cubicBezTo>
                    <a:pt x="1231" y="3715"/>
                    <a:pt x="1329" y="4106"/>
                    <a:pt x="1622" y="4555"/>
                  </a:cubicBezTo>
                  <a:cubicBezTo>
                    <a:pt x="1974" y="5063"/>
                    <a:pt x="2189" y="5650"/>
                    <a:pt x="2384" y="6236"/>
                  </a:cubicBezTo>
                  <a:cubicBezTo>
                    <a:pt x="2533" y="6608"/>
                    <a:pt x="2151" y="7139"/>
                    <a:pt x="1777" y="7139"/>
                  </a:cubicBezTo>
                  <a:cubicBezTo>
                    <a:pt x="1758" y="7139"/>
                    <a:pt x="1739" y="7138"/>
                    <a:pt x="1720" y="7135"/>
                  </a:cubicBezTo>
                  <a:cubicBezTo>
                    <a:pt x="1702" y="7134"/>
                    <a:pt x="1685" y="7134"/>
                    <a:pt x="1668" y="7134"/>
                  </a:cubicBezTo>
                  <a:cubicBezTo>
                    <a:pt x="1252" y="7134"/>
                    <a:pt x="1028" y="7363"/>
                    <a:pt x="840" y="7682"/>
                  </a:cubicBezTo>
                  <a:cubicBezTo>
                    <a:pt x="723" y="7819"/>
                    <a:pt x="704" y="8092"/>
                    <a:pt x="547" y="8171"/>
                  </a:cubicBezTo>
                  <a:cubicBezTo>
                    <a:pt x="235" y="8327"/>
                    <a:pt x="59" y="8581"/>
                    <a:pt x="0" y="8855"/>
                  </a:cubicBezTo>
                  <a:lnTo>
                    <a:pt x="31756" y="8855"/>
                  </a:lnTo>
                  <a:cubicBezTo>
                    <a:pt x="31971" y="8327"/>
                    <a:pt x="31815" y="7506"/>
                    <a:pt x="31385" y="7233"/>
                  </a:cubicBezTo>
                  <a:cubicBezTo>
                    <a:pt x="30916" y="6959"/>
                    <a:pt x="31013" y="6764"/>
                    <a:pt x="31306" y="6509"/>
                  </a:cubicBezTo>
                  <a:cubicBezTo>
                    <a:pt x="31404" y="6431"/>
                    <a:pt x="31463" y="6314"/>
                    <a:pt x="31502" y="6236"/>
                  </a:cubicBezTo>
                  <a:cubicBezTo>
                    <a:pt x="31228" y="6119"/>
                    <a:pt x="31013" y="5982"/>
                    <a:pt x="30818" y="5923"/>
                  </a:cubicBezTo>
                  <a:cubicBezTo>
                    <a:pt x="30994" y="5298"/>
                    <a:pt x="32108" y="5454"/>
                    <a:pt x="31854" y="4712"/>
                  </a:cubicBezTo>
                  <a:cubicBezTo>
                    <a:pt x="31365" y="4653"/>
                    <a:pt x="30935" y="4594"/>
                    <a:pt x="30544" y="4555"/>
                  </a:cubicBezTo>
                  <a:cubicBezTo>
                    <a:pt x="30508" y="4548"/>
                    <a:pt x="30471" y="4545"/>
                    <a:pt x="30434" y="4545"/>
                  </a:cubicBezTo>
                  <a:cubicBezTo>
                    <a:pt x="30271" y="4545"/>
                    <a:pt x="30091" y="4605"/>
                    <a:pt x="29821" y="4653"/>
                  </a:cubicBezTo>
                  <a:cubicBezTo>
                    <a:pt x="29717" y="4483"/>
                    <a:pt x="29551" y="4235"/>
                    <a:pt x="29278" y="4235"/>
                  </a:cubicBezTo>
                  <a:cubicBezTo>
                    <a:pt x="29142" y="4235"/>
                    <a:pt x="28980" y="4296"/>
                    <a:pt x="28786" y="4458"/>
                  </a:cubicBezTo>
                  <a:cubicBezTo>
                    <a:pt x="28768" y="4475"/>
                    <a:pt x="28737" y="4482"/>
                    <a:pt x="28700" y="4482"/>
                  </a:cubicBezTo>
                  <a:cubicBezTo>
                    <a:pt x="28614" y="4482"/>
                    <a:pt x="28490" y="4446"/>
                    <a:pt x="28395" y="4418"/>
                  </a:cubicBezTo>
                  <a:cubicBezTo>
                    <a:pt x="28132" y="4388"/>
                    <a:pt x="27832" y="4222"/>
                    <a:pt x="27593" y="4222"/>
                  </a:cubicBezTo>
                  <a:cubicBezTo>
                    <a:pt x="27530" y="4222"/>
                    <a:pt x="27471" y="4234"/>
                    <a:pt x="27418" y="4262"/>
                  </a:cubicBezTo>
                  <a:cubicBezTo>
                    <a:pt x="27241" y="4346"/>
                    <a:pt x="27083" y="4381"/>
                    <a:pt x="26940" y="4381"/>
                  </a:cubicBezTo>
                  <a:cubicBezTo>
                    <a:pt x="26514" y="4381"/>
                    <a:pt x="26225" y="4066"/>
                    <a:pt x="25991" y="3774"/>
                  </a:cubicBezTo>
                  <a:cubicBezTo>
                    <a:pt x="25830" y="3578"/>
                    <a:pt x="25705" y="3505"/>
                    <a:pt x="25592" y="3505"/>
                  </a:cubicBezTo>
                  <a:cubicBezTo>
                    <a:pt x="25445" y="3505"/>
                    <a:pt x="25317" y="3630"/>
                    <a:pt x="25151" y="3774"/>
                  </a:cubicBezTo>
                  <a:cubicBezTo>
                    <a:pt x="24944" y="3924"/>
                    <a:pt x="24682" y="4165"/>
                    <a:pt x="24471" y="4165"/>
                  </a:cubicBezTo>
                  <a:cubicBezTo>
                    <a:pt x="24463" y="4165"/>
                    <a:pt x="24455" y="4165"/>
                    <a:pt x="24447" y="4164"/>
                  </a:cubicBezTo>
                  <a:cubicBezTo>
                    <a:pt x="23841" y="4125"/>
                    <a:pt x="23216" y="3969"/>
                    <a:pt x="22591" y="3871"/>
                  </a:cubicBezTo>
                  <a:cubicBezTo>
                    <a:pt x="22473" y="3500"/>
                    <a:pt x="22415" y="3090"/>
                    <a:pt x="22219" y="2796"/>
                  </a:cubicBezTo>
                  <a:cubicBezTo>
                    <a:pt x="22024" y="2503"/>
                    <a:pt x="21653" y="2347"/>
                    <a:pt x="21418" y="2152"/>
                  </a:cubicBezTo>
                  <a:cubicBezTo>
                    <a:pt x="20930" y="2171"/>
                    <a:pt x="20363" y="2210"/>
                    <a:pt x="19757" y="2249"/>
                  </a:cubicBezTo>
                  <a:cubicBezTo>
                    <a:pt x="19757" y="1839"/>
                    <a:pt x="19835" y="1468"/>
                    <a:pt x="19738" y="1174"/>
                  </a:cubicBezTo>
                  <a:cubicBezTo>
                    <a:pt x="19601" y="784"/>
                    <a:pt x="19386" y="412"/>
                    <a:pt x="19151" y="80"/>
                  </a:cubicBezTo>
                  <a:cubicBezTo>
                    <a:pt x="19136" y="65"/>
                    <a:pt x="19110" y="58"/>
                    <a:pt x="19076" y="58"/>
                  </a:cubicBezTo>
                  <a:cubicBezTo>
                    <a:pt x="18940" y="58"/>
                    <a:pt x="18679" y="162"/>
                    <a:pt x="18506" y="178"/>
                  </a:cubicBezTo>
                  <a:cubicBezTo>
                    <a:pt x="18475" y="178"/>
                    <a:pt x="18431" y="203"/>
                    <a:pt x="18415" y="203"/>
                  </a:cubicBezTo>
                  <a:cubicBezTo>
                    <a:pt x="18411" y="203"/>
                    <a:pt x="18409" y="201"/>
                    <a:pt x="18409" y="197"/>
                  </a:cubicBezTo>
                  <a:cubicBezTo>
                    <a:pt x="18241" y="53"/>
                    <a:pt x="18084" y="1"/>
                    <a:pt x="17933" y="1"/>
                  </a:cubicBezTo>
                  <a:close/>
                </a:path>
              </a:pathLst>
            </a:custGeom>
            <a:solidFill>
              <a:schemeClr val="dk1"/>
            </a:solidFill>
            <a:ln>
              <a:noFill/>
            </a:ln>
            <a:effectLst>
              <a:outerShdw blurRad="214313" algn="bl" rotWithShape="0">
                <a:schemeClr val="dk2">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38"/>
            <p:cNvSpPr/>
            <p:nvPr/>
          </p:nvSpPr>
          <p:spPr>
            <a:xfrm>
              <a:off x="4142256" y="3788646"/>
              <a:ext cx="823725" cy="194450"/>
            </a:xfrm>
            <a:custGeom>
              <a:avLst/>
              <a:gdLst/>
              <a:ahLst/>
              <a:cxnLst/>
              <a:rect l="l" t="t" r="r" b="b"/>
              <a:pathLst>
                <a:path w="32949" h="7778" extrusionOk="0">
                  <a:moveTo>
                    <a:pt x="1134" y="0"/>
                  </a:moveTo>
                  <a:cubicBezTo>
                    <a:pt x="1036" y="293"/>
                    <a:pt x="1036" y="626"/>
                    <a:pt x="978" y="938"/>
                  </a:cubicBezTo>
                  <a:cubicBezTo>
                    <a:pt x="939" y="1368"/>
                    <a:pt x="939" y="1818"/>
                    <a:pt x="567" y="2208"/>
                  </a:cubicBezTo>
                  <a:cubicBezTo>
                    <a:pt x="274" y="2521"/>
                    <a:pt x="177" y="3068"/>
                    <a:pt x="1" y="3557"/>
                  </a:cubicBezTo>
                  <a:cubicBezTo>
                    <a:pt x="248" y="3639"/>
                    <a:pt x="398" y="3722"/>
                    <a:pt x="522" y="3722"/>
                  </a:cubicBezTo>
                  <a:cubicBezTo>
                    <a:pt x="544" y="3722"/>
                    <a:pt x="566" y="3719"/>
                    <a:pt x="587" y="3713"/>
                  </a:cubicBezTo>
                  <a:cubicBezTo>
                    <a:pt x="755" y="3693"/>
                    <a:pt x="921" y="3682"/>
                    <a:pt x="1085" y="3682"/>
                  </a:cubicBezTo>
                  <a:cubicBezTo>
                    <a:pt x="1699" y="3682"/>
                    <a:pt x="2283" y="3826"/>
                    <a:pt x="2854" y="4104"/>
                  </a:cubicBezTo>
                  <a:cubicBezTo>
                    <a:pt x="2895" y="4129"/>
                    <a:pt x="2953" y="4139"/>
                    <a:pt x="3012" y="4139"/>
                  </a:cubicBezTo>
                  <a:cubicBezTo>
                    <a:pt x="3095" y="4139"/>
                    <a:pt x="3180" y="4119"/>
                    <a:pt x="3225" y="4084"/>
                  </a:cubicBezTo>
                  <a:cubicBezTo>
                    <a:pt x="3456" y="3875"/>
                    <a:pt x="3687" y="3800"/>
                    <a:pt x="3929" y="3800"/>
                  </a:cubicBezTo>
                  <a:cubicBezTo>
                    <a:pt x="4139" y="3800"/>
                    <a:pt x="4358" y="3856"/>
                    <a:pt x="4593" y="3928"/>
                  </a:cubicBezTo>
                  <a:cubicBezTo>
                    <a:pt x="4646" y="3949"/>
                    <a:pt x="4705" y="3958"/>
                    <a:pt x="4766" y="3958"/>
                  </a:cubicBezTo>
                  <a:cubicBezTo>
                    <a:pt x="4931" y="3958"/>
                    <a:pt x="5115" y="3898"/>
                    <a:pt x="5258" y="3869"/>
                  </a:cubicBezTo>
                  <a:cubicBezTo>
                    <a:pt x="5570" y="3772"/>
                    <a:pt x="5863" y="3596"/>
                    <a:pt x="6215" y="3537"/>
                  </a:cubicBezTo>
                  <a:cubicBezTo>
                    <a:pt x="6508" y="3498"/>
                    <a:pt x="6704" y="3440"/>
                    <a:pt x="6919" y="3205"/>
                  </a:cubicBezTo>
                  <a:cubicBezTo>
                    <a:pt x="7101" y="3007"/>
                    <a:pt x="7486" y="2880"/>
                    <a:pt x="7795" y="2880"/>
                  </a:cubicBezTo>
                  <a:cubicBezTo>
                    <a:pt x="7882" y="2880"/>
                    <a:pt x="7964" y="2890"/>
                    <a:pt x="8032" y="2912"/>
                  </a:cubicBezTo>
                  <a:cubicBezTo>
                    <a:pt x="8210" y="2969"/>
                    <a:pt x="8370" y="2997"/>
                    <a:pt x="8516" y="2997"/>
                  </a:cubicBezTo>
                  <a:cubicBezTo>
                    <a:pt x="8819" y="2997"/>
                    <a:pt x="9065" y="2876"/>
                    <a:pt x="9303" y="2638"/>
                  </a:cubicBezTo>
                  <a:cubicBezTo>
                    <a:pt x="9536" y="2417"/>
                    <a:pt x="9790" y="2320"/>
                    <a:pt x="10049" y="2320"/>
                  </a:cubicBezTo>
                  <a:cubicBezTo>
                    <a:pt x="10223" y="2320"/>
                    <a:pt x="10400" y="2364"/>
                    <a:pt x="10573" y="2443"/>
                  </a:cubicBezTo>
                  <a:cubicBezTo>
                    <a:pt x="10905" y="2599"/>
                    <a:pt x="11198" y="2795"/>
                    <a:pt x="11531" y="2892"/>
                  </a:cubicBezTo>
                  <a:cubicBezTo>
                    <a:pt x="12019" y="3029"/>
                    <a:pt x="12527" y="3088"/>
                    <a:pt x="13055" y="3205"/>
                  </a:cubicBezTo>
                  <a:cubicBezTo>
                    <a:pt x="13192" y="3244"/>
                    <a:pt x="13348" y="3440"/>
                    <a:pt x="13387" y="3596"/>
                  </a:cubicBezTo>
                  <a:cubicBezTo>
                    <a:pt x="13543" y="4065"/>
                    <a:pt x="13641" y="4534"/>
                    <a:pt x="13758" y="5042"/>
                  </a:cubicBezTo>
                  <a:cubicBezTo>
                    <a:pt x="14247" y="5140"/>
                    <a:pt x="14442" y="5491"/>
                    <a:pt x="14384" y="6019"/>
                  </a:cubicBezTo>
                  <a:cubicBezTo>
                    <a:pt x="14560" y="6058"/>
                    <a:pt x="14735" y="6117"/>
                    <a:pt x="14872" y="6136"/>
                  </a:cubicBezTo>
                  <a:cubicBezTo>
                    <a:pt x="14833" y="7153"/>
                    <a:pt x="15791" y="7231"/>
                    <a:pt x="16240" y="7778"/>
                  </a:cubicBezTo>
                  <a:cubicBezTo>
                    <a:pt x="16338" y="7426"/>
                    <a:pt x="16377" y="7133"/>
                    <a:pt x="16514" y="6899"/>
                  </a:cubicBezTo>
                  <a:cubicBezTo>
                    <a:pt x="16611" y="6742"/>
                    <a:pt x="16865" y="6664"/>
                    <a:pt x="17061" y="6625"/>
                  </a:cubicBezTo>
                  <a:cubicBezTo>
                    <a:pt x="17276" y="6547"/>
                    <a:pt x="17549" y="6566"/>
                    <a:pt x="17764" y="6469"/>
                  </a:cubicBezTo>
                  <a:cubicBezTo>
                    <a:pt x="18058" y="6332"/>
                    <a:pt x="18331" y="6117"/>
                    <a:pt x="18644" y="5921"/>
                  </a:cubicBezTo>
                  <a:cubicBezTo>
                    <a:pt x="18663" y="5726"/>
                    <a:pt x="18683" y="5452"/>
                    <a:pt x="18722" y="5198"/>
                  </a:cubicBezTo>
                  <a:cubicBezTo>
                    <a:pt x="18761" y="5179"/>
                    <a:pt x="18820" y="5179"/>
                    <a:pt x="18878" y="5159"/>
                  </a:cubicBezTo>
                  <a:cubicBezTo>
                    <a:pt x="19152" y="5687"/>
                    <a:pt x="19425" y="6215"/>
                    <a:pt x="19719" y="6820"/>
                  </a:cubicBezTo>
                  <a:cubicBezTo>
                    <a:pt x="19671" y="6815"/>
                    <a:pt x="19625" y="6812"/>
                    <a:pt x="19581" y="6812"/>
                  </a:cubicBezTo>
                  <a:cubicBezTo>
                    <a:pt x="19181" y="6812"/>
                    <a:pt x="18981" y="7043"/>
                    <a:pt x="19211" y="7289"/>
                  </a:cubicBezTo>
                  <a:cubicBezTo>
                    <a:pt x="19384" y="7497"/>
                    <a:pt x="19788" y="7690"/>
                    <a:pt x="20081" y="7690"/>
                  </a:cubicBezTo>
                  <a:cubicBezTo>
                    <a:pt x="20119" y="7690"/>
                    <a:pt x="20154" y="7687"/>
                    <a:pt x="20188" y="7680"/>
                  </a:cubicBezTo>
                  <a:cubicBezTo>
                    <a:pt x="20774" y="7504"/>
                    <a:pt x="21282" y="7133"/>
                    <a:pt x="21849" y="6820"/>
                  </a:cubicBezTo>
                  <a:cubicBezTo>
                    <a:pt x="21946" y="7016"/>
                    <a:pt x="22005" y="7211"/>
                    <a:pt x="22161" y="7504"/>
                  </a:cubicBezTo>
                  <a:cubicBezTo>
                    <a:pt x="22298" y="7133"/>
                    <a:pt x="22435" y="6899"/>
                    <a:pt x="22552" y="6605"/>
                  </a:cubicBezTo>
                  <a:cubicBezTo>
                    <a:pt x="22956" y="6605"/>
                    <a:pt x="23360" y="6614"/>
                    <a:pt x="23775" y="6614"/>
                  </a:cubicBezTo>
                  <a:cubicBezTo>
                    <a:pt x="23983" y="6614"/>
                    <a:pt x="24194" y="6612"/>
                    <a:pt x="24409" y="6605"/>
                  </a:cubicBezTo>
                  <a:cubicBezTo>
                    <a:pt x="24526" y="6605"/>
                    <a:pt x="24702" y="6449"/>
                    <a:pt x="24800" y="6351"/>
                  </a:cubicBezTo>
                  <a:cubicBezTo>
                    <a:pt x="25034" y="6078"/>
                    <a:pt x="25229" y="5785"/>
                    <a:pt x="25464" y="5491"/>
                  </a:cubicBezTo>
                  <a:cubicBezTo>
                    <a:pt x="25503" y="5531"/>
                    <a:pt x="25562" y="5550"/>
                    <a:pt x="25601" y="5589"/>
                  </a:cubicBezTo>
                  <a:cubicBezTo>
                    <a:pt x="25659" y="5746"/>
                    <a:pt x="25679" y="5921"/>
                    <a:pt x="25718" y="6058"/>
                  </a:cubicBezTo>
                  <a:cubicBezTo>
                    <a:pt x="26523" y="5629"/>
                    <a:pt x="26984" y="4644"/>
                    <a:pt x="27879" y="4644"/>
                  </a:cubicBezTo>
                  <a:cubicBezTo>
                    <a:pt x="27963" y="4644"/>
                    <a:pt x="28050" y="4652"/>
                    <a:pt x="28141" y="4671"/>
                  </a:cubicBezTo>
                  <a:cubicBezTo>
                    <a:pt x="28141" y="4671"/>
                    <a:pt x="29275" y="3479"/>
                    <a:pt x="29861" y="2853"/>
                  </a:cubicBezTo>
                  <a:cubicBezTo>
                    <a:pt x="29920" y="2892"/>
                    <a:pt x="30076" y="2931"/>
                    <a:pt x="30193" y="2990"/>
                  </a:cubicBezTo>
                  <a:cubicBezTo>
                    <a:pt x="30213" y="2892"/>
                    <a:pt x="30213" y="2814"/>
                    <a:pt x="30252" y="2756"/>
                  </a:cubicBezTo>
                  <a:cubicBezTo>
                    <a:pt x="30271" y="2208"/>
                    <a:pt x="30017" y="1485"/>
                    <a:pt x="30955" y="1368"/>
                  </a:cubicBezTo>
                  <a:cubicBezTo>
                    <a:pt x="31033" y="1368"/>
                    <a:pt x="31092" y="1231"/>
                    <a:pt x="31092" y="1153"/>
                  </a:cubicBezTo>
                  <a:cubicBezTo>
                    <a:pt x="31178" y="537"/>
                    <a:pt x="31548" y="341"/>
                    <a:pt x="32072" y="341"/>
                  </a:cubicBezTo>
                  <a:cubicBezTo>
                    <a:pt x="32146" y="341"/>
                    <a:pt x="32223" y="345"/>
                    <a:pt x="32304" y="352"/>
                  </a:cubicBezTo>
                  <a:cubicBezTo>
                    <a:pt x="32320" y="354"/>
                    <a:pt x="32337" y="355"/>
                    <a:pt x="32356" y="355"/>
                  </a:cubicBezTo>
                  <a:cubicBezTo>
                    <a:pt x="32518" y="355"/>
                    <a:pt x="32763" y="281"/>
                    <a:pt x="32851" y="176"/>
                  </a:cubicBezTo>
                  <a:cubicBezTo>
                    <a:pt x="32910" y="137"/>
                    <a:pt x="32929" y="59"/>
                    <a:pt x="32949" y="0"/>
                  </a:cubicBezTo>
                  <a:close/>
                </a:path>
              </a:pathLst>
            </a:custGeom>
            <a:solidFill>
              <a:schemeClr val="accent1"/>
            </a:solidFill>
            <a:ln>
              <a:noFill/>
            </a:ln>
            <a:effectLst>
              <a:outerShdw blurRad="214313" algn="bl" rotWithShape="0">
                <a:schemeClr val="dk2">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1" name="Google Shape;631;p38"/>
          <p:cNvGrpSpPr/>
          <p:nvPr/>
        </p:nvGrpSpPr>
        <p:grpSpPr>
          <a:xfrm>
            <a:off x="1636372" y="2363749"/>
            <a:ext cx="691862" cy="648812"/>
            <a:chOff x="3041787" y="2001118"/>
            <a:chExt cx="370158" cy="328164"/>
          </a:xfrm>
        </p:grpSpPr>
        <p:sp>
          <p:nvSpPr>
            <p:cNvPr id="632" name="Google Shape;632;p38"/>
            <p:cNvSpPr/>
            <p:nvPr/>
          </p:nvSpPr>
          <p:spPr>
            <a:xfrm>
              <a:off x="3087689" y="2006993"/>
              <a:ext cx="278536" cy="258628"/>
            </a:xfrm>
            <a:custGeom>
              <a:avLst/>
              <a:gdLst/>
              <a:ahLst/>
              <a:cxnLst/>
              <a:rect l="l" t="t" r="r" b="b"/>
              <a:pathLst>
                <a:path w="10619" h="9860" extrusionOk="0">
                  <a:moveTo>
                    <a:pt x="5309" y="1"/>
                  </a:moveTo>
                  <a:cubicBezTo>
                    <a:pt x="3977" y="1"/>
                    <a:pt x="3566" y="333"/>
                    <a:pt x="3065" y="333"/>
                  </a:cubicBezTo>
                  <a:cubicBezTo>
                    <a:pt x="2918" y="333"/>
                    <a:pt x="2764" y="305"/>
                    <a:pt x="2577" y="231"/>
                  </a:cubicBezTo>
                  <a:lnTo>
                    <a:pt x="299" y="231"/>
                  </a:lnTo>
                  <a:lnTo>
                    <a:pt x="0" y="5947"/>
                  </a:lnTo>
                  <a:cubicBezTo>
                    <a:pt x="190" y="8191"/>
                    <a:pt x="1580" y="9419"/>
                    <a:pt x="2679" y="9860"/>
                  </a:cubicBezTo>
                  <a:lnTo>
                    <a:pt x="7934" y="9860"/>
                  </a:lnTo>
                  <a:cubicBezTo>
                    <a:pt x="9039" y="9419"/>
                    <a:pt x="10429" y="8191"/>
                    <a:pt x="10619" y="5947"/>
                  </a:cubicBezTo>
                  <a:lnTo>
                    <a:pt x="10314" y="231"/>
                  </a:lnTo>
                  <a:lnTo>
                    <a:pt x="8042" y="231"/>
                  </a:lnTo>
                  <a:cubicBezTo>
                    <a:pt x="7855" y="305"/>
                    <a:pt x="7700" y="333"/>
                    <a:pt x="7554" y="333"/>
                  </a:cubicBezTo>
                  <a:cubicBezTo>
                    <a:pt x="7053" y="333"/>
                    <a:pt x="6642" y="1"/>
                    <a:pt x="5309" y="1"/>
                  </a:cubicBezTo>
                  <a:close/>
                </a:path>
              </a:pathLst>
            </a:custGeom>
            <a:solidFill>
              <a:srgbClr val="FAD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38"/>
            <p:cNvSpPr/>
            <p:nvPr/>
          </p:nvSpPr>
          <p:spPr>
            <a:xfrm>
              <a:off x="3298631" y="2001118"/>
              <a:ext cx="113314" cy="184082"/>
            </a:xfrm>
            <a:custGeom>
              <a:avLst/>
              <a:gdLst/>
              <a:ahLst/>
              <a:cxnLst/>
              <a:rect l="l" t="t" r="r" b="b"/>
              <a:pathLst>
                <a:path w="4320" h="7018" extrusionOk="0">
                  <a:moveTo>
                    <a:pt x="1587" y="1"/>
                  </a:moveTo>
                  <a:cubicBezTo>
                    <a:pt x="902" y="1"/>
                    <a:pt x="0" y="455"/>
                    <a:pt x="0" y="455"/>
                  </a:cubicBezTo>
                  <a:cubicBezTo>
                    <a:pt x="2556" y="1215"/>
                    <a:pt x="1166" y="5174"/>
                    <a:pt x="2814" y="6883"/>
                  </a:cubicBezTo>
                  <a:cubicBezTo>
                    <a:pt x="2906" y="6975"/>
                    <a:pt x="3022" y="7018"/>
                    <a:pt x="3136" y="7018"/>
                  </a:cubicBezTo>
                  <a:cubicBezTo>
                    <a:pt x="3324" y="7018"/>
                    <a:pt x="3507" y="6900"/>
                    <a:pt x="3567" y="6693"/>
                  </a:cubicBezTo>
                  <a:cubicBezTo>
                    <a:pt x="3702" y="6266"/>
                    <a:pt x="3831" y="5581"/>
                    <a:pt x="3811" y="4605"/>
                  </a:cubicBezTo>
                  <a:cubicBezTo>
                    <a:pt x="3784" y="3269"/>
                    <a:pt x="4319" y="3188"/>
                    <a:pt x="4319" y="3188"/>
                  </a:cubicBezTo>
                  <a:cubicBezTo>
                    <a:pt x="4319" y="3188"/>
                    <a:pt x="3634" y="1"/>
                    <a:pt x="1587" y="1"/>
                  </a:cubicBezTo>
                  <a:close/>
                </a:path>
              </a:pathLst>
            </a:custGeom>
            <a:solidFill>
              <a:srgbClr val="5E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38"/>
            <p:cNvSpPr/>
            <p:nvPr/>
          </p:nvSpPr>
          <p:spPr>
            <a:xfrm>
              <a:off x="3143166" y="2114431"/>
              <a:ext cx="41837" cy="53719"/>
            </a:xfrm>
            <a:custGeom>
              <a:avLst/>
              <a:gdLst/>
              <a:ahLst/>
              <a:cxnLst/>
              <a:rect l="l" t="t" r="r" b="b"/>
              <a:pathLst>
                <a:path w="1595" h="2048" extrusionOk="0">
                  <a:moveTo>
                    <a:pt x="801" y="0"/>
                  </a:moveTo>
                  <a:cubicBezTo>
                    <a:pt x="360" y="0"/>
                    <a:pt x="8" y="359"/>
                    <a:pt x="1" y="800"/>
                  </a:cubicBezTo>
                  <a:lnTo>
                    <a:pt x="1" y="1254"/>
                  </a:lnTo>
                  <a:cubicBezTo>
                    <a:pt x="8" y="1695"/>
                    <a:pt x="360" y="2048"/>
                    <a:pt x="801" y="2048"/>
                  </a:cubicBezTo>
                  <a:cubicBezTo>
                    <a:pt x="1242" y="2048"/>
                    <a:pt x="1594" y="1695"/>
                    <a:pt x="1594" y="1254"/>
                  </a:cubicBezTo>
                  <a:lnTo>
                    <a:pt x="1594" y="800"/>
                  </a:lnTo>
                  <a:cubicBezTo>
                    <a:pt x="1594" y="359"/>
                    <a:pt x="1242" y="0"/>
                    <a:pt x="80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38"/>
            <p:cNvSpPr/>
            <p:nvPr/>
          </p:nvSpPr>
          <p:spPr>
            <a:xfrm>
              <a:off x="3161133" y="2114431"/>
              <a:ext cx="23869" cy="41811"/>
            </a:xfrm>
            <a:custGeom>
              <a:avLst/>
              <a:gdLst/>
              <a:ahLst/>
              <a:cxnLst/>
              <a:rect l="l" t="t" r="r" b="b"/>
              <a:pathLst>
                <a:path w="910" h="1594" extrusionOk="0">
                  <a:moveTo>
                    <a:pt x="116" y="0"/>
                  </a:moveTo>
                  <a:cubicBezTo>
                    <a:pt x="75" y="0"/>
                    <a:pt x="41" y="7"/>
                    <a:pt x="1" y="14"/>
                  </a:cubicBezTo>
                  <a:lnTo>
                    <a:pt x="1" y="1139"/>
                  </a:lnTo>
                  <a:cubicBezTo>
                    <a:pt x="1" y="1390"/>
                    <a:pt x="204" y="1593"/>
                    <a:pt x="455" y="1593"/>
                  </a:cubicBezTo>
                  <a:cubicBezTo>
                    <a:pt x="706" y="1593"/>
                    <a:pt x="909" y="1390"/>
                    <a:pt x="909" y="1139"/>
                  </a:cubicBezTo>
                  <a:lnTo>
                    <a:pt x="909" y="800"/>
                  </a:lnTo>
                  <a:cubicBezTo>
                    <a:pt x="909" y="359"/>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38"/>
            <p:cNvSpPr/>
            <p:nvPr/>
          </p:nvSpPr>
          <p:spPr>
            <a:xfrm>
              <a:off x="3155258" y="2120464"/>
              <a:ext cx="17810" cy="17810"/>
            </a:xfrm>
            <a:custGeom>
              <a:avLst/>
              <a:gdLst/>
              <a:ahLst/>
              <a:cxnLst/>
              <a:rect l="l" t="t" r="r" b="b"/>
              <a:pathLst>
                <a:path w="679" h="679" extrusionOk="0">
                  <a:moveTo>
                    <a:pt x="340" y="1"/>
                  </a:moveTo>
                  <a:cubicBezTo>
                    <a:pt x="150" y="1"/>
                    <a:pt x="1" y="150"/>
                    <a:pt x="1" y="340"/>
                  </a:cubicBezTo>
                  <a:cubicBezTo>
                    <a:pt x="1" y="529"/>
                    <a:pt x="150" y="679"/>
                    <a:pt x="340" y="679"/>
                  </a:cubicBezTo>
                  <a:cubicBezTo>
                    <a:pt x="530" y="679"/>
                    <a:pt x="679" y="529"/>
                    <a:pt x="679" y="340"/>
                  </a:cubicBezTo>
                  <a:cubicBezTo>
                    <a:pt x="679" y="150"/>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38"/>
            <p:cNvSpPr/>
            <p:nvPr/>
          </p:nvSpPr>
          <p:spPr>
            <a:xfrm>
              <a:off x="3268571" y="2114431"/>
              <a:ext cx="41811" cy="53719"/>
            </a:xfrm>
            <a:custGeom>
              <a:avLst/>
              <a:gdLst/>
              <a:ahLst/>
              <a:cxnLst/>
              <a:rect l="l" t="t" r="r" b="b"/>
              <a:pathLst>
                <a:path w="1594" h="2048" extrusionOk="0">
                  <a:moveTo>
                    <a:pt x="800" y="0"/>
                  </a:moveTo>
                  <a:cubicBezTo>
                    <a:pt x="359" y="0"/>
                    <a:pt x="0" y="359"/>
                    <a:pt x="0" y="800"/>
                  </a:cubicBezTo>
                  <a:lnTo>
                    <a:pt x="0" y="1254"/>
                  </a:lnTo>
                  <a:cubicBezTo>
                    <a:pt x="0" y="1695"/>
                    <a:pt x="359" y="2048"/>
                    <a:pt x="800" y="2048"/>
                  </a:cubicBezTo>
                  <a:cubicBezTo>
                    <a:pt x="1234" y="2048"/>
                    <a:pt x="1594" y="1695"/>
                    <a:pt x="1594" y="1254"/>
                  </a:cubicBezTo>
                  <a:lnTo>
                    <a:pt x="1594" y="800"/>
                  </a:lnTo>
                  <a:cubicBezTo>
                    <a:pt x="1594" y="359"/>
                    <a:pt x="1234" y="0"/>
                    <a:pt x="80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38"/>
            <p:cNvSpPr/>
            <p:nvPr/>
          </p:nvSpPr>
          <p:spPr>
            <a:xfrm>
              <a:off x="3286513" y="2114431"/>
              <a:ext cx="23869" cy="41811"/>
            </a:xfrm>
            <a:custGeom>
              <a:avLst/>
              <a:gdLst/>
              <a:ahLst/>
              <a:cxnLst/>
              <a:rect l="l" t="t" r="r" b="b"/>
              <a:pathLst>
                <a:path w="910" h="1594" extrusionOk="0">
                  <a:moveTo>
                    <a:pt x="116" y="0"/>
                  </a:moveTo>
                  <a:cubicBezTo>
                    <a:pt x="76" y="0"/>
                    <a:pt x="35" y="7"/>
                    <a:pt x="1" y="14"/>
                  </a:cubicBezTo>
                  <a:lnTo>
                    <a:pt x="1" y="1139"/>
                  </a:lnTo>
                  <a:cubicBezTo>
                    <a:pt x="1" y="1390"/>
                    <a:pt x="204" y="1593"/>
                    <a:pt x="455" y="1593"/>
                  </a:cubicBezTo>
                  <a:cubicBezTo>
                    <a:pt x="706" y="1593"/>
                    <a:pt x="910" y="1390"/>
                    <a:pt x="910" y="1139"/>
                  </a:cubicBezTo>
                  <a:lnTo>
                    <a:pt x="910" y="800"/>
                  </a:lnTo>
                  <a:cubicBezTo>
                    <a:pt x="910" y="359"/>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38"/>
            <p:cNvSpPr/>
            <p:nvPr/>
          </p:nvSpPr>
          <p:spPr>
            <a:xfrm>
              <a:off x="3280480" y="2120464"/>
              <a:ext cx="17994" cy="17810"/>
            </a:xfrm>
            <a:custGeom>
              <a:avLst/>
              <a:gdLst/>
              <a:ahLst/>
              <a:cxnLst/>
              <a:rect l="l" t="t" r="r" b="b"/>
              <a:pathLst>
                <a:path w="686" h="679" extrusionOk="0">
                  <a:moveTo>
                    <a:pt x="346" y="1"/>
                  </a:moveTo>
                  <a:cubicBezTo>
                    <a:pt x="156" y="1"/>
                    <a:pt x="0" y="150"/>
                    <a:pt x="0" y="340"/>
                  </a:cubicBezTo>
                  <a:cubicBezTo>
                    <a:pt x="0" y="529"/>
                    <a:pt x="156" y="679"/>
                    <a:pt x="346" y="679"/>
                  </a:cubicBezTo>
                  <a:cubicBezTo>
                    <a:pt x="529" y="679"/>
                    <a:pt x="685" y="529"/>
                    <a:pt x="685" y="340"/>
                  </a:cubicBezTo>
                  <a:cubicBezTo>
                    <a:pt x="685" y="150"/>
                    <a:pt x="529" y="1"/>
                    <a:pt x="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38"/>
            <p:cNvSpPr/>
            <p:nvPr/>
          </p:nvSpPr>
          <p:spPr>
            <a:xfrm>
              <a:off x="3298447" y="2011741"/>
              <a:ext cx="98730" cy="173459"/>
            </a:xfrm>
            <a:custGeom>
              <a:avLst/>
              <a:gdLst/>
              <a:ahLst/>
              <a:cxnLst/>
              <a:rect l="l" t="t" r="r" b="b"/>
              <a:pathLst>
                <a:path w="3764" h="6613" extrusionOk="0">
                  <a:moveTo>
                    <a:pt x="496" y="0"/>
                  </a:moveTo>
                  <a:cubicBezTo>
                    <a:pt x="342" y="0"/>
                    <a:pt x="177" y="17"/>
                    <a:pt x="0" y="50"/>
                  </a:cubicBezTo>
                  <a:cubicBezTo>
                    <a:pt x="2563" y="816"/>
                    <a:pt x="1167" y="4776"/>
                    <a:pt x="2814" y="6478"/>
                  </a:cubicBezTo>
                  <a:cubicBezTo>
                    <a:pt x="2906" y="6570"/>
                    <a:pt x="3022" y="6613"/>
                    <a:pt x="3136" y="6613"/>
                  </a:cubicBezTo>
                  <a:cubicBezTo>
                    <a:pt x="3326" y="6613"/>
                    <a:pt x="3510" y="6495"/>
                    <a:pt x="3574" y="6288"/>
                  </a:cubicBezTo>
                  <a:cubicBezTo>
                    <a:pt x="3669" y="5963"/>
                    <a:pt x="3730" y="5624"/>
                    <a:pt x="3764" y="5291"/>
                  </a:cubicBezTo>
                  <a:cubicBezTo>
                    <a:pt x="3316" y="5068"/>
                    <a:pt x="2936" y="4356"/>
                    <a:pt x="2706" y="3149"/>
                  </a:cubicBezTo>
                  <a:cubicBezTo>
                    <a:pt x="2323" y="1189"/>
                    <a:pt x="1805" y="0"/>
                    <a:pt x="496" y="0"/>
                  </a:cubicBezTo>
                  <a:close/>
                </a:path>
              </a:pathLst>
            </a:custGeom>
            <a:solidFill>
              <a:srgbClr val="5E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38"/>
            <p:cNvSpPr/>
            <p:nvPr/>
          </p:nvSpPr>
          <p:spPr>
            <a:xfrm>
              <a:off x="3087506" y="2013052"/>
              <a:ext cx="98730" cy="252569"/>
            </a:xfrm>
            <a:custGeom>
              <a:avLst/>
              <a:gdLst/>
              <a:ahLst/>
              <a:cxnLst/>
              <a:rect l="l" t="t" r="r" b="b"/>
              <a:pathLst>
                <a:path w="3764" h="9629" extrusionOk="0">
                  <a:moveTo>
                    <a:pt x="306" y="0"/>
                  </a:moveTo>
                  <a:lnTo>
                    <a:pt x="0" y="5716"/>
                  </a:lnTo>
                  <a:cubicBezTo>
                    <a:pt x="190" y="7960"/>
                    <a:pt x="1587" y="9188"/>
                    <a:pt x="2686" y="9629"/>
                  </a:cubicBezTo>
                  <a:lnTo>
                    <a:pt x="3764" y="9629"/>
                  </a:lnTo>
                  <a:cubicBezTo>
                    <a:pt x="3764" y="9629"/>
                    <a:pt x="1872" y="8361"/>
                    <a:pt x="1560" y="6116"/>
                  </a:cubicBezTo>
                  <a:cubicBezTo>
                    <a:pt x="950" y="1743"/>
                    <a:pt x="2109" y="434"/>
                    <a:pt x="3113" y="102"/>
                  </a:cubicBezTo>
                  <a:cubicBezTo>
                    <a:pt x="2930" y="102"/>
                    <a:pt x="2747" y="68"/>
                    <a:pt x="2584" y="0"/>
                  </a:cubicBezTo>
                  <a:close/>
                </a:path>
              </a:pathLst>
            </a:custGeom>
            <a:solidFill>
              <a:srgbClr val="FAD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38"/>
            <p:cNvSpPr/>
            <p:nvPr/>
          </p:nvSpPr>
          <p:spPr>
            <a:xfrm>
              <a:off x="3041787" y="2001118"/>
              <a:ext cx="113497" cy="184082"/>
            </a:xfrm>
            <a:custGeom>
              <a:avLst/>
              <a:gdLst/>
              <a:ahLst/>
              <a:cxnLst/>
              <a:rect l="l" t="t" r="r" b="b"/>
              <a:pathLst>
                <a:path w="4327" h="7018" extrusionOk="0">
                  <a:moveTo>
                    <a:pt x="2733" y="1"/>
                  </a:moveTo>
                  <a:cubicBezTo>
                    <a:pt x="686" y="1"/>
                    <a:pt x="1" y="3188"/>
                    <a:pt x="1" y="3188"/>
                  </a:cubicBezTo>
                  <a:cubicBezTo>
                    <a:pt x="1" y="3188"/>
                    <a:pt x="543" y="3269"/>
                    <a:pt x="509" y="4605"/>
                  </a:cubicBezTo>
                  <a:cubicBezTo>
                    <a:pt x="489" y="5581"/>
                    <a:pt x="625" y="6266"/>
                    <a:pt x="753" y="6693"/>
                  </a:cubicBezTo>
                  <a:cubicBezTo>
                    <a:pt x="813" y="6900"/>
                    <a:pt x="996" y="7018"/>
                    <a:pt x="1184" y="7018"/>
                  </a:cubicBezTo>
                  <a:cubicBezTo>
                    <a:pt x="1298" y="7018"/>
                    <a:pt x="1414" y="6975"/>
                    <a:pt x="1506" y="6883"/>
                  </a:cubicBezTo>
                  <a:cubicBezTo>
                    <a:pt x="3154" y="5174"/>
                    <a:pt x="1764" y="1215"/>
                    <a:pt x="4327" y="455"/>
                  </a:cubicBezTo>
                  <a:cubicBezTo>
                    <a:pt x="4327" y="455"/>
                    <a:pt x="3411" y="1"/>
                    <a:pt x="2733" y="1"/>
                  </a:cubicBezTo>
                  <a:close/>
                </a:path>
              </a:pathLst>
            </a:custGeom>
            <a:solidFill>
              <a:srgbClr val="5E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38"/>
            <p:cNvSpPr/>
            <p:nvPr/>
          </p:nvSpPr>
          <p:spPr>
            <a:xfrm>
              <a:off x="3041787" y="2001118"/>
              <a:ext cx="111373" cy="122232"/>
            </a:xfrm>
            <a:custGeom>
              <a:avLst/>
              <a:gdLst/>
              <a:ahLst/>
              <a:cxnLst/>
              <a:rect l="l" t="t" r="r" b="b"/>
              <a:pathLst>
                <a:path w="4246" h="4660" extrusionOk="0">
                  <a:moveTo>
                    <a:pt x="2733" y="1"/>
                  </a:moveTo>
                  <a:cubicBezTo>
                    <a:pt x="686" y="1"/>
                    <a:pt x="1" y="3188"/>
                    <a:pt x="1" y="3188"/>
                  </a:cubicBezTo>
                  <a:cubicBezTo>
                    <a:pt x="1" y="3188"/>
                    <a:pt x="543" y="3269"/>
                    <a:pt x="509" y="4605"/>
                  </a:cubicBezTo>
                  <a:lnTo>
                    <a:pt x="509" y="4659"/>
                  </a:lnTo>
                  <a:cubicBezTo>
                    <a:pt x="1500" y="916"/>
                    <a:pt x="2883" y="307"/>
                    <a:pt x="3682" y="307"/>
                  </a:cubicBezTo>
                  <a:cubicBezTo>
                    <a:pt x="3944" y="307"/>
                    <a:pt x="4143" y="373"/>
                    <a:pt x="4245" y="414"/>
                  </a:cubicBezTo>
                  <a:cubicBezTo>
                    <a:pt x="4015" y="313"/>
                    <a:pt x="3296" y="1"/>
                    <a:pt x="2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8"/>
            <p:cNvSpPr/>
            <p:nvPr/>
          </p:nvSpPr>
          <p:spPr>
            <a:xfrm>
              <a:off x="3161133" y="2221843"/>
              <a:ext cx="131281" cy="95530"/>
            </a:xfrm>
            <a:custGeom>
              <a:avLst/>
              <a:gdLst/>
              <a:ahLst/>
              <a:cxnLst/>
              <a:rect l="l" t="t" r="r" b="b"/>
              <a:pathLst>
                <a:path w="5005" h="3642" extrusionOk="0">
                  <a:moveTo>
                    <a:pt x="2503" y="0"/>
                  </a:moveTo>
                  <a:cubicBezTo>
                    <a:pt x="1119" y="0"/>
                    <a:pt x="1" y="814"/>
                    <a:pt x="1" y="1824"/>
                  </a:cubicBezTo>
                  <a:cubicBezTo>
                    <a:pt x="1" y="2828"/>
                    <a:pt x="1119" y="3642"/>
                    <a:pt x="2503" y="3642"/>
                  </a:cubicBezTo>
                  <a:cubicBezTo>
                    <a:pt x="3886" y="3642"/>
                    <a:pt x="5005" y="2828"/>
                    <a:pt x="5005" y="1824"/>
                  </a:cubicBezTo>
                  <a:cubicBezTo>
                    <a:pt x="5005" y="814"/>
                    <a:pt x="3886" y="0"/>
                    <a:pt x="2503" y="0"/>
                  </a:cubicBezTo>
                  <a:close/>
                </a:path>
              </a:pathLst>
            </a:custGeom>
            <a:solidFill>
              <a:srgbClr val="FAD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38"/>
            <p:cNvSpPr/>
            <p:nvPr/>
          </p:nvSpPr>
          <p:spPr>
            <a:xfrm>
              <a:off x="3196885" y="2269687"/>
              <a:ext cx="59778" cy="59595"/>
            </a:xfrm>
            <a:custGeom>
              <a:avLst/>
              <a:gdLst/>
              <a:ahLst/>
              <a:cxnLst/>
              <a:rect l="l" t="t" r="r" b="b"/>
              <a:pathLst>
                <a:path w="2279" h="2272" extrusionOk="0">
                  <a:moveTo>
                    <a:pt x="1" y="0"/>
                  </a:moveTo>
                  <a:lnTo>
                    <a:pt x="1" y="1140"/>
                  </a:lnTo>
                  <a:cubicBezTo>
                    <a:pt x="1" y="1763"/>
                    <a:pt x="516" y="2272"/>
                    <a:pt x="1140" y="2272"/>
                  </a:cubicBezTo>
                  <a:cubicBezTo>
                    <a:pt x="1770" y="2272"/>
                    <a:pt x="2279" y="1763"/>
                    <a:pt x="2279" y="1140"/>
                  </a:cubicBezTo>
                  <a:lnTo>
                    <a:pt x="2279" y="0"/>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38"/>
            <p:cNvSpPr/>
            <p:nvPr/>
          </p:nvSpPr>
          <p:spPr>
            <a:xfrm>
              <a:off x="3196885" y="2269687"/>
              <a:ext cx="59778" cy="29850"/>
            </a:xfrm>
            <a:custGeom>
              <a:avLst/>
              <a:gdLst/>
              <a:ahLst/>
              <a:cxnLst/>
              <a:rect l="l" t="t" r="r" b="b"/>
              <a:pathLst>
                <a:path w="2279" h="1138" extrusionOk="0">
                  <a:moveTo>
                    <a:pt x="1" y="0"/>
                  </a:moveTo>
                  <a:lnTo>
                    <a:pt x="1" y="889"/>
                  </a:lnTo>
                  <a:cubicBezTo>
                    <a:pt x="319" y="848"/>
                    <a:pt x="631" y="746"/>
                    <a:pt x="916" y="597"/>
                  </a:cubicBezTo>
                  <a:lnTo>
                    <a:pt x="916" y="909"/>
                  </a:lnTo>
                  <a:cubicBezTo>
                    <a:pt x="916" y="1062"/>
                    <a:pt x="1029" y="1138"/>
                    <a:pt x="1143" y="1138"/>
                  </a:cubicBezTo>
                  <a:cubicBezTo>
                    <a:pt x="1257" y="1138"/>
                    <a:pt x="1370" y="1062"/>
                    <a:pt x="1370" y="909"/>
                  </a:cubicBezTo>
                  <a:lnTo>
                    <a:pt x="1370" y="590"/>
                  </a:lnTo>
                  <a:cubicBezTo>
                    <a:pt x="1648" y="746"/>
                    <a:pt x="1960" y="848"/>
                    <a:pt x="2279" y="889"/>
                  </a:cubicBezTo>
                  <a:lnTo>
                    <a:pt x="2279" y="0"/>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38"/>
            <p:cNvSpPr/>
            <p:nvPr/>
          </p:nvSpPr>
          <p:spPr>
            <a:xfrm>
              <a:off x="3143166" y="2215968"/>
              <a:ext cx="167216" cy="65680"/>
            </a:xfrm>
            <a:custGeom>
              <a:avLst/>
              <a:gdLst/>
              <a:ahLst/>
              <a:cxnLst/>
              <a:rect l="l" t="t" r="r" b="b"/>
              <a:pathLst>
                <a:path w="6375" h="2504" extrusionOk="0">
                  <a:moveTo>
                    <a:pt x="1709" y="1"/>
                  </a:moveTo>
                  <a:cubicBezTo>
                    <a:pt x="767" y="1"/>
                    <a:pt x="1" y="557"/>
                    <a:pt x="1" y="1248"/>
                  </a:cubicBezTo>
                  <a:cubicBezTo>
                    <a:pt x="1" y="1940"/>
                    <a:pt x="767" y="2503"/>
                    <a:pt x="1709" y="2503"/>
                  </a:cubicBezTo>
                  <a:cubicBezTo>
                    <a:pt x="1720" y="2503"/>
                    <a:pt x="1731" y="2503"/>
                    <a:pt x="1742" y="2503"/>
                  </a:cubicBezTo>
                  <a:cubicBezTo>
                    <a:pt x="2165" y="2503"/>
                    <a:pt x="2579" y="2374"/>
                    <a:pt x="2923" y="2130"/>
                  </a:cubicBezTo>
                  <a:cubicBezTo>
                    <a:pt x="3001" y="2072"/>
                    <a:pt x="3094" y="2043"/>
                    <a:pt x="3189" y="2043"/>
                  </a:cubicBezTo>
                  <a:cubicBezTo>
                    <a:pt x="3283" y="2043"/>
                    <a:pt x="3378" y="2072"/>
                    <a:pt x="3459" y="2130"/>
                  </a:cubicBezTo>
                  <a:cubicBezTo>
                    <a:pt x="3803" y="2374"/>
                    <a:pt x="4211" y="2503"/>
                    <a:pt x="4633" y="2503"/>
                  </a:cubicBezTo>
                  <a:cubicBezTo>
                    <a:pt x="4644" y="2503"/>
                    <a:pt x="4655" y="2503"/>
                    <a:pt x="4666" y="2503"/>
                  </a:cubicBezTo>
                  <a:cubicBezTo>
                    <a:pt x="5608" y="2503"/>
                    <a:pt x="6375" y="1940"/>
                    <a:pt x="6375" y="1248"/>
                  </a:cubicBezTo>
                  <a:cubicBezTo>
                    <a:pt x="6375" y="557"/>
                    <a:pt x="5608" y="1"/>
                    <a:pt x="4666"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38"/>
            <p:cNvSpPr/>
            <p:nvPr/>
          </p:nvSpPr>
          <p:spPr>
            <a:xfrm>
              <a:off x="3191009" y="2192151"/>
              <a:ext cx="71713" cy="50362"/>
            </a:xfrm>
            <a:custGeom>
              <a:avLst/>
              <a:gdLst/>
              <a:ahLst/>
              <a:cxnLst/>
              <a:rect l="l" t="t" r="r" b="b"/>
              <a:pathLst>
                <a:path w="2734" h="1920" extrusionOk="0">
                  <a:moveTo>
                    <a:pt x="1364" y="0"/>
                  </a:moveTo>
                  <a:cubicBezTo>
                    <a:pt x="611" y="0"/>
                    <a:pt x="1" y="407"/>
                    <a:pt x="1" y="909"/>
                  </a:cubicBezTo>
                  <a:cubicBezTo>
                    <a:pt x="1" y="1397"/>
                    <a:pt x="570" y="1648"/>
                    <a:pt x="984" y="1838"/>
                  </a:cubicBezTo>
                  <a:cubicBezTo>
                    <a:pt x="1106" y="1892"/>
                    <a:pt x="1237" y="1919"/>
                    <a:pt x="1366" y="1919"/>
                  </a:cubicBezTo>
                  <a:cubicBezTo>
                    <a:pt x="1496" y="1919"/>
                    <a:pt x="1625" y="1892"/>
                    <a:pt x="1743" y="1838"/>
                  </a:cubicBezTo>
                  <a:cubicBezTo>
                    <a:pt x="2157" y="1648"/>
                    <a:pt x="2733" y="1390"/>
                    <a:pt x="2733" y="909"/>
                  </a:cubicBezTo>
                  <a:cubicBezTo>
                    <a:pt x="2733" y="407"/>
                    <a:pt x="2123" y="0"/>
                    <a:pt x="1364"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38"/>
            <p:cNvSpPr/>
            <p:nvPr/>
          </p:nvSpPr>
          <p:spPr>
            <a:xfrm>
              <a:off x="3190826" y="2193908"/>
              <a:ext cx="53221" cy="48604"/>
            </a:xfrm>
            <a:custGeom>
              <a:avLst/>
              <a:gdLst/>
              <a:ahLst/>
              <a:cxnLst/>
              <a:rect l="l" t="t" r="r" b="b"/>
              <a:pathLst>
                <a:path w="2029" h="1853" extrusionOk="0">
                  <a:moveTo>
                    <a:pt x="849" y="1"/>
                  </a:moveTo>
                  <a:lnTo>
                    <a:pt x="849" y="1"/>
                  </a:lnTo>
                  <a:cubicBezTo>
                    <a:pt x="354" y="137"/>
                    <a:pt x="1" y="462"/>
                    <a:pt x="1" y="842"/>
                  </a:cubicBezTo>
                  <a:cubicBezTo>
                    <a:pt x="1" y="1323"/>
                    <a:pt x="577" y="1581"/>
                    <a:pt x="991" y="1771"/>
                  </a:cubicBezTo>
                  <a:cubicBezTo>
                    <a:pt x="1113" y="1825"/>
                    <a:pt x="1242" y="1852"/>
                    <a:pt x="1371" y="1852"/>
                  </a:cubicBezTo>
                  <a:cubicBezTo>
                    <a:pt x="1499" y="1852"/>
                    <a:pt x="1628" y="1825"/>
                    <a:pt x="1750" y="1771"/>
                  </a:cubicBezTo>
                  <a:cubicBezTo>
                    <a:pt x="1839" y="1730"/>
                    <a:pt x="1933" y="1689"/>
                    <a:pt x="2028" y="1642"/>
                  </a:cubicBezTo>
                  <a:cubicBezTo>
                    <a:pt x="1472" y="1540"/>
                    <a:pt x="747" y="1167"/>
                    <a:pt x="679" y="591"/>
                  </a:cubicBezTo>
                  <a:cubicBezTo>
                    <a:pt x="652" y="306"/>
                    <a:pt x="849" y="1"/>
                    <a:pt x="84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0" name="Google Shape;650;p38"/>
          <p:cNvGrpSpPr/>
          <p:nvPr/>
        </p:nvGrpSpPr>
        <p:grpSpPr>
          <a:xfrm>
            <a:off x="5928079" y="3098982"/>
            <a:ext cx="553127" cy="526571"/>
            <a:chOff x="3041787" y="2001118"/>
            <a:chExt cx="370158" cy="328164"/>
          </a:xfrm>
        </p:grpSpPr>
        <p:sp>
          <p:nvSpPr>
            <p:cNvPr id="651" name="Google Shape;651;p38"/>
            <p:cNvSpPr/>
            <p:nvPr/>
          </p:nvSpPr>
          <p:spPr>
            <a:xfrm>
              <a:off x="3087689" y="2006993"/>
              <a:ext cx="278536" cy="258628"/>
            </a:xfrm>
            <a:custGeom>
              <a:avLst/>
              <a:gdLst/>
              <a:ahLst/>
              <a:cxnLst/>
              <a:rect l="l" t="t" r="r" b="b"/>
              <a:pathLst>
                <a:path w="10619" h="9860" extrusionOk="0">
                  <a:moveTo>
                    <a:pt x="5309" y="1"/>
                  </a:moveTo>
                  <a:cubicBezTo>
                    <a:pt x="3977" y="1"/>
                    <a:pt x="3566" y="333"/>
                    <a:pt x="3065" y="333"/>
                  </a:cubicBezTo>
                  <a:cubicBezTo>
                    <a:pt x="2918" y="333"/>
                    <a:pt x="2764" y="305"/>
                    <a:pt x="2577" y="231"/>
                  </a:cubicBezTo>
                  <a:lnTo>
                    <a:pt x="299" y="231"/>
                  </a:lnTo>
                  <a:lnTo>
                    <a:pt x="0" y="5947"/>
                  </a:lnTo>
                  <a:cubicBezTo>
                    <a:pt x="190" y="8191"/>
                    <a:pt x="1580" y="9419"/>
                    <a:pt x="2679" y="9860"/>
                  </a:cubicBezTo>
                  <a:lnTo>
                    <a:pt x="7934" y="9860"/>
                  </a:lnTo>
                  <a:cubicBezTo>
                    <a:pt x="9039" y="9419"/>
                    <a:pt x="10429" y="8191"/>
                    <a:pt x="10619" y="5947"/>
                  </a:cubicBezTo>
                  <a:lnTo>
                    <a:pt x="10314" y="231"/>
                  </a:lnTo>
                  <a:lnTo>
                    <a:pt x="8042" y="231"/>
                  </a:lnTo>
                  <a:cubicBezTo>
                    <a:pt x="7855" y="305"/>
                    <a:pt x="7700" y="333"/>
                    <a:pt x="7554" y="333"/>
                  </a:cubicBezTo>
                  <a:cubicBezTo>
                    <a:pt x="7053" y="333"/>
                    <a:pt x="6642" y="1"/>
                    <a:pt x="5309" y="1"/>
                  </a:cubicBezTo>
                  <a:close/>
                </a:path>
              </a:pathLst>
            </a:custGeom>
            <a:solidFill>
              <a:srgbClr val="FAD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38"/>
            <p:cNvSpPr/>
            <p:nvPr/>
          </p:nvSpPr>
          <p:spPr>
            <a:xfrm>
              <a:off x="3298631" y="2001118"/>
              <a:ext cx="113314" cy="184082"/>
            </a:xfrm>
            <a:custGeom>
              <a:avLst/>
              <a:gdLst/>
              <a:ahLst/>
              <a:cxnLst/>
              <a:rect l="l" t="t" r="r" b="b"/>
              <a:pathLst>
                <a:path w="4320" h="7018" extrusionOk="0">
                  <a:moveTo>
                    <a:pt x="1587" y="1"/>
                  </a:moveTo>
                  <a:cubicBezTo>
                    <a:pt x="902" y="1"/>
                    <a:pt x="0" y="455"/>
                    <a:pt x="0" y="455"/>
                  </a:cubicBezTo>
                  <a:cubicBezTo>
                    <a:pt x="2556" y="1215"/>
                    <a:pt x="1166" y="5174"/>
                    <a:pt x="2814" y="6883"/>
                  </a:cubicBezTo>
                  <a:cubicBezTo>
                    <a:pt x="2906" y="6975"/>
                    <a:pt x="3022" y="7018"/>
                    <a:pt x="3136" y="7018"/>
                  </a:cubicBezTo>
                  <a:cubicBezTo>
                    <a:pt x="3324" y="7018"/>
                    <a:pt x="3507" y="6900"/>
                    <a:pt x="3567" y="6693"/>
                  </a:cubicBezTo>
                  <a:cubicBezTo>
                    <a:pt x="3702" y="6266"/>
                    <a:pt x="3831" y="5581"/>
                    <a:pt x="3811" y="4605"/>
                  </a:cubicBezTo>
                  <a:cubicBezTo>
                    <a:pt x="3784" y="3269"/>
                    <a:pt x="4319" y="3188"/>
                    <a:pt x="4319" y="3188"/>
                  </a:cubicBezTo>
                  <a:cubicBezTo>
                    <a:pt x="4319" y="3188"/>
                    <a:pt x="3634" y="1"/>
                    <a:pt x="1587" y="1"/>
                  </a:cubicBezTo>
                  <a:close/>
                </a:path>
              </a:pathLst>
            </a:custGeom>
            <a:solidFill>
              <a:srgbClr val="5E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8"/>
            <p:cNvSpPr/>
            <p:nvPr/>
          </p:nvSpPr>
          <p:spPr>
            <a:xfrm>
              <a:off x="3143166" y="2114431"/>
              <a:ext cx="41837" cy="53719"/>
            </a:xfrm>
            <a:custGeom>
              <a:avLst/>
              <a:gdLst/>
              <a:ahLst/>
              <a:cxnLst/>
              <a:rect l="l" t="t" r="r" b="b"/>
              <a:pathLst>
                <a:path w="1595" h="2048" extrusionOk="0">
                  <a:moveTo>
                    <a:pt x="801" y="0"/>
                  </a:moveTo>
                  <a:cubicBezTo>
                    <a:pt x="360" y="0"/>
                    <a:pt x="8" y="359"/>
                    <a:pt x="1" y="800"/>
                  </a:cubicBezTo>
                  <a:lnTo>
                    <a:pt x="1" y="1254"/>
                  </a:lnTo>
                  <a:cubicBezTo>
                    <a:pt x="8" y="1695"/>
                    <a:pt x="360" y="2048"/>
                    <a:pt x="801" y="2048"/>
                  </a:cubicBezTo>
                  <a:cubicBezTo>
                    <a:pt x="1242" y="2048"/>
                    <a:pt x="1594" y="1695"/>
                    <a:pt x="1594" y="1254"/>
                  </a:cubicBezTo>
                  <a:lnTo>
                    <a:pt x="1594" y="800"/>
                  </a:lnTo>
                  <a:cubicBezTo>
                    <a:pt x="1594" y="359"/>
                    <a:pt x="1242" y="0"/>
                    <a:pt x="80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8"/>
            <p:cNvSpPr/>
            <p:nvPr/>
          </p:nvSpPr>
          <p:spPr>
            <a:xfrm>
              <a:off x="3161133" y="2114431"/>
              <a:ext cx="23869" cy="41811"/>
            </a:xfrm>
            <a:custGeom>
              <a:avLst/>
              <a:gdLst/>
              <a:ahLst/>
              <a:cxnLst/>
              <a:rect l="l" t="t" r="r" b="b"/>
              <a:pathLst>
                <a:path w="910" h="1594" extrusionOk="0">
                  <a:moveTo>
                    <a:pt x="116" y="0"/>
                  </a:moveTo>
                  <a:cubicBezTo>
                    <a:pt x="75" y="0"/>
                    <a:pt x="41" y="7"/>
                    <a:pt x="1" y="14"/>
                  </a:cubicBezTo>
                  <a:lnTo>
                    <a:pt x="1" y="1139"/>
                  </a:lnTo>
                  <a:cubicBezTo>
                    <a:pt x="1" y="1390"/>
                    <a:pt x="204" y="1593"/>
                    <a:pt x="455" y="1593"/>
                  </a:cubicBezTo>
                  <a:cubicBezTo>
                    <a:pt x="706" y="1593"/>
                    <a:pt x="909" y="1390"/>
                    <a:pt x="909" y="1139"/>
                  </a:cubicBezTo>
                  <a:lnTo>
                    <a:pt x="909" y="800"/>
                  </a:lnTo>
                  <a:cubicBezTo>
                    <a:pt x="909" y="359"/>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8"/>
            <p:cNvSpPr/>
            <p:nvPr/>
          </p:nvSpPr>
          <p:spPr>
            <a:xfrm>
              <a:off x="3155258" y="2120464"/>
              <a:ext cx="17810" cy="17810"/>
            </a:xfrm>
            <a:custGeom>
              <a:avLst/>
              <a:gdLst/>
              <a:ahLst/>
              <a:cxnLst/>
              <a:rect l="l" t="t" r="r" b="b"/>
              <a:pathLst>
                <a:path w="679" h="679" extrusionOk="0">
                  <a:moveTo>
                    <a:pt x="340" y="1"/>
                  </a:moveTo>
                  <a:cubicBezTo>
                    <a:pt x="150" y="1"/>
                    <a:pt x="1" y="150"/>
                    <a:pt x="1" y="340"/>
                  </a:cubicBezTo>
                  <a:cubicBezTo>
                    <a:pt x="1" y="529"/>
                    <a:pt x="150" y="679"/>
                    <a:pt x="340" y="679"/>
                  </a:cubicBezTo>
                  <a:cubicBezTo>
                    <a:pt x="530" y="679"/>
                    <a:pt x="679" y="529"/>
                    <a:pt x="679" y="340"/>
                  </a:cubicBezTo>
                  <a:cubicBezTo>
                    <a:pt x="679" y="150"/>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8"/>
            <p:cNvSpPr/>
            <p:nvPr/>
          </p:nvSpPr>
          <p:spPr>
            <a:xfrm>
              <a:off x="3268571" y="2114431"/>
              <a:ext cx="41811" cy="53719"/>
            </a:xfrm>
            <a:custGeom>
              <a:avLst/>
              <a:gdLst/>
              <a:ahLst/>
              <a:cxnLst/>
              <a:rect l="l" t="t" r="r" b="b"/>
              <a:pathLst>
                <a:path w="1594" h="2048" extrusionOk="0">
                  <a:moveTo>
                    <a:pt x="800" y="0"/>
                  </a:moveTo>
                  <a:cubicBezTo>
                    <a:pt x="359" y="0"/>
                    <a:pt x="0" y="359"/>
                    <a:pt x="0" y="800"/>
                  </a:cubicBezTo>
                  <a:lnTo>
                    <a:pt x="0" y="1254"/>
                  </a:lnTo>
                  <a:cubicBezTo>
                    <a:pt x="0" y="1695"/>
                    <a:pt x="359" y="2048"/>
                    <a:pt x="800" y="2048"/>
                  </a:cubicBezTo>
                  <a:cubicBezTo>
                    <a:pt x="1234" y="2048"/>
                    <a:pt x="1594" y="1695"/>
                    <a:pt x="1594" y="1254"/>
                  </a:cubicBezTo>
                  <a:lnTo>
                    <a:pt x="1594" y="800"/>
                  </a:lnTo>
                  <a:cubicBezTo>
                    <a:pt x="1594" y="359"/>
                    <a:pt x="1234" y="0"/>
                    <a:pt x="80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8"/>
            <p:cNvSpPr/>
            <p:nvPr/>
          </p:nvSpPr>
          <p:spPr>
            <a:xfrm>
              <a:off x="3286513" y="2114431"/>
              <a:ext cx="23869" cy="41811"/>
            </a:xfrm>
            <a:custGeom>
              <a:avLst/>
              <a:gdLst/>
              <a:ahLst/>
              <a:cxnLst/>
              <a:rect l="l" t="t" r="r" b="b"/>
              <a:pathLst>
                <a:path w="910" h="1594" extrusionOk="0">
                  <a:moveTo>
                    <a:pt x="116" y="0"/>
                  </a:moveTo>
                  <a:cubicBezTo>
                    <a:pt x="76" y="0"/>
                    <a:pt x="35" y="7"/>
                    <a:pt x="1" y="14"/>
                  </a:cubicBezTo>
                  <a:lnTo>
                    <a:pt x="1" y="1139"/>
                  </a:lnTo>
                  <a:cubicBezTo>
                    <a:pt x="1" y="1390"/>
                    <a:pt x="204" y="1593"/>
                    <a:pt x="455" y="1593"/>
                  </a:cubicBezTo>
                  <a:cubicBezTo>
                    <a:pt x="706" y="1593"/>
                    <a:pt x="910" y="1390"/>
                    <a:pt x="910" y="1139"/>
                  </a:cubicBezTo>
                  <a:lnTo>
                    <a:pt x="910" y="800"/>
                  </a:lnTo>
                  <a:cubicBezTo>
                    <a:pt x="910" y="359"/>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8"/>
            <p:cNvSpPr/>
            <p:nvPr/>
          </p:nvSpPr>
          <p:spPr>
            <a:xfrm>
              <a:off x="3280480" y="2120464"/>
              <a:ext cx="17994" cy="17810"/>
            </a:xfrm>
            <a:custGeom>
              <a:avLst/>
              <a:gdLst/>
              <a:ahLst/>
              <a:cxnLst/>
              <a:rect l="l" t="t" r="r" b="b"/>
              <a:pathLst>
                <a:path w="686" h="679" extrusionOk="0">
                  <a:moveTo>
                    <a:pt x="346" y="1"/>
                  </a:moveTo>
                  <a:cubicBezTo>
                    <a:pt x="156" y="1"/>
                    <a:pt x="0" y="150"/>
                    <a:pt x="0" y="340"/>
                  </a:cubicBezTo>
                  <a:cubicBezTo>
                    <a:pt x="0" y="529"/>
                    <a:pt x="156" y="679"/>
                    <a:pt x="346" y="679"/>
                  </a:cubicBezTo>
                  <a:cubicBezTo>
                    <a:pt x="529" y="679"/>
                    <a:pt x="685" y="529"/>
                    <a:pt x="685" y="340"/>
                  </a:cubicBezTo>
                  <a:cubicBezTo>
                    <a:pt x="685" y="150"/>
                    <a:pt x="529" y="1"/>
                    <a:pt x="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8"/>
            <p:cNvSpPr/>
            <p:nvPr/>
          </p:nvSpPr>
          <p:spPr>
            <a:xfrm>
              <a:off x="3298447" y="2011741"/>
              <a:ext cx="98730" cy="173459"/>
            </a:xfrm>
            <a:custGeom>
              <a:avLst/>
              <a:gdLst/>
              <a:ahLst/>
              <a:cxnLst/>
              <a:rect l="l" t="t" r="r" b="b"/>
              <a:pathLst>
                <a:path w="3764" h="6613" extrusionOk="0">
                  <a:moveTo>
                    <a:pt x="496" y="0"/>
                  </a:moveTo>
                  <a:cubicBezTo>
                    <a:pt x="342" y="0"/>
                    <a:pt x="177" y="17"/>
                    <a:pt x="0" y="50"/>
                  </a:cubicBezTo>
                  <a:cubicBezTo>
                    <a:pt x="2563" y="816"/>
                    <a:pt x="1167" y="4776"/>
                    <a:pt x="2814" y="6478"/>
                  </a:cubicBezTo>
                  <a:cubicBezTo>
                    <a:pt x="2906" y="6570"/>
                    <a:pt x="3022" y="6613"/>
                    <a:pt x="3136" y="6613"/>
                  </a:cubicBezTo>
                  <a:cubicBezTo>
                    <a:pt x="3326" y="6613"/>
                    <a:pt x="3510" y="6495"/>
                    <a:pt x="3574" y="6288"/>
                  </a:cubicBezTo>
                  <a:cubicBezTo>
                    <a:pt x="3669" y="5963"/>
                    <a:pt x="3730" y="5624"/>
                    <a:pt x="3764" y="5291"/>
                  </a:cubicBezTo>
                  <a:cubicBezTo>
                    <a:pt x="3316" y="5068"/>
                    <a:pt x="2936" y="4356"/>
                    <a:pt x="2706" y="3149"/>
                  </a:cubicBezTo>
                  <a:cubicBezTo>
                    <a:pt x="2323" y="1189"/>
                    <a:pt x="1805" y="0"/>
                    <a:pt x="496" y="0"/>
                  </a:cubicBezTo>
                  <a:close/>
                </a:path>
              </a:pathLst>
            </a:custGeom>
            <a:solidFill>
              <a:srgbClr val="5E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38"/>
            <p:cNvSpPr/>
            <p:nvPr/>
          </p:nvSpPr>
          <p:spPr>
            <a:xfrm>
              <a:off x="3087506" y="2013052"/>
              <a:ext cx="98730" cy="252569"/>
            </a:xfrm>
            <a:custGeom>
              <a:avLst/>
              <a:gdLst/>
              <a:ahLst/>
              <a:cxnLst/>
              <a:rect l="l" t="t" r="r" b="b"/>
              <a:pathLst>
                <a:path w="3764" h="9629" extrusionOk="0">
                  <a:moveTo>
                    <a:pt x="306" y="0"/>
                  </a:moveTo>
                  <a:lnTo>
                    <a:pt x="0" y="5716"/>
                  </a:lnTo>
                  <a:cubicBezTo>
                    <a:pt x="190" y="7960"/>
                    <a:pt x="1587" y="9188"/>
                    <a:pt x="2686" y="9629"/>
                  </a:cubicBezTo>
                  <a:lnTo>
                    <a:pt x="3764" y="9629"/>
                  </a:lnTo>
                  <a:cubicBezTo>
                    <a:pt x="3764" y="9629"/>
                    <a:pt x="1872" y="8361"/>
                    <a:pt x="1560" y="6116"/>
                  </a:cubicBezTo>
                  <a:cubicBezTo>
                    <a:pt x="950" y="1743"/>
                    <a:pt x="2109" y="434"/>
                    <a:pt x="3113" y="102"/>
                  </a:cubicBezTo>
                  <a:cubicBezTo>
                    <a:pt x="2930" y="102"/>
                    <a:pt x="2747" y="68"/>
                    <a:pt x="2584" y="0"/>
                  </a:cubicBezTo>
                  <a:close/>
                </a:path>
              </a:pathLst>
            </a:custGeom>
            <a:solidFill>
              <a:srgbClr val="FAD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38"/>
            <p:cNvSpPr/>
            <p:nvPr/>
          </p:nvSpPr>
          <p:spPr>
            <a:xfrm>
              <a:off x="3041787" y="2001118"/>
              <a:ext cx="113497" cy="184082"/>
            </a:xfrm>
            <a:custGeom>
              <a:avLst/>
              <a:gdLst/>
              <a:ahLst/>
              <a:cxnLst/>
              <a:rect l="l" t="t" r="r" b="b"/>
              <a:pathLst>
                <a:path w="4327" h="7018" extrusionOk="0">
                  <a:moveTo>
                    <a:pt x="2733" y="1"/>
                  </a:moveTo>
                  <a:cubicBezTo>
                    <a:pt x="686" y="1"/>
                    <a:pt x="1" y="3188"/>
                    <a:pt x="1" y="3188"/>
                  </a:cubicBezTo>
                  <a:cubicBezTo>
                    <a:pt x="1" y="3188"/>
                    <a:pt x="543" y="3269"/>
                    <a:pt x="509" y="4605"/>
                  </a:cubicBezTo>
                  <a:cubicBezTo>
                    <a:pt x="489" y="5581"/>
                    <a:pt x="625" y="6266"/>
                    <a:pt x="753" y="6693"/>
                  </a:cubicBezTo>
                  <a:cubicBezTo>
                    <a:pt x="813" y="6900"/>
                    <a:pt x="996" y="7018"/>
                    <a:pt x="1184" y="7018"/>
                  </a:cubicBezTo>
                  <a:cubicBezTo>
                    <a:pt x="1298" y="7018"/>
                    <a:pt x="1414" y="6975"/>
                    <a:pt x="1506" y="6883"/>
                  </a:cubicBezTo>
                  <a:cubicBezTo>
                    <a:pt x="3154" y="5174"/>
                    <a:pt x="1764" y="1215"/>
                    <a:pt x="4327" y="455"/>
                  </a:cubicBezTo>
                  <a:cubicBezTo>
                    <a:pt x="4327" y="455"/>
                    <a:pt x="3411" y="1"/>
                    <a:pt x="2733" y="1"/>
                  </a:cubicBezTo>
                  <a:close/>
                </a:path>
              </a:pathLst>
            </a:custGeom>
            <a:solidFill>
              <a:srgbClr val="5E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38"/>
            <p:cNvSpPr/>
            <p:nvPr/>
          </p:nvSpPr>
          <p:spPr>
            <a:xfrm>
              <a:off x="3041787" y="2001118"/>
              <a:ext cx="111373" cy="122232"/>
            </a:xfrm>
            <a:custGeom>
              <a:avLst/>
              <a:gdLst/>
              <a:ahLst/>
              <a:cxnLst/>
              <a:rect l="l" t="t" r="r" b="b"/>
              <a:pathLst>
                <a:path w="4246" h="4660" extrusionOk="0">
                  <a:moveTo>
                    <a:pt x="2733" y="1"/>
                  </a:moveTo>
                  <a:cubicBezTo>
                    <a:pt x="686" y="1"/>
                    <a:pt x="1" y="3188"/>
                    <a:pt x="1" y="3188"/>
                  </a:cubicBezTo>
                  <a:cubicBezTo>
                    <a:pt x="1" y="3188"/>
                    <a:pt x="543" y="3269"/>
                    <a:pt x="509" y="4605"/>
                  </a:cubicBezTo>
                  <a:lnTo>
                    <a:pt x="509" y="4659"/>
                  </a:lnTo>
                  <a:cubicBezTo>
                    <a:pt x="1500" y="916"/>
                    <a:pt x="2883" y="307"/>
                    <a:pt x="3682" y="307"/>
                  </a:cubicBezTo>
                  <a:cubicBezTo>
                    <a:pt x="3944" y="307"/>
                    <a:pt x="4143" y="373"/>
                    <a:pt x="4245" y="414"/>
                  </a:cubicBezTo>
                  <a:cubicBezTo>
                    <a:pt x="4015" y="313"/>
                    <a:pt x="3296" y="1"/>
                    <a:pt x="2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38"/>
            <p:cNvSpPr/>
            <p:nvPr/>
          </p:nvSpPr>
          <p:spPr>
            <a:xfrm>
              <a:off x="3161133" y="2221843"/>
              <a:ext cx="131281" cy="95530"/>
            </a:xfrm>
            <a:custGeom>
              <a:avLst/>
              <a:gdLst/>
              <a:ahLst/>
              <a:cxnLst/>
              <a:rect l="l" t="t" r="r" b="b"/>
              <a:pathLst>
                <a:path w="5005" h="3642" extrusionOk="0">
                  <a:moveTo>
                    <a:pt x="2503" y="0"/>
                  </a:moveTo>
                  <a:cubicBezTo>
                    <a:pt x="1119" y="0"/>
                    <a:pt x="1" y="814"/>
                    <a:pt x="1" y="1824"/>
                  </a:cubicBezTo>
                  <a:cubicBezTo>
                    <a:pt x="1" y="2828"/>
                    <a:pt x="1119" y="3642"/>
                    <a:pt x="2503" y="3642"/>
                  </a:cubicBezTo>
                  <a:cubicBezTo>
                    <a:pt x="3886" y="3642"/>
                    <a:pt x="5005" y="2828"/>
                    <a:pt x="5005" y="1824"/>
                  </a:cubicBezTo>
                  <a:cubicBezTo>
                    <a:pt x="5005" y="814"/>
                    <a:pt x="3886" y="0"/>
                    <a:pt x="2503" y="0"/>
                  </a:cubicBezTo>
                  <a:close/>
                </a:path>
              </a:pathLst>
            </a:custGeom>
            <a:solidFill>
              <a:srgbClr val="FAD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38"/>
            <p:cNvSpPr/>
            <p:nvPr/>
          </p:nvSpPr>
          <p:spPr>
            <a:xfrm>
              <a:off x="3196885" y="2269687"/>
              <a:ext cx="59778" cy="59595"/>
            </a:xfrm>
            <a:custGeom>
              <a:avLst/>
              <a:gdLst/>
              <a:ahLst/>
              <a:cxnLst/>
              <a:rect l="l" t="t" r="r" b="b"/>
              <a:pathLst>
                <a:path w="2279" h="2272" extrusionOk="0">
                  <a:moveTo>
                    <a:pt x="1" y="0"/>
                  </a:moveTo>
                  <a:lnTo>
                    <a:pt x="1" y="1140"/>
                  </a:lnTo>
                  <a:cubicBezTo>
                    <a:pt x="1" y="1763"/>
                    <a:pt x="516" y="2272"/>
                    <a:pt x="1140" y="2272"/>
                  </a:cubicBezTo>
                  <a:cubicBezTo>
                    <a:pt x="1770" y="2272"/>
                    <a:pt x="2279" y="1763"/>
                    <a:pt x="2279" y="1140"/>
                  </a:cubicBezTo>
                  <a:lnTo>
                    <a:pt x="2279" y="0"/>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38"/>
            <p:cNvSpPr/>
            <p:nvPr/>
          </p:nvSpPr>
          <p:spPr>
            <a:xfrm>
              <a:off x="3196885" y="2269687"/>
              <a:ext cx="59778" cy="29850"/>
            </a:xfrm>
            <a:custGeom>
              <a:avLst/>
              <a:gdLst/>
              <a:ahLst/>
              <a:cxnLst/>
              <a:rect l="l" t="t" r="r" b="b"/>
              <a:pathLst>
                <a:path w="2279" h="1138" extrusionOk="0">
                  <a:moveTo>
                    <a:pt x="1" y="0"/>
                  </a:moveTo>
                  <a:lnTo>
                    <a:pt x="1" y="889"/>
                  </a:lnTo>
                  <a:cubicBezTo>
                    <a:pt x="319" y="848"/>
                    <a:pt x="631" y="746"/>
                    <a:pt x="916" y="597"/>
                  </a:cubicBezTo>
                  <a:lnTo>
                    <a:pt x="916" y="909"/>
                  </a:lnTo>
                  <a:cubicBezTo>
                    <a:pt x="916" y="1062"/>
                    <a:pt x="1029" y="1138"/>
                    <a:pt x="1143" y="1138"/>
                  </a:cubicBezTo>
                  <a:cubicBezTo>
                    <a:pt x="1257" y="1138"/>
                    <a:pt x="1370" y="1062"/>
                    <a:pt x="1370" y="909"/>
                  </a:cubicBezTo>
                  <a:lnTo>
                    <a:pt x="1370" y="590"/>
                  </a:lnTo>
                  <a:cubicBezTo>
                    <a:pt x="1648" y="746"/>
                    <a:pt x="1960" y="848"/>
                    <a:pt x="2279" y="889"/>
                  </a:cubicBezTo>
                  <a:lnTo>
                    <a:pt x="2279" y="0"/>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38"/>
            <p:cNvSpPr/>
            <p:nvPr/>
          </p:nvSpPr>
          <p:spPr>
            <a:xfrm>
              <a:off x="3143166" y="2215968"/>
              <a:ext cx="167216" cy="65680"/>
            </a:xfrm>
            <a:custGeom>
              <a:avLst/>
              <a:gdLst/>
              <a:ahLst/>
              <a:cxnLst/>
              <a:rect l="l" t="t" r="r" b="b"/>
              <a:pathLst>
                <a:path w="6375" h="2504" extrusionOk="0">
                  <a:moveTo>
                    <a:pt x="1709" y="1"/>
                  </a:moveTo>
                  <a:cubicBezTo>
                    <a:pt x="767" y="1"/>
                    <a:pt x="1" y="557"/>
                    <a:pt x="1" y="1248"/>
                  </a:cubicBezTo>
                  <a:cubicBezTo>
                    <a:pt x="1" y="1940"/>
                    <a:pt x="767" y="2503"/>
                    <a:pt x="1709" y="2503"/>
                  </a:cubicBezTo>
                  <a:cubicBezTo>
                    <a:pt x="1720" y="2503"/>
                    <a:pt x="1731" y="2503"/>
                    <a:pt x="1742" y="2503"/>
                  </a:cubicBezTo>
                  <a:cubicBezTo>
                    <a:pt x="2165" y="2503"/>
                    <a:pt x="2579" y="2374"/>
                    <a:pt x="2923" y="2130"/>
                  </a:cubicBezTo>
                  <a:cubicBezTo>
                    <a:pt x="3001" y="2072"/>
                    <a:pt x="3094" y="2043"/>
                    <a:pt x="3189" y="2043"/>
                  </a:cubicBezTo>
                  <a:cubicBezTo>
                    <a:pt x="3283" y="2043"/>
                    <a:pt x="3378" y="2072"/>
                    <a:pt x="3459" y="2130"/>
                  </a:cubicBezTo>
                  <a:cubicBezTo>
                    <a:pt x="3803" y="2374"/>
                    <a:pt x="4211" y="2503"/>
                    <a:pt x="4633" y="2503"/>
                  </a:cubicBezTo>
                  <a:cubicBezTo>
                    <a:pt x="4644" y="2503"/>
                    <a:pt x="4655" y="2503"/>
                    <a:pt x="4666" y="2503"/>
                  </a:cubicBezTo>
                  <a:cubicBezTo>
                    <a:pt x="5608" y="2503"/>
                    <a:pt x="6375" y="1940"/>
                    <a:pt x="6375" y="1248"/>
                  </a:cubicBezTo>
                  <a:cubicBezTo>
                    <a:pt x="6375" y="557"/>
                    <a:pt x="5608" y="1"/>
                    <a:pt x="4666"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38"/>
            <p:cNvSpPr/>
            <p:nvPr/>
          </p:nvSpPr>
          <p:spPr>
            <a:xfrm>
              <a:off x="3191009" y="2192151"/>
              <a:ext cx="71713" cy="50362"/>
            </a:xfrm>
            <a:custGeom>
              <a:avLst/>
              <a:gdLst/>
              <a:ahLst/>
              <a:cxnLst/>
              <a:rect l="l" t="t" r="r" b="b"/>
              <a:pathLst>
                <a:path w="2734" h="1920" extrusionOk="0">
                  <a:moveTo>
                    <a:pt x="1364" y="0"/>
                  </a:moveTo>
                  <a:cubicBezTo>
                    <a:pt x="611" y="0"/>
                    <a:pt x="1" y="407"/>
                    <a:pt x="1" y="909"/>
                  </a:cubicBezTo>
                  <a:cubicBezTo>
                    <a:pt x="1" y="1397"/>
                    <a:pt x="570" y="1648"/>
                    <a:pt x="984" y="1838"/>
                  </a:cubicBezTo>
                  <a:cubicBezTo>
                    <a:pt x="1106" y="1892"/>
                    <a:pt x="1237" y="1919"/>
                    <a:pt x="1366" y="1919"/>
                  </a:cubicBezTo>
                  <a:cubicBezTo>
                    <a:pt x="1496" y="1919"/>
                    <a:pt x="1625" y="1892"/>
                    <a:pt x="1743" y="1838"/>
                  </a:cubicBezTo>
                  <a:cubicBezTo>
                    <a:pt x="2157" y="1648"/>
                    <a:pt x="2733" y="1390"/>
                    <a:pt x="2733" y="909"/>
                  </a:cubicBezTo>
                  <a:cubicBezTo>
                    <a:pt x="2733" y="407"/>
                    <a:pt x="2123" y="0"/>
                    <a:pt x="1364"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38"/>
            <p:cNvSpPr/>
            <p:nvPr/>
          </p:nvSpPr>
          <p:spPr>
            <a:xfrm>
              <a:off x="3190826" y="2193908"/>
              <a:ext cx="53221" cy="48604"/>
            </a:xfrm>
            <a:custGeom>
              <a:avLst/>
              <a:gdLst/>
              <a:ahLst/>
              <a:cxnLst/>
              <a:rect l="l" t="t" r="r" b="b"/>
              <a:pathLst>
                <a:path w="2029" h="1853" extrusionOk="0">
                  <a:moveTo>
                    <a:pt x="849" y="1"/>
                  </a:moveTo>
                  <a:lnTo>
                    <a:pt x="849" y="1"/>
                  </a:lnTo>
                  <a:cubicBezTo>
                    <a:pt x="354" y="137"/>
                    <a:pt x="1" y="462"/>
                    <a:pt x="1" y="842"/>
                  </a:cubicBezTo>
                  <a:cubicBezTo>
                    <a:pt x="1" y="1323"/>
                    <a:pt x="577" y="1581"/>
                    <a:pt x="991" y="1771"/>
                  </a:cubicBezTo>
                  <a:cubicBezTo>
                    <a:pt x="1113" y="1825"/>
                    <a:pt x="1242" y="1852"/>
                    <a:pt x="1371" y="1852"/>
                  </a:cubicBezTo>
                  <a:cubicBezTo>
                    <a:pt x="1499" y="1852"/>
                    <a:pt x="1628" y="1825"/>
                    <a:pt x="1750" y="1771"/>
                  </a:cubicBezTo>
                  <a:cubicBezTo>
                    <a:pt x="1839" y="1730"/>
                    <a:pt x="1933" y="1689"/>
                    <a:pt x="2028" y="1642"/>
                  </a:cubicBezTo>
                  <a:cubicBezTo>
                    <a:pt x="1472" y="1540"/>
                    <a:pt x="747" y="1167"/>
                    <a:pt x="679" y="591"/>
                  </a:cubicBezTo>
                  <a:cubicBezTo>
                    <a:pt x="652" y="306"/>
                    <a:pt x="849" y="1"/>
                    <a:pt x="84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69" name="Google Shape;669;p38"/>
          <p:cNvGrpSpPr/>
          <p:nvPr/>
        </p:nvGrpSpPr>
        <p:grpSpPr>
          <a:xfrm>
            <a:off x="2274173" y="3098975"/>
            <a:ext cx="691843" cy="648795"/>
            <a:chOff x="2497068" y="1980186"/>
            <a:chExt cx="363994" cy="370105"/>
          </a:xfrm>
        </p:grpSpPr>
        <p:sp>
          <p:nvSpPr>
            <p:cNvPr id="670" name="Google Shape;670;p38"/>
            <p:cNvSpPr/>
            <p:nvPr/>
          </p:nvSpPr>
          <p:spPr>
            <a:xfrm>
              <a:off x="2702974" y="1980186"/>
              <a:ext cx="131832" cy="172488"/>
            </a:xfrm>
            <a:custGeom>
              <a:avLst/>
              <a:gdLst/>
              <a:ahLst/>
              <a:cxnLst/>
              <a:rect l="l" t="t" r="r" b="b"/>
              <a:pathLst>
                <a:path w="5026" h="6576" extrusionOk="0">
                  <a:moveTo>
                    <a:pt x="4563" y="0"/>
                  </a:moveTo>
                  <a:cubicBezTo>
                    <a:pt x="4465" y="0"/>
                    <a:pt x="4366" y="31"/>
                    <a:pt x="4279" y="100"/>
                  </a:cubicBezTo>
                  <a:lnTo>
                    <a:pt x="1" y="3606"/>
                  </a:lnTo>
                  <a:lnTo>
                    <a:pt x="5025" y="6576"/>
                  </a:lnTo>
                  <a:lnTo>
                    <a:pt x="5025" y="460"/>
                  </a:lnTo>
                  <a:cubicBezTo>
                    <a:pt x="5025" y="186"/>
                    <a:pt x="4800" y="0"/>
                    <a:pt x="4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38"/>
            <p:cNvSpPr/>
            <p:nvPr/>
          </p:nvSpPr>
          <p:spPr>
            <a:xfrm>
              <a:off x="2742634" y="2020292"/>
              <a:ext cx="80238" cy="125274"/>
            </a:xfrm>
            <a:custGeom>
              <a:avLst/>
              <a:gdLst/>
              <a:ahLst/>
              <a:cxnLst/>
              <a:rect l="l" t="t" r="r" b="b"/>
              <a:pathLst>
                <a:path w="3059" h="4776" extrusionOk="0">
                  <a:moveTo>
                    <a:pt x="2764" y="0"/>
                  </a:moveTo>
                  <a:cubicBezTo>
                    <a:pt x="2688" y="0"/>
                    <a:pt x="2610" y="30"/>
                    <a:pt x="2550" y="97"/>
                  </a:cubicBezTo>
                  <a:lnTo>
                    <a:pt x="1" y="2972"/>
                  </a:lnTo>
                  <a:lnTo>
                    <a:pt x="3059" y="4776"/>
                  </a:lnTo>
                  <a:lnTo>
                    <a:pt x="3059" y="287"/>
                  </a:lnTo>
                  <a:cubicBezTo>
                    <a:pt x="3054" y="113"/>
                    <a:pt x="2911" y="0"/>
                    <a:pt x="2764"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38"/>
            <p:cNvSpPr/>
            <p:nvPr/>
          </p:nvSpPr>
          <p:spPr>
            <a:xfrm>
              <a:off x="2523351" y="1980186"/>
              <a:ext cx="131806" cy="172488"/>
            </a:xfrm>
            <a:custGeom>
              <a:avLst/>
              <a:gdLst/>
              <a:ahLst/>
              <a:cxnLst/>
              <a:rect l="l" t="t" r="r" b="b"/>
              <a:pathLst>
                <a:path w="5025" h="6576" extrusionOk="0">
                  <a:moveTo>
                    <a:pt x="463" y="0"/>
                  </a:moveTo>
                  <a:cubicBezTo>
                    <a:pt x="225" y="0"/>
                    <a:pt x="0" y="186"/>
                    <a:pt x="0" y="460"/>
                  </a:cubicBezTo>
                  <a:lnTo>
                    <a:pt x="0" y="6576"/>
                  </a:lnTo>
                  <a:lnTo>
                    <a:pt x="5025" y="3606"/>
                  </a:lnTo>
                  <a:lnTo>
                    <a:pt x="746" y="100"/>
                  </a:lnTo>
                  <a:cubicBezTo>
                    <a:pt x="659" y="31"/>
                    <a:pt x="560" y="0"/>
                    <a:pt x="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38"/>
            <p:cNvSpPr/>
            <p:nvPr/>
          </p:nvSpPr>
          <p:spPr>
            <a:xfrm>
              <a:off x="2535443" y="2020292"/>
              <a:ext cx="80238" cy="125274"/>
            </a:xfrm>
            <a:custGeom>
              <a:avLst/>
              <a:gdLst/>
              <a:ahLst/>
              <a:cxnLst/>
              <a:rect l="l" t="t" r="r" b="b"/>
              <a:pathLst>
                <a:path w="3059" h="4776" extrusionOk="0">
                  <a:moveTo>
                    <a:pt x="291" y="0"/>
                  </a:moveTo>
                  <a:cubicBezTo>
                    <a:pt x="142" y="0"/>
                    <a:pt x="0" y="113"/>
                    <a:pt x="0" y="287"/>
                  </a:cubicBezTo>
                  <a:lnTo>
                    <a:pt x="0" y="4776"/>
                  </a:lnTo>
                  <a:lnTo>
                    <a:pt x="3058" y="2972"/>
                  </a:lnTo>
                  <a:lnTo>
                    <a:pt x="509" y="97"/>
                  </a:lnTo>
                  <a:cubicBezTo>
                    <a:pt x="446" y="30"/>
                    <a:pt x="368" y="0"/>
                    <a:pt x="291"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38"/>
            <p:cNvSpPr/>
            <p:nvPr/>
          </p:nvSpPr>
          <p:spPr>
            <a:xfrm>
              <a:off x="2511416" y="2032961"/>
              <a:ext cx="335298" cy="317331"/>
            </a:xfrm>
            <a:custGeom>
              <a:avLst/>
              <a:gdLst/>
              <a:ahLst/>
              <a:cxnLst/>
              <a:rect l="l" t="t" r="r" b="b"/>
              <a:pathLst>
                <a:path w="12783" h="12098" extrusionOk="0">
                  <a:moveTo>
                    <a:pt x="6388" y="1"/>
                  </a:moveTo>
                  <a:cubicBezTo>
                    <a:pt x="2862" y="1"/>
                    <a:pt x="1" y="2706"/>
                    <a:pt x="1" y="6049"/>
                  </a:cubicBezTo>
                  <a:cubicBezTo>
                    <a:pt x="1" y="9385"/>
                    <a:pt x="2862" y="12097"/>
                    <a:pt x="6388" y="12097"/>
                  </a:cubicBezTo>
                  <a:cubicBezTo>
                    <a:pt x="9921" y="12097"/>
                    <a:pt x="12782" y="9385"/>
                    <a:pt x="12782" y="6049"/>
                  </a:cubicBezTo>
                  <a:cubicBezTo>
                    <a:pt x="12782" y="2706"/>
                    <a:pt x="9921" y="1"/>
                    <a:pt x="6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38"/>
            <p:cNvSpPr/>
            <p:nvPr/>
          </p:nvSpPr>
          <p:spPr>
            <a:xfrm>
              <a:off x="2655130" y="2278395"/>
              <a:ext cx="47870" cy="47870"/>
            </a:xfrm>
            <a:custGeom>
              <a:avLst/>
              <a:gdLst/>
              <a:ahLst/>
              <a:cxnLst/>
              <a:rect l="l" t="t" r="r" b="b"/>
              <a:pathLst>
                <a:path w="1825" h="1825" extrusionOk="0">
                  <a:moveTo>
                    <a:pt x="916" y="1"/>
                  </a:moveTo>
                  <a:lnTo>
                    <a:pt x="1" y="455"/>
                  </a:lnTo>
                  <a:lnTo>
                    <a:pt x="1" y="909"/>
                  </a:lnTo>
                  <a:cubicBezTo>
                    <a:pt x="1" y="1418"/>
                    <a:pt x="408" y="1825"/>
                    <a:pt x="916" y="1825"/>
                  </a:cubicBezTo>
                  <a:cubicBezTo>
                    <a:pt x="1418" y="1825"/>
                    <a:pt x="1825" y="1418"/>
                    <a:pt x="1825" y="909"/>
                  </a:cubicBezTo>
                  <a:lnTo>
                    <a:pt x="1825" y="455"/>
                  </a:lnTo>
                  <a:lnTo>
                    <a:pt x="916" y="1"/>
                  </a:ln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38"/>
            <p:cNvSpPr/>
            <p:nvPr/>
          </p:nvSpPr>
          <p:spPr>
            <a:xfrm>
              <a:off x="2656914" y="2228610"/>
              <a:ext cx="44302" cy="30112"/>
            </a:xfrm>
            <a:custGeom>
              <a:avLst/>
              <a:gdLst/>
              <a:ahLst/>
              <a:cxnLst/>
              <a:rect l="l" t="t" r="r" b="b"/>
              <a:pathLst>
                <a:path w="1689" h="1148" extrusionOk="0">
                  <a:moveTo>
                    <a:pt x="340" y="0"/>
                  </a:moveTo>
                  <a:cubicBezTo>
                    <a:pt x="123" y="0"/>
                    <a:pt x="0" y="258"/>
                    <a:pt x="136" y="427"/>
                  </a:cubicBezTo>
                  <a:lnTo>
                    <a:pt x="645" y="1051"/>
                  </a:lnTo>
                  <a:cubicBezTo>
                    <a:pt x="695" y="1116"/>
                    <a:pt x="770" y="1148"/>
                    <a:pt x="845" y="1148"/>
                  </a:cubicBezTo>
                  <a:cubicBezTo>
                    <a:pt x="919" y="1148"/>
                    <a:pt x="994" y="1116"/>
                    <a:pt x="1045" y="1051"/>
                  </a:cubicBezTo>
                  <a:lnTo>
                    <a:pt x="1553" y="427"/>
                  </a:lnTo>
                  <a:cubicBezTo>
                    <a:pt x="1689" y="258"/>
                    <a:pt x="1567" y="0"/>
                    <a:pt x="135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38"/>
            <p:cNvSpPr/>
            <p:nvPr/>
          </p:nvSpPr>
          <p:spPr>
            <a:xfrm>
              <a:off x="2737204" y="2253555"/>
              <a:ext cx="111792" cy="42834"/>
            </a:xfrm>
            <a:custGeom>
              <a:avLst/>
              <a:gdLst/>
              <a:ahLst/>
              <a:cxnLst/>
              <a:rect l="l" t="t" r="r" b="b"/>
              <a:pathLst>
                <a:path w="4262" h="1633" extrusionOk="0">
                  <a:moveTo>
                    <a:pt x="321" y="1"/>
                  </a:moveTo>
                  <a:cubicBezTo>
                    <a:pt x="57" y="1"/>
                    <a:pt x="1" y="402"/>
                    <a:pt x="282" y="460"/>
                  </a:cubicBezTo>
                  <a:cubicBezTo>
                    <a:pt x="303" y="460"/>
                    <a:pt x="2459" y="887"/>
                    <a:pt x="3842" y="1605"/>
                  </a:cubicBezTo>
                  <a:cubicBezTo>
                    <a:pt x="3875" y="1619"/>
                    <a:pt x="3908" y="1632"/>
                    <a:pt x="3948" y="1633"/>
                  </a:cubicBezTo>
                  <a:lnTo>
                    <a:pt x="3948" y="1633"/>
                  </a:lnTo>
                  <a:cubicBezTo>
                    <a:pt x="4189" y="1629"/>
                    <a:pt x="4261" y="1307"/>
                    <a:pt x="4052" y="1199"/>
                  </a:cubicBezTo>
                  <a:cubicBezTo>
                    <a:pt x="2615" y="453"/>
                    <a:pt x="459" y="26"/>
                    <a:pt x="370" y="5"/>
                  </a:cubicBezTo>
                  <a:cubicBezTo>
                    <a:pt x="353" y="2"/>
                    <a:pt x="336" y="1"/>
                    <a:pt x="321" y="1"/>
                  </a:cubicBezTo>
                  <a:close/>
                  <a:moveTo>
                    <a:pt x="3948" y="1633"/>
                  </a:moveTo>
                  <a:lnTo>
                    <a:pt x="3948" y="1633"/>
                  </a:lnTo>
                  <a:cubicBezTo>
                    <a:pt x="3946" y="1633"/>
                    <a:pt x="3945" y="1633"/>
                    <a:pt x="3944" y="1633"/>
                  </a:cubicBezTo>
                  <a:lnTo>
                    <a:pt x="3951" y="1633"/>
                  </a:lnTo>
                  <a:cubicBezTo>
                    <a:pt x="3950" y="1633"/>
                    <a:pt x="3949" y="1633"/>
                    <a:pt x="3948" y="1633"/>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38"/>
            <p:cNvSpPr/>
            <p:nvPr/>
          </p:nvSpPr>
          <p:spPr>
            <a:xfrm>
              <a:off x="2747670" y="2234879"/>
              <a:ext cx="113392" cy="19541"/>
            </a:xfrm>
            <a:custGeom>
              <a:avLst/>
              <a:gdLst/>
              <a:ahLst/>
              <a:cxnLst/>
              <a:rect l="l" t="t" r="r" b="b"/>
              <a:pathLst>
                <a:path w="4323" h="745" extrusionOk="0">
                  <a:moveTo>
                    <a:pt x="817" y="0"/>
                  </a:moveTo>
                  <a:cubicBezTo>
                    <a:pt x="523" y="0"/>
                    <a:pt x="330" y="5"/>
                    <a:pt x="304" y="5"/>
                  </a:cubicBezTo>
                  <a:cubicBezTo>
                    <a:pt x="1" y="12"/>
                    <a:pt x="12" y="460"/>
                    <a:pt x="311" y="460"/>
                  </a:cubicBezTo>
                  <a:cubicBezTo>
                    <a:pt x="313" y="460"/>
                    <a:pt x="315" y="460"/>
                    <a:pt x="317" y="460"/>
                  </a:cubicBezTo>
                  <a:cubicBezTo>
                    <a:pt x="323" y="460"/>
                    <a:pt x="512" y="454"/>
                    <a:pt x="808" y="454"/>
                  </a:cubicBezTo>
                  <a:cubicBezTo>
                    <a:pt x="1565" y="454"/>
                    <a:pt x="3024" y="489"/>
                    <a:pt x="3945" y="738"/>
                  </a:cubicBezTo>
                  <a:cubicBezTo>
                    <a:pt x="3965" y="744"/>
                    <a:pt x="3986" y="744"/>
                    <a:pt x="4006" y="744"/>
                  </a:cubicBezTo>
                  <a:cubicBezTo>
                    <a:pt x="4008" y="744"/>
                    <a:pt x="4011" y="744"/>
                    <a:pt x="4013" y="744"/>
                  </a:cubicBezTo>
                  <a:cubicBezTo>
                    <a:pt x="4278" y="744"/>
                    <a:pt x="4322" y="364"/>
                    <a:pt x="4067" y="297"/>
                  </a:cubicBezTo>
                  <a:cubicBezTo>
                    <a:pt x="3087" y="36"/>
                    <a:pt x="1597" y="0"/>
                    <a:pt x="817" y="0"/>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38"/>
            <p:cNvSpPr/>
            <p:nvPr/>
          </p:nvSpPr>
          <p:spPr>
            <a:xfrm>
              <a:off x="2511416" y="2035086"/>
              <a:ext cx="236595" cy="315206"/>
            </a:xfrm>
            <a:custGeom>
              <a:avLst/>
              <a:gdLst/>
              <a:ahLst/>
              <a:cxnLst/>
              <a:rect l="l" t="t" r="r" b="b"/>
              <a:pathLst>
                <a:path w="9020" h="12017" extrusionOk="0">
                  <a:moveTo>
                    <a:pt x="5358" y="1"/>
                  </a:moveTo>
                  <a:cubicBezTo>
                    <a:pt x="2320" y="469"/>
                    <a:pt x="1" y="2964"/>
                    <a:pt x="1" y="5968"/>
                  </a:cubicBezTo>
                  <a:cubicBezTo>
                    <a:pt x="1" y="9311"/>
                    <a:pt x="2862" y="12016"/>
                    <a:pt x="6388" y="12016"/>
                  </a:cubicBezTo>
                  <a:cubicBezTo>
                    <a:pt x="6405" y="12016"/>
                    <a:pt x="6421" y="12016"/>
                    <a:pt x="6437" y="12016"/>
                  </a:cubicBezTo>
                  <a:cubicBezTo>
                    <a:pt x="7329" y="12016"/>
                    <a:pt x="8200" y="11833"/>
                    <a:pt x="9019" y="11480"/>
                  </a:cubicBezTo>
                  <a:lnTo>
                    <a:pt x="9019" y="11480"/>
                  </a:lnTo>
                  <a:cubicBezTo>
                    <a:pt x="8680" y="11535"/>
                    <a:pt x="8334" y="11562"/>
                    <a:pt x="7989" y="11562"/>
                  </a:cubicBezTo>
                  <a:cubicBezTo>
                    <a:pt x="4463" y="11562"/>
                    <a:pt x="1601" y="8850"/>
                    <a:pt x="1601" y="5507"/>
                  </a:cubicBezTo>
                  <a:cubicBezTo>
                    <a:pt x="1601" y="3059"/>
                    <a:pt x="3140" y="943"/>
                    <a:pt x="5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38"/>
            <p:cNvSpPr/>
            <p:nvPr/>
          </p:nvSpPr>
          <p:spPr>
            <a:xfrm>
              <a:off x="2508924" y="2253713"/>
              <a:ext cx="111950" cy="42676"/>
            </a:xfrm>
            <a:custGeom>
              <a:avLst/>
              <a:gdLst/>
              <a:ahLst/>
              <a:cxnLst/>
              <a:rect l="l" t="t" r="r" b="b"/>
              <a:pathLst>
                <a:path w="4268" h="1627" extrusionOk="0">
                  <a:moveTo>
                    <a:pt x="3954" y="0"/>
                  </a:moveTo>
                  <a:cubicBezTo>
                    <a:pt x="3937" y="0"/>
                    <a:pt x="3919" y="2"/>
                    <a:pt x="3900" y="6"/>
                  </a:cubicBezTo>
                  <a:cubicBezTo>
                    <a:pt x="3812" y="20"/>
                    <a:pt x="1655" y="447"/>
                    <a:pt x="218" y="1193"/>
                  </a:cubicBezTo>
                  <a:cubicBezTo>
                    <a:pt x="1" y="1301"/>
                    <a:pt x="82" y="1627"/>
                    <a:pt x="326" y="1627"/>
                  </a:cubicBezTo>
                  <a:cubicBezTo>
                    <a:pt x="360" y="1627"/>
                    <a:pt x="394" y="1613"/>
                    <a:pt x="428" y="1599"/>
                  </a:cubicBezTo>
                  <a:cubicBezTo>
                    <a:pt x="1805" y="881"/>
                    <a:pt x="3968" y="454"/>
                    <a:pt x="3988" y="454"/>
                  </a:cubicBezTo>
                  <a:cubicBezTo>
                    <a:pt x="4267" y="396"/>
                    <a:pt x="4208" y="0"/>
                    <a:pt x="3954" y="0"/>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38"/>
            <p:cNvSpPr/>
            <p:nvPr/>
          </p:nvSpPr>
          <p:spPr>
            <a:xfrm>
              <a:off x="2497068" y="2234801"/>
              <a:ext cx="113392" cy="19620"/>
            </a:xfrm>
            <a:custGeom>
              <a:avLst/>
              <a:gdLst/>
              <a:ahLst/>
              <a:cxnLst/>
              <a:rect l="l" t="t" r="r" b="b"/>
              <a:pathLst>
                <a:path w="4323" h="748" extrusionOk="0">
                  <a:moveTo>
                    <a:pt x="3488" y="0"/>
                  </a:moveTo>
                  <a:cubicBezTo>
                    <a:pt x="2703" y="0"/>
                    <a:pt x="1228" y="41"/>
                    <a:pt x="256" y="300"/>
                  </a:cubicBezTo>
                  <a:cubicBezTo>
                    <a:pt x="1" y="367"/>
                    <a:pt x="45" y="747"/>
                    <a:pt x="310" y="747"/>
                  </a:cubicBezTo>
                  <a:cubicBezTo>
                    <a:pt x="313" y="747"/>
                    <a:pt x="315" y="747"/>
                    <a:pt x="317" y="747"/>
                  </a:cubicBezTo>
                  <a:cubicBezTo>
                    <a:pt x="338" y="747"/>
                    <a:pt x="358" y="747"/>
                    <a:pt x="378" y="741"/>
                  </a:cubicBezTo>
                  <a:cubicBezTo>
                    <a:pt x="1299" y="492"/>
                    <a:pt x="2758" y="457"/>
                    <a:pt x="3515" y="457"/>
                  </a:cubicBezTo>
                  <a:cubicBezTo>
                    <a:pt x="3812" y="457"/>
                    <a:pt x="4000" y="463"/>
                    <a:pt x="4006" y="463"/>
                  </a:cubicBezTo>
                  <a:cubicBezTo>
                    <a:pt x="4008" y="463"/>
                    <a:pt x="4011" y="463"/>
                    <a:pt x="4013" y="463"/>
                  </a:cubicBezTo>
                  <a:cubicBezTo>
                    <a:pt x="4311" y="463"/>
                    <a:pt x="4322" y="15"/>
                    <a:pt x="4020" y="8"/>
                  </a:cubicBezTo>
                  <a:cubicBezTo>
                    <a:pt x="3993" y="6"/>
                    <a:pt x="3793" y="0"/>
                    <a:pt x="3488" y="0"/>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38"/>
            <p:cNvSpPr/>
            <p:nvPr/>
          </p:nvSpPr>
          <p:spPr>
            <a:xfrm>
              <a:off x="2589319" y="2158524"/>
              <a:ext cx="41837" cy="54086"/>
            </a:xfrm>
            <a:custGeom>
              <a:avLst/>
              <a:gdLst/>
              <a:ahLst/>
              <a:cxnLst/>
              <a:rect l="l" t="t" r="r" b="b"/>
              <a:pathLst>
                <a:path w="1595" h="2062" extrusionOk="0">
                  <a:moveTo>
                    <a:pt x="794" y="1"/>
                  </a:moveTo>
                  <a:cubicBezTo>
                    <a:pt x="353" y="7"/>
                    <a:pt x="1" y="360"/>
                    <a:pt x="1" y="801"/>
                  </a:cubicBezTo>
                  <a:lnTo>
                    <a:pt x="1" y="1262"/>
                  </a:lnTo>
                  <a:cubicBezTo>
                    <a:pt x="1" y="1703"/>
                    <a:pt x="353" y="2055"/>
                    <a:pt x="794" y="2062"/>
                  </a:cubicBezTo>
                  <a:cubicBezTo>
                    <a:pt x="1235" y="2055"/>
                    <a:pt x="1594" y="1703"/>
                    <a:pt x="1594" y="1262"/>
                  </a:cubicBezTo>
                  <a:lnTo>
                    <a:pt x="1594" y="801"/>
                  </a:lnTo>
                  <a:cubicBezTo>
                    <a:pt x="1594" y="360"/>
                    <a:pt x="1235" y="7"/>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38"/>
            <p:cNvSpPr/>
            <p:nvPr/>
          </p:nvSpPr>
          <p:spPr>
            <a:xfrm>
              <a:off x="2606946" y="2158708"/>
              <a:ext cx="24551" cy="42361"/>
            </a:xfrm>
            <a:custGeom>
              <a:avLst/>
              <a:gdLst/>
              <a:ahLst/>
              <a:cxnLst/>
              <a:rect l="l" t="t" r="r" b="b"/>
              <a:pathLst>
                <a:path w="936" h="1615" extrusionOk="0">
                  <a:moveTo>
                    <a:pt x="122" y="0"/>
                  </a:moveTo>
                  <a:cubicBezTo>
                    <a:pt x="88" y="0"/>
                    <a:pt x="48" y="0"/>
                    <a:pt x="14" y="7"/>
                  </a:cubicBezTo>
                  <a:lnTo>
                    <a:pt x="14" y="1140"/>
                  </a:lnTo>
                  <a:cubicBezTo>
                    <a:pt x="0" y="1397"/>
                    <a:pt x="204" y="1614"/>
                    <a:pt x="468" y="1614"/>
                  </a:cubicBezTo>
                  <a:cubicBezTo>
                    <a:pt x="726" y="1614"/>
                    <a:pt x="936" y="1397"/>
                    <a:pt x="922" y="1140"/>
                  </a:cubicBezTo>
                  <a:lnTo>
                    <a:pt x="922" y="800"/>
                  </a:lnTo>
                  <a:cubicBezTo>
                    <a:pt x="922" y="360"/>
                    <a:pt x="570" y="0"/>
                    <a:pt x="122"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38"/>
            <p:cNvSpPr/>
            <p:nvPr/>
          </p:nvSpPr>
          <p:spPr>
            <a:xfrm>
              <a:off x="2601254" y="2164583"/>
              <a:ext cx="17968" cy="17968"/>
            </a:xfrm>
            <a:custGeom>
              <a:avLst/>
              <a:gdLst/>
              <a:ahLst/>
              <a:cxnLst/>
              <a:rect l="l" t="t" r="r" b="b"/>
              <a:pathLst>
                <a:path w="685" h="685" extrusionOk="0">
                  <a:moveTo>
                    <a:pt x="339" y="0"/>
                  </a:moveTo>
                  <a:cubicBezTo>
                    <a:pt x="149" y="0"/>
                    <a:pt x="0" y="156"/>
                    <a:pt x="0" y="346"/>
                  </a:cubicBezTo>
                  <a:cubicBezTo>
                    <a:pt x="0" y="536"/>
                    <a:pt x="149" y="685"/>
                    <a:pt x="339" y="685"/>
                  </a:cubicBezTo>
                  <a:cubicBezTo>
                    <a:pt x="529" y="685"/>
                    <a:pt x="685" y="536"/>
                    <a:pt x="685" y="346"/>
                  </a:cubicBezTo>
                  <a:cubicBezTo>
                    <a:pt x="685" y="156"/>
                    <a:pt x="529"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38"/>
            <p:cNvSpPr/>
            <p:nvPr/>
          </p:nvSpPr>
          <p:spPr>
            <a:xfrm>
              <a:off x="2727000" y="2158524"/>
              <a:ext cx="41994" cy="54086"/>
            </a:xfrm>
            <a:custGeom>
              <a:avLst/>
              <a:gdLst/>
              <a:ahLst/>
              <a:cxnLst/>
              <a:rect l="l" t="t" r="r" b="b"/>
              <a:pathLst>
                <a:path w="1601" h="2062" extrusionOk="0">
                  <a:moveTo>
                    <a:pt x="800" y="1"/>
                  </a:moveTo>
                  <a:cubicBezTo>
                    <a:pt x="359" y="7"/>
                    <a:pt x="0" y="360"/>
                    <a:pt x="0" y="801"/>
                  </a:cubicBezTo>
                  <a:lnTo>
                    <a:pt x="0" y="1262"/>
                  </a:lnTo>
                  <a:cubicBezTo>
                    <a:pt x="0" y="1703"/>
                    <a:pt x="359" y="2055"/>
                    <a:pt x="800" y="2062"/>
                  </a:cubicBezTo>
                  <a:cubicBezTo>
                    <a:pt x="1241" y="2055"/>
                    <a:pt x="1593" y="1703"/>
                    <a:pt x="1600" y="1262"/>
                  </a:cubicBezTo>
                  <a:lnTo>
                    <a:pt x="1600" y="801"/>
                  </a:lnTo>
                  <a:cubicBezTo>
                    <a:pt x="1593" y="360"/>
                    <a:pt x="1241" y="7"/>
                    <a:pt x="800"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8"/>
            <p:cNvSpPr/>
            <p:nvPr/>
          </p:nvSpPr>
          <p:spPr>
            <a:xfrm>
              <a:off x="2744601" y="2158708"/>
              <a:ext cx="24578" cy="42361"/>
            </a:xfrm>
            <a:custGeom>
              <a:avLst/>
              <a:gdLst/>
              <a:ahLst/>
              <a:cxnLst/>
              <a:rect l="l" t="t" r="r" b="b"/>
              <a:pathLst>
                <a:path w="937" h="1615" extrusionOk="0">
                  <a:moveTo>
                    <a:pt x="129" y="0"/>
                  </a:moveTo>
                  <a:cubicBezTo>
                    <a:pt x="88" y="0"/>
                    <a:pt x="48" y="0"/>
                    <a:pt x="14" y="7"/>
                  </a:cubicBezTo>
                  <a:lnTo>
                    <a:pt x="14" y="1140"/>
                  </a:lnTo>
                  <a:cubicBezTo>
                    <a:pt x="0" y="1397"/>
                    <a:pt x="211" y="1614"/>
                    <a:pt x="468" y="1614"/>
                  </a:cubicBezTo>
                  <a:cubicBezTo>
                    <a:pt x="726" y="1614"/>
                    <a:pt x="936" y="1397"/>
                    <a:pt x="922" y="1140"/>
                  </a:cubicBezTo>
                  <a:lnTo>
                    <a:pt x="922" y="800"/>
                  </a:lnTo>
                  <a:cubicBezTo>
                    <a:pt x="929" y="360"/>
                    <a:pt x="570" y="0"/>
                    <a:pt x="12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38"/>
            <p:cNvSpPr/>
            <p:nvPr/>
          </p:nvSpPr>
          <p:spPr>
            <a:xfrm>
              <a:off x="2738909" y="2164583"/>
              <a:ext cx="17994" cy="17968"/>
            </a:xfrm>
            <a:custGeom>
              <a:avLst/>
              <a:gdLst/>
              <a:ahLst/>
              <a:cxnLst/>
              <a:rect l="l" t="t" r="r" b="b"/>
              <a:pathLst>
                <a:path w="686" h="685" extrusionOk="0">
                  <a:moveTo>
                    <a:pt x="346" y="0"/>
                  </a:moveTo>
                  <a:cubicBezTo>
                    <a:pt x="156" y="0"/>
                    <a:pt x="0" y="156"/>
                    <a:pt x="0" y="346"/>
                  </a:cubicBezTo>
                  <a:cubicBezTo>
                    <a:pt x="0" y="536"/>
                    <a:pt x="156" y="685"/>
                    <a:pt x="346" y="685"/>
                  </a:cubicBezTo>
                  <a:cubicBezTo>
                    <a:pt x="536" y="685"/>
                    <a:pt x="685" y="536"/>
                    <a:pt x="685" y="346"/>
                  </a:cubicBezTo>
                  <a:cubicBezTo>
                    <a:pt x="685" y="156"/>
                    <a:pt x="536"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38"/>
            <p:cNvSpPr/>
            <p:nvPr/>
          </p:nvSpPr>
          <p:spPr>
            <a:xfrm>
              <a:off x="2656914" y="2228768"/>
              <a:ext cx="26886" cy="29981"/>
            </a:xfrm>
            <a:custGeom>
              <a:avLst/>
              <a:gdLst/>
              <a:ahLst/>
              <a:cxnLst/>
              <a:rect l="l" t="t" r="r" b="b"/>
              <a:pathLst>
                <a:path w="1025" h="1143" extrusionOk="0">
                  <a:moveTo>
                    <a:pt x="340" y="1"/>
                  </a:moveTo>
                  <a:cubicBezTo>
                    <a:pt x="123" y="1"/>
                    <a:pt x="0" y="259"/>
                    <a:pt x="143" y="428"/>
                  </a:cubicBezTo>
                  <a:lnTo>
                    <a:pt x="645" y="1052"/>
                  </a:lnTo>
                  <a:cubicBezTo>
                    <a:pt x="694" y="1112"/>
                    <a:pt x="768" y="1143"/>
                    <a:pt x="842" y="1143"/>
                  </a:cubicBezTo>
                  <a:cubicBezTo>
                    <a:pt x="909" y="1143"/>
                    <a:pt x="976" y="1117"/>
                    <a:pt x="1024" y="1065"/>
                  </a:cubicBezTo>
                  <a:lnTo>
                    <a:pt x="1024" y="1052"/>
                  </a:lnTo>
                  <a:lnTo>
                    <a:pt x="516" y="62"/>
                  </a:lnTo>
                  <a:cubicBezTo>
                    <a:pt x="509" y="42"/>
                    <a:pt x="502" y="21"/>
                    <a:pt x="49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38"/>
            <p:cNvSpPr/>
            <p:nvPr/>
          </p:nvSpPr>
          <p:spPr>
            <a:xfrm>
              <a:off x="2655130" y="2278395"/>
              <a:ext cx="47870" cy="35909"/>
            </a:xfrm>
            <a:custGeom>
              <a:avLst/>
              <a:gdLst/>
              <a:ahLst/>
              <a:cxnLst/>
              <a:rect l="l" t="t" r="r" b="b"/>
              <a:pathLst>
                <a:path w="1825" h="1369" extrusionOk="0">
                  <a:moveTo>
                    <a:pt x="916" y="1"/>
                  </a:moveTo>
                  <a:lnTo>
                    <a:pt x="1" y="455"/>
                  </a:lnTo>
                  <a:lnTo>
                    <a:pt x="1" y="909"/>
                  </a:lnTo>
                  <a:cubicBezTo>
                    <a:pt x="1" y="984"/>
                    <a:pt x="7" y="1052"/>
                    <a:pt x="28" y="1120"/>
                  </a:cubicBezTo>
                  <a:cubicBezTo>
                    <a:pt x="258" y="1092"/>
                    <a:pt x="475" y="1025"/>
                    <a:pt x="686" y="923"/>
                  </a:cubicBezTo>
                  <a:lnTo>
                    <a:pt x="686" y="1140"/>
                  </a:lnTo>
                  <a:cubicBezTo>
                    <a:pt x="686" y="1292"/>
                    <a:pt x="799" y="1369"/>
                    <a:pt x="913" y="1369"/>
                  </a:cubicBezTo>
                  <a:cubicBezTo>
                    <a:pt x="1026" y="1369"/>
                    <a:pt x="1140" y="1292"/>
                    <a:pt x="1140" y="1140"/>
                  </a:cubicBezTo>
                  <a:lnTo>
                    <a:pt x="1140" y="923"/>
                  </a:lnTo>
                  <a:cubicBezTo>
                    <a:pt x="1350" y="1025"/>
                    <a:pt x="1574" y="1092"/>
                    <a:pt x="1798" y="1120"/>
                  </a:cubicBezTo>
                  <a:cubicBezTo>
                    <a:pt x="1818" y="1052"/>
                    <a:pt x="1825" y="984"/>
                    <a:pt x="1825" y="909"/>
                  </a:cubicBezTo>
                  <a:lnTo>
                    <a:pt x="1825" y="455"/>
                  </a:lnTo>
                  <a:lnTo>
                    <a:pt x="916" y="1"/>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38"/>
            <p:cNvSpPr/>
            <p:nvPr/>
          </p:nvSpPr>
          <p:spPr>
            <a:xfrm>
              <a:off x="2616572" y="2275142"/>
              <a:ext cx="124986" cy="21246"/>
            </a:xfrm>
            <a:custGeom>
              <a:avLst/>
              <a:gdLst/>
              <a:ahLst/>
              <a:cxnLst/>
              <a:rect l="l" t="t" r="r" b="b"/>
              <a:pathLst>
                <a:path w="4765" h="810" extrusionOk="0">
                  <a:moveTo>
                    <a:pt x="330" y="1"/>
                  </a:moveTo>
                  <a:cubicBezTo>
                    <a:pt x="149" y="1"/>
                    <a:pt x="0" y="243"/>
                    <a:pt x="176" y="403"/>
                  </a:cubicBezTo>
                  <a:cubicBezTo>
                    <a:pt x="478" y="672"/>
                    <a:pt x="859" y="809"/>
                    <a:pt x="1241" y="809"/>
                  </a:cubicBezTo>
                  <a:cubicBezTo>
                    <a:pt x="1554" y="809"/>
                    <a:pt x="1868" y="717"/>
                    <a:pt x="2142" y="532"/>
                  </a:cubicBezTo>
                  <a:cubicBezTo>
                    <a:pt x="2213" y="484"/>
                    <a:pt x="2298" y="460"/>
                    <a:pt x="2383" y="460"/>
                  </a:cubicBezTo>
                  <a:cubicBezTo>
                    <a:pt x="2467" y="460"/>
                    <a:pt x="2552" y="484"/>
                    <a:pt x="2623" y="532"/>
                  </a:cubicBezTo>
                  <a:cubicBezTo>
                    <a:pt x="2888" y="715"/>
                    <a:pt x="3207" y="810"/>
                    <a:pt x="3525" y="810"/>
                  </a:cubicBezTo>
                  <a:cubicBezTo>
                    <a:pt x="3918" y="810"/>
                    <a:pt x="4298" y="660"/>
                    <a:pt x="4590" y="403"/>
                  </a:cubicBezTo>
                  <a:cubicBezTo>
                    <a:pt x="4765" y="243"/>
                    <a:pt x="4616" y="1"/>
                    <a:pt x="4435" y="1"/>
                  </a:cubicBezTo>
                  <a:cubicBezTo>
                    <a:pt x="4386" y="1"/>
                    <a:pt x="4333" y="20"/>
                    <a:pt x="4285" y="64"/>
                  </a:cubicBezTo>
                  <a:cubicBezTo>
                    <a:pt x="4067" y="252"/>
                    <a:pt x="3792" y="348"/>
                    <a:pt x="3517" y="348"/>
                  </a:cubicBezTo>
                  <a:cubicBezTo>
                    <a:pt x="3296" y="348"/>
                    <a:pt x="3074" y="286"/>
                    <a:pt x="2881" y="159"/>
                  </a:cubicBezTo>
                  <a:cubicBezTo>
                    <a:pt x="2732" y="54"/>
                    <a:pt x="2557" y="1"/>
                    <a:pt x="2383" y="1"/>
                  </a:cubicBezTo>
                  <a:cubicBezTo>
                    <a:pt x="2208" y="1"/>
                    <a:pt x="2033" y="54"/>
                    <a:pt x="1884" y="159"/>
                  </a:cubicBezTo>
                  <a:cubicBezTo>
                    <a:pt x="1691" y="286"/>
                    <a:pt x="1469" y="348"/>
                    <a:pt x="1248" y="348"/>
                  </a:cubicBezTo>
                  <a:cubicBezTo>
                    <a:pt x="973" y="348"/>
                    <a:pt x="699" y="252"/>
                    <a:pt x="481" y="64"/>
                  </a:cubicBezTo>
                  <a:cubicBezTo>
                    <a:pt x="432" y="20"/>
                    <a:pt x="380" y="1"/>
                    <a:pt x="330"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91" name="Google Shape;691;p38"/>
          <p:cNvGrpSpPr/>
          <p:nvPr/>
        </p:nvGrpSpPr>
        <p:grpSpPr>
          <a:xfrm>
            <a:off x="6751423" y="2297500"/>
            <a:ext cx="691843" cy="648795"/>
            <a:chOff x="2497068" y="1980186"/>
            <a:chExt cx="363994" cy="370105"/>
          </a:xfrm>
        </p:grpSpPr>
        <p:sp>
          <p:nvSpPr>
            <p:cNvPr id="692" name="Google Shape;692;p38"/>
            <p:cNvSpPr/>
            <p:nvPr/>
          </p:nvSpPr>
          <p:spPr>
            <a:xfrm>
              <a:off x="2702974" y="1980186"/>
              <a:ext cx="131832" cy="172488"/>
            </a:xfrm>
            <a:custGeom>
              <a:avLst/>
              <a:gdLst/>
              <a:ahLst/>
              <a:cxnLst/>
              <a:rect l="l" t="t" r="r" b="b"/>
              <a:pathLst>
                <a:path w="5026" h="6576" extrusionOk="0">
                  <a:moveTo>
                    <a:pt x="4563" y="0"/>
                  </a:moveTo>
                  <a:cubicBezTo>
                    <a:pt x="4465" y="0"/>
                    <a:pt x="4366" y="31"/>
                    <a:pt x="4279" y="100"/>
                  </a:cubicBezTo>
                  <a:lnTo>
                    <a:pt x="1" y="3606"/>
                  </a:lnTo>
                  <a:lnTo>
                    <a:pt x="5025" y="6576"/>
                  </a:lnTo>
                  <a:lnTo>
                    <a:pt x="5025" y="460"/>
                  </a:lnTo>
                  <a:cubicBezTo>
                    <a:pt x="5025" y="186"/>
                    <a:pt x="4800" y="0"/>
                    <a:pt x="4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38"/>
            <p:cNvSpPr/>
            <p:nvPr/>
          </p:nvSpPr>
          <p:spPr>
            <a:xfrm>
              <a:off x="2742634" y="2020292"/>
              <a:ext cx="80238" cy="125274"/>
            </a:xfrm>
            <a:custGeom>
              <a:avLst/>
              <a:gdLst/>
              <a:ahLst/>
              <a:cxnLst/>
              <a:rect l="l" t="t" r="r" b="b"/>
              <a:pathLst>
                <a:path w="3059" h="4776" extrusionOk="0">
                  <a:moveTo>
                    <a:pt x="2764" y="0"/>
                  </a:moveTo>
                  <a:cubicBezTo>
                    <a:pt x="2688" y="0"/>
                    <a:pt x="2610" y="30"/>
                    <a:pt x="2550" y="97"/>
                  </a:cubicBezTo>
                  <a:lnTo>
                    <a:pt x="1" y="2972"/>
                  </a:lnTo>
                  <a:lnTo>
                    <a:pt x="3059" y="4776"/>
                  </a:lnTo>
                  <a:lnTo>
                    <a:pt x="3059" y="287"/>
                  </a:lnTo>
                  <a:cubicBezTo>
                    <a:pt x="3054" y="113"/>
                    <a:pt x="2911" y="0"/>
                    <a:pt x="2764"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38"/>
            <p:cNvSpPr/>
            <p:nvPr/>
          </p:nvSpPr>
          <p:spPr>
            <a:xfrm>
              <a:off x="2523351" y="1980186"/>
              <a:ext cx="131806" cy="172488"/>
            </a:xfrm>
            <a:custGeom>
              <a:avLst/>
              <a:gdLst/>
              <a:ahLst/>
              <a:cxnLst/>
              <a:rect l="l" t="t" r="r" b="b"/>
              <a:pathLst>
                <a:path w="5025" h="6576" extrusionOk="0">
                  <a:moveTo>
                    <a:pt x="463" y="0"/>
                  </a:moveTo>
                  <a:cubicBezTo>
                    <a:pt x="225" y="0"/>
                    <a:pt x="0" y="186"/>
                    <a:pt x="0" y="460"/>
                  </a:cubicBezTo>
                  <a:lnTo>
                    <a:pt x="0" y="6576"/>
                  </a:lnTo>
                  <a:lnTo>
                    <a:pt x="5025" y="3606"/>
                  </a:lnTo>
                  <a:lnTo>
                    <a:pt x="746" y="100"/>
                  </a:lnTo>
                  <a:cubicBezTo>
                    <a:pt x="659" y="31"/>
                    <a:pt x="560" y="0"/>
                    <a:pt x="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38"/>
            <p:cNvSpPr/>
            <p:nvPr/>
          </p:nvSpPr>
          <p:spPr>
            <a:xfrm>
              <a:off x="2535443" y="2020292"/>
              <a:ext cx="80238" cy="125274"/>
            </a:xfrm>
            <a:custGeom>
              <a:avLst/>
              <a:gdLst/>
              <a:ahLst/>
              <a:cxnLst/>
              <a:rect l="l" t="t" r="r" b="b"/>
              <a:pathLst>
                <a:path w="3059" h="4776" extrusionOk="0">
                  <a:moveTo>
                    <a:pt x="291" y="0"/>
                  </a:moveTo>
                  <a:cubicBezTo>
                    <a:pt x="142" y="0"/>
                    <a:pt x="0" y="113"/>
                    <a:pt x="0" y="287"/>
                  </a:cubicBezTo>
                  <a:lnTo>
                    <a:pt x="0" y="4776"/>
                  </a:lnTo>
                  <a:lnTo>
                    <a:pt x="3058" y="2972"/>
                  </a:lnTo>
                  <a:lnTo>
                    <a:pt x="509" y="97"/>
                  </a:lnTo>
                  <a:cubicBezTo>
                    <a:pt x="446" y="30"/>
                    <a:pt x="368" y="0"/>
                    <a:pt x="291" y="0"/>
                  </a:cubicBez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38"/>
            <p:cNvSpPr/>
            <p:nvPr/>
          </p:nvSpPr>
          <p:spPr>
            <a:xfrm>
              <a:off x="2511416" y="2032961"/>
              <a:ext cx="335298" cy="317331"/>
            </a:xfrm>
            <a:custGeom>
              <a:avLst/>
              <a:gdLst/>
              <a:ahLst/>
              <a:cxnLst/>
              <a:rect l="l" t="t" r="r" b="b"/>
              <a:pathLst>
                <a:path w="12783" h="12098" extrusionOk="0">
                  <a:moveTo>
                    <a:pt x="6388" y="1"/>
                  </a:moveTo>
                  <a:cubicBezTo>
                    <a:pt x="2862" y="1"/>
                    <a:pt x="1" y="2706"/>
                    <a:pt x="1" y="6049"/>
                  </a:cubicBezTo>
                  <a:cubicBezTo>
                    <a:pt x="1" y="9385"/>
                    <a:pt x="2862" y="12097"/>
                    <a:pt x="6388" y="12097"/>
                  </a:cubicBezTo>
                  <a:cubicBezTo>
                    <a:pt x="9921" y="12097"/>
                    <a:pt x="12782" y="9385"/>
                    <a:pt x="12782" y="6049"/>
                  </a:cubicBezTo>
                  <a:cubicBezTo>
                    <a:pt x="12782" y="2706"/>
                    <a:pt x="9921" y="1"/>
                    <a:pt x="6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38"/>
            <p:cNvSpPr/>
            <p:nvPr/>
          </p:nvSpPr>
          <p:spPr>
            <a:xfrm>
              <a:off x="2655130" y="2278395"/>
              <a:ext cx="47870" cy="47870"/>
            </a:xfrm>
            <a:custGeom>
              <a:avLst/>
              <a:gdLst/>
              <a:ahLst/>
              <a:cxnLst/>
              <a:rect l="l" t="t" r="r" b="b"/>
              <a:pathLst>
                <a:path w="1825" h="1825" extrusionOk="0">
                  <a:moveTo>
                    <a:pt x="916" y="1"/>
                  </a:moveTo>
                  <a:lnTo>
                    <a:pt x="1" y="455"/>
                  </a:lnTo>
                  <a:lnTo>
                    <a:pt x="1" y="909"/>
                  </a:lnTo>
                  <a:cubicBezTo>
                    <a:pt x="1" y="1418"/>
                    <a:pt x="408" y="1825"/>
                    <a:pt x="916" y="1825"/>
                  </a:cubicBezTo>
                  <a:cubicBezTo>
                    <a:pt x="1418" y="1825"/>
                    <a:pt x="1825" y="1418"/>
                    <a:pt x="1825" y="909"/>
                  </a:cubicBezTo>
                  <a:lnTo>
                    <a:pt x="1825" y="455"/>
                  </a:lnTo>
                  <a:lnTo>
                    <a:pt x="916" y="1"/>
                  </a:ln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38"/>
            <p:cNvSpPr/>
            <p:nvPr/>
          </p:nvSpPr>
          <p:spPr>
            <a:xfrm>
              <a:off x="2656914" y="2228610"/>
              <a:ext cx="44302" cy="30112"/>
            </a:xfrm>
            <a:custGeom>
              <a:avLst/>
              <a:gdLst/>
              <a:ahLst/>
              <a:cxnLst/>
              <a:rect l="l" t="t" r="r" b="b"/>
              <a:pathLst>
                <a:path w="1689" h="1148" extrusionOk="0">
                  <a:moveTo>
                    <a:pt x="340" y="0"/>
                  </a:moveTo>
                  <a:cubicBezTo>
                    <a:pt x="123" y="0"/>
                    <a:pt x="0" y="258"/>
                    <a:pt x="136" y="427"/>
                  </a:cubicBezTo>
                  <a:lnTo>
                    <a:pt x="645" y="1051"/>
                  </a:lnTo>
                  <a:cubicBezTo>
                    <a:pt x="695" y="1116"/>
                    <a:pt x="770" y="1148"/>
                    <a:pt x="845" y="1148"/>
                  </a:cubicBezTo>
                  <a:cubicBezTo>
                    <a:pt x="919" y="1148"/>
                    <a:pt x="994" y="1116"/>
                    <a:pt x="1045" y="1051"/>
                  </a:cubicBezTo>
                  <a:lnTo>
                    <a:pt x="1553" y="427"/>
                  </a:lnTo>
                  <a:cubicBezTo>
                    <a:pt x="1689" y="258"/>
                    <a:pt x="1567" y="0"/>
                    <a:pt x="135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38"/>
            <p:cNvSpPr/>
            <p:nvPr/>
          </p:nvSpPr>
          <p:spPr>
            <a:xfrm>
              <a:off x="2737204" y="2253555"/>
              <a:ext cx="111792" cy="42834"/>
            </a:xfrm>
            <a:custGeom>
              <a:avLst/>
              <a:gdLst/>
              <a:ahLst/>
              <a:cxnLst/>
              <a:rect l="l" t="t" r="r" b="b"/>
              <a:pathLst>
                <a:path w="4262" h="1633" extrusionOk="0">
                  <a:moveTo>
                    <a:pt x="321" y="1"/>
                  </a:moveTo>
                  <a:cubicBezTo>
                    <a:pt x="57" y="1"/>
                    <a:pt x="1" y="402"/>
                    <a:pt x="282" y="460"/>
                  </a:cubicBezTo>
                  <a:cubicBezTo>
                    <a:pt x="303" y="460"/>
                    <a:pt x="2459" y="887"/>
                    <a:pt x="3842" y="1605"/>
                  </a:cubicBezTo>
                  <a:cubicBezTo>
                    <a:pt x="3875" y="1619"/>
                    <a:pt x="3908" y="1632"/>
                    <a:pt x="3948" y="1633"/>
                  </a:cubicBezTo>
                  <a:lnTo>
                    <a:pt x="3948" y="1633"/>
                  </a:lnTo>
                  <a:cubicBezTo>
                    <a:pt x="4189" y="1629"/>
                    <a:pt x="4261" y="1307"/>
                    <a:pt x="4052" y="1199"/>
                  </a:cubicBezTo>
                  <a:cubicBezTo>
                    <a:pt x="2615" y="453"/>
                    <a:pt x="459" y="26"/>
                    <a:pt x="370" y="5"/>
                  </a:cubicBezTo>
                  <a:cubicBezTo>
                    <a:pt x="353" y="2"/>
                    <a:pt x="336" y="1"/>
                    <a:pt x="321" y="1"/>
                  </a:cubicBezTo>
                  <a:close/>
                  <a:moveTo>
                    <a:pt x="3948" y="1633"/>
                  </a:moveTo>
                  <a:lnTo>
                    <a:pt x="3948" y="1633"/>
                  </a:lnTo>
                  <a:cubicBezTo>
                    <a:pt x="3946" y="1633"/>
                    <a:pt x="3945" y="1633"/>
                    <a:pt x="3944" y="1633"/>
                  </a:cubicBezTo>
                  <a:lnTo>
                    <a:pt x="3951" y="1633"/>
                  </a:lnTo>
                  <a:cubicBezTo>
                    <a:pt x="3950" y="1633"/>
                    <a:pt x="3949" y="1633"/>
                    <a:pt x="3948" y="1633"/>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38"/>
            <p:cNvSpPr/>
            <p:nvPr/>
          </p:nvSpPr>
          <p:spPr>
            <a:xfrm>
              <a:off x="2747670" y="2234879"/>
              <a:ext cx="113392" cy="19541"/>
            </a:xfrm>
            <a:custGeom>
              <a:avLst/>
              <a:gdLst/>
              <a:ahLst/>
              <a:cxnLst/>
              <a:rect l="l" t="t" r="r" b="b"/>
              <a:pathLst>
                <a:path w="4323" h="745" extrusionOk="0">
                  <a:moveTo>
                    <a:pt x="817" y="0"/>
                  </a:moveTo>
                  <a:cubicBezTo>
                    <a:pt x="523" y="0"/>
                    <a:pt x="330" y="5"/>
                    <a:pt x="304" y="5"/>
                  </a:cubicBezTo>
                  <a:cubicBezTo>
                    <a:pt x="1" y="12"/>
                    <a:pt x="12" y="460"/>
                    <a:pt x="311" y="460"/>
                  </a:cubicBezTo>
                  <a:cubicBezTo>
                    <a:pt x="313" y="460"/>
                    <a:pt x="315" y="460"/>
                    <a:pt x="317" y="460"/>
                  </a:cubicBezTo>
                  <a:cubicBezTo>
                    <a:pt x="323" y="460"/>
                    <a:pt x="512" y="454"/>
                    <a:pt x="808" y="454"/>
                  </a:cubicBezTo>
                  <a:cubicBezTo>
                    <a:pt x="1565" y="454"/>
                    <a:pt x="3024" y="489"/>
                    <a:pt x="3945" y="738"/>
                  </a:cubicBezTo>
                  <a:cubicBezTo>
                    <a:pt x="3965" y="744"/>
                    <a:pt x="3986" y="744"/>
                    <a:pt x="4006" y="744"/>
                  </a:cubicBezTo>
                  <a:cubicBezTo>
                    <a:pt x="4008" y="744"/>
                    <a:pt x="4011" y="744"/>
                    <a:pt x="4013" y="744"/>
                  </a:cubicBezTo>
                  <a:cubicBezTo>
                    <a:pt x="4278" y="744"/>
                    <a:pt x="4322" y="364"/>
                    <a:pt x="4067" y="297"/>
                  </a:cubicBezTo>
                  <a:cubicBezTo>
                    <a:pt x="3087" y="36"/>
                    <a:pt x="1597" y="0"/>
                    <a:pt x="817" y="0"/>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38"/>
            <p:cNvSpPr/>
            <p:nvPr/>
          </p:nvSpPr>
          <p:spPr>
            <a:xfrm>
              <a:off x="2511416" y="2035086"/>
              <a:ext cx="236595" cy="315206"/>
            </a:xfrm>
            <a:custGeom>
              <a:avLst/>
              <a:gdLst/>
              <a:ahLst/>
              <a:cxnLst/>
              <a:rect l="l" t="t" r="r" b="b"/>
              <a:pathLst>
                <a:path w="9020" h="12017" extrusionOk="0">
                  <a:moveTo>
                    <a:pt x="5358" y="1"/>
                  </a:moveTo>
                  <a:cubicBezTo>
                    <a:pt x="2320" y="469"/>
                    <a:pt x="1" y="2964"/>
                    <a:pt x="1" y="5968"/>
                  </a:cubicBezTo>
                  <a:cubicBezTo>
                    <a:pt x="1" y="9311"/>
                    <a:pt x="2862" y="12016"/>
                    <a:pt x="6388" y="12016"/>
                  </a:cubicBezTo>
                  <a:cubicBezTo>
                    <a:pt x="6405" y="12016"/>
                    <a:pt x="6421" y="12016"/>
                    <a:pt x="6437" y="12016"/>
                  </a:cubicBezTo>
                  <a:cubicBezTo>
                    <a:pt x="7329" y="12016"/>
                    <a:pt x="8200" y="11833"/>
                    <a:pt x="9019" y="11480"/>
                  </a:cubicBezTo>
                  <a:lnTo>
                    <a:pt x="9019" y="11480"/>
                  </a:lnTo>
                  <a:cubicBezTo>
                    <a:pt x="8680" y="11535"/>
                    <a:pt x="8334" y="11562"/>
                    <a:pt x="7989" y="11562"/>
                  </a:cubicBezTo>
                  <a:cubicBezTo>
                    <a:pt x="4463" y="11562"/>
                    <a:pt x="1601" y="8850"/>
                    <a:pt x="1601" y="5507"/>
                  </a:cubicBezTo>
                  <a:cubicBezTo>
                    <a:pt x="1601" y="3059"/>
                    <a:pt x="3140" y="943"/>
                    <a:pt x="5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38"/>
            <p:cNvSpPr/>
            <p:nvPr/>
          </p:nvSpPr>
          <p:spPr>
            <a:xfrm>
              <a:off x="2508924" y="2253713"/>
              <a:ext cx="111950" cy="42676"/>
            </a:xfrm>
            <a:custGeom>
              <a:avLst/>
              <a:gdLst/>
              <a:ahLst/>
              <a:cxnLst/>
              <a:rect l="l" t="t" r="r" b="b"/>
              <a:pathLst>
                <a:path w="4268" h="1627" extrusionOk="0">
                  <a:moveTo>
                    <a:pt x="3954" y="0"/>
                  </a:moveTo>
                  <a:cubicBezTo>
                    <a:pt x="3937" y="0"/>
                    <a:pt x="3919" y="2"/>
                    <a:pt x="3900" y="6"/>
                  </a:cubicBezTo>
                  <a:cubicBezTo>
                    <a:pt x="3812" y="20"/>
                    <a:pt x="1655" y="447"/>
                    <a:pt x="218" y="1193"/>
                  </a:cubicBezTo>
                  <a:cubicBezTo>
                    <a:pt x="1" y="1301"/>
                    <a:pt x="82" y="1627"/>
                    <a:pt x="326" y="1627"/>
                  </a:cubicBezTo>
                  <a:cubicBezTo>
                    <a:pt x="360" y="1627"/>
                    <a:pt x="394" y="1613"/>
                    <a:pt x="428" y="1599"/>
                  </a:cubicBezTo>
                  <a:cubicBezTo>
                    <a:pt x="1805" y="881"/>
                    <a:pt x="3968" y="454"/>
                    <a:pt x="3988" y="454"/>
                  </a:cubicBezTo>
                  <a:cubicBezTo>
                    <a:pt x="4267" y="396"/>
                    <a:pt x="4208" y="0"/>
                    <a:pt x="3954" y="0"/>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38"/>
            <p:cNvSpPr/>
            <p:nvPr/>
          </p:nvSpPr>
          <p:spPr>
            <a:xfrm>
              <a:off x="2497068" y="2234801"/>
              <a:ext cx="113392" cy="19620"/>
            </a:xfrm>
            <a:custGeom>
              <a:avLst/>
              <a:gdLst/>
              <a:ahLst/>
              <a:cxnLst/>
              <a:rect l="l" t="t" r="r" b="b"/>
              <a:pathLst>
                <a:path w="4323" h="748" extrusionOk="0">
                  <a:moveTo>
                    <a:pt x="3488" y="0"/>
                  </a:moveTo>
                  <a:cubicBezTo>
                    <a:pt x="2703" y="0"/>
                    <a:pt x="1228" y="41"/>
                    <a:pt x="256" y="300"/>
                  </a:cubicBezTo>
                  <a:cubicBezTo>
                    <a:pt x="1" y="367"/>
                    <a:pt x="45" y="747"/>
                    <a:pt x="310" y="747"/>
                  </a:cubicBezTo>
                  <a:cubicBezTo>
                    <a:pt x="313" y="747"/>
                    <a:pt x="315" y="747"/>
                    <a:pt x="317" y="747"/>
                  </a:cubicBezTo>
                  <a:cubicBezTo>
                    <a:pt x="338" y="747"/>
                    <a:pt x="358" y="747"/>
                    <a:pt x="378" y="741"/>
                  </a:cubicBezTo>
                  <a:cubicBezTo>
                    <a:pt x="1299" y="492"/>
                    <a:pt x="2758" y="457"/>
                    <a:pt x="3515" y="457"/>
                  </a:cubicBezTo>
                  <a:cubicBezTo>
                    <a:pt x="3812" y="457"/>
                    <a:pt x="4000" y="463"/>
                    <a:pt x="4006" y="463"/>
                  </a:cubicBezTo>
                  <a:cubicBezTo>
                    <a:pt x="4008" y="463"/>
                    <a:pt x="4011" y="463"/>
                    <a:pt x="4013" y="463"/>
                  </a:cubicBezTo>
                  <a:cubicBezTo>
                    <a:pt x="4311" y="463"/>
                    <a:pt x="4322" y="15"/>
                    <a:pt x="4020" y="8"/>
                  </a:cubicBezTo>
                  <a:cubicBezTo>
                    <a:pt x="3993" y="6"/>
                    <a:pt x="3793" y="0"/>
                    <a:pt x="3488" y="0"/>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38"/>
            <p:cNvSpPr/>
            <p:nvPr/>
          </p:nvSpPr>
          <p:spPr>
            <a:xfrm>
              <a:off x="2589319" y="2158524"/>
              <a:ext cx="41837" cy="54086"/>
            </a:xfrm>
            <a:custGeom>
              <a:avLst/>
              <a:gdLst/>
              <a:ahLst/>
              <a:cxnLst/>
              <a:rect l="l" t="t" r="r" b="b"/>
              <a:pathLst>
                <a:path w="1595" h="2062" extrusionOk="0">
                  <a:moveTo>
                    <a:pt x="794" y="1"/>
                  </a:moveTo>
                  <a:cubicBezTo>
                    <a:pt x="353" y="7"/>
                    <a:pt x="1" y="360"/>
                    <a:pt x="1" y="801"/>
                  </a:cubicBezTo>
                  <a:lnTo>
                    <a:pt x="1" y="1262"/>
                  </a:lnTo>
                  <a:cubicBezTo>
                    <a:pt x="1" y="1703"/>
                    <a:pt x="353" y="2055"/>
                    <a:pt x="794" y="2062"/>
                  </a:cubicBezTo>
                  <a:cubicBezTo>
                    <a:pt x="1235" y="2055"/>
                    <a:pt x="1594" y="1703"/>
                    <a:pt x="1594" y="1262"/>
                  </a:cubicBezTo>
                  <a:lnTo>
                    <a:pt x="1594" y="801"/>
                  </a:lnTo>
                  <a:cubicBezTo>
                    <a:pt x="1594" y="360"/>
                    <a:pt x="1235" y="7"/>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38"/>
            <p:cNvSpPr/>
            <p:nvPr/>
          </p:nvSpPr>
          <p:spPr>
            <a:xfrm>
              <a:off x="2606946" y="2158708"/>
              <a:ext cx="24551" cy="42361"/>
            </a:xfrm>
            <a:custGeom>
              <a:avLst/>
              <a:gdLst/>
              <a:ahLst/>
              <a:cxnLst/>
              <a:rect l="l" t="t" r="r" b="b"/>
              <a:pathLst>
                <a:path w="936" h="1615" extrusionOk="0">
                  <a:moveTo>
                    <a:pt x="122" y="0"/>
                  </a:moveTo>
                  <a:cubicBezTo>
                    <a:pt x="88" y="0"/>
                    <a:pt x="48" y="0"/>
                    <a:pt x="14" y="7"/>
                  </a:cubicBezTo>
                  <a:lnTo>
                    <a:pt x="14" y="1140"/>
                  </a:lnTo>
                  <a:cubicBezTo>
                    <a:pt x="0" y="1397"/>
                    <a:pt x="204" y="1614"/>
                    <a:pt x="468" y="1614"/>
                  </a:cubicBezTo>
                  <a:cubicBezTo>
                    <a:pt x="726" y="1614"/>
                    <a:pt x="936" y="1397"/>
                    <a:pt x="922" y="1140"/>
                  </a:cubicBezTo>
                  <a:lnTo>
                    <a:pt x="922" y="800"/>
                  </a:lnTo>
                  <a:cubicBezTo>
                    <a:pt x="922" y="360"/>
                    <a:pt x="570" y="0"/>
                    <a:pt x="122"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38"/>
            <p:cNvSpPr/>
            <p:nvPr/>
          </p:nvSpPr>
          <p:spPr>
            <a:xfrm>
              <a:off x="2601254" y="2164583"/>
              <a:ext cx="17968" cy="17968"/>
            </a:xfrm>
            <a:custGeom>
              <a:avLst/>
              <a:gdLst/>
              <a:ahLst/>
              <a:cxnLst/>
              <a:rect l="l" t="t" r="r" b="b"/>
              <a:pathLst>
                <a:path w="685" h="685" extrusionOk="0">
                  <a:moveTo>
                    <a:pt x="339" y="0"/>
                  </a:moveTo>
                  <a:cubicBezTo>
                    <a:pt x="149" y="0"/>
                    <a:pt x="0" y="156"/>
                    <a:pt x="0" y="346"/>
                  </a:cubicBezTo>
                  <a:cubicBezTo>
                    <a:pt x="0" y="536"/>
                    <a:pt x="149" y="685"/>
                    <a:pt x="339" y="685"/>
                  </a:cubicBezTo>
                  <a:cubicBezTo>
                    <a:pt x="529" y="685"/>
                    <a:pt x="685" y="536"/>
                    <a:pt x="685" y="346"/>
                  </a:cubicBezTo>
                  <a:cubicBezTo>
                    <a:pt x="685" y="156"/>
                    <a:pt x="529"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38"/>
            <p:cNvSpPr/>
            <p:nvPr/>
          </p:nvSpPr>
          <p:spPr>
            <a:xfrm>
              <a:off x="2727000" y="2158524"/>
              <a:ext cx="41994" cy="54086"/>
            </a:xfrm>
            <a:custGeom>
              <a:avLst/>
              <a:gdLst/>
              <a:ahLst/>
              <a:cxnLst/>
              <a:rect l="l" t="t" r="r" b="b"/>
              <a:pathLst>
                <a:path w="1601" h="2062" extrusionOk="0">
                  <a:moveTo>
                    <a:pt x="800" y="1"/>
                  </a:moveTo>
                  <a:cubicBezTo>
                    <a:pt x="359" y="7"/>
                    <a:pt x="0" y="360"/>
                    <a:pt x="0" y="801"/>
                  </a:cubicBezTo>
                  <a:lnTo>
                    <a:pt x="0" y="1262"/>
                  </a:lnTo>
                  <a:cubicBezTo>
                    <a:pt x="0" y="1703"/>
                    <a:pt x="359" y="2055"/>
                    <a:pt x="800" y="2062"/>
                  </a:cubicBezTo>
                  <a:cubicBezTo>
                    <a:pt x="1241" y="2055"/>
                    <a:pt x="1593" y="1703"/>
                    <a:pt x="1600" y="1262"/>
                  </a:cubicBezTo>
                  <a:lnTo>
                    <a:pt x="1600" y="801"/>
                  </a:lnTo>
                  <a:cubicBezTo>
                    <a:pt x="1593" y="360"/>
                    <a:pt x="1241" y="7"/>
                    <a:pt x="800"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38"/>
            <p:cNvSpPr/>
            <p:nvPr/>
          </p:nvSpPr>
          <p:spPr>
            <a:xfrm>
              <a:off x="2744601" y="2158708"/>
              <a:ext cx="24578" cy="42361"/>
            </a:xfrm>
            <a:custGeom>
              <a:avLst/>
              <a:gdLst/>
              <a:ahLst/>
              <a:cxnLst/>
              <a:rect l="l" t="t" r="r" b="b"/>
              <a:pathLst>
                <a:path w="937" h="1615" extrusionOk="0">
                  <a:moveTo>
                    <a:pt x="129" y="0"/>
                  </a:moveTo>
                  <a:cubicBezTo>
                    <a:pt x="88" y="0"/>
                    <a:pt x="48" y="0"/>
                    <a:pt x="14" y="7"/>
                  </a:cubicBezTo>
                  <a:lnTo>
                    <a:pt x="14" y="1140"/>
                  </a:lnTo>
                  <a:cubicBezTo>
                    <a:pt x="0" y="1397"/>
                    <a:pt x="211" y="1614"/>
                    <a:pt x="468" y="1614"/>
                  </a:cubicBezTo>
                  <a:cubicBezTo>
                    <a:pt x="726" y="1614"/>
                    <a:pt x="936" y="1397"/>
                    <a:pt x="922" y="1140"/>
                  </a:cubicBezTo>
                  <a:lnTo>
                    <a:pt x="922" y="800"/>
                  </a:lnTo>
                  <a:cubicBezTo>
                    <a:pt x="929" y="360"/>
                    <a:pt x="570" y="0"/>
                    <a:pt x="12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38"/>
            <p:cNvSpPr/>
            <p:nvPr/>
          </p:nvSpPr>
          <p:spPr>
            <a:xfrm>
              <a:off x="2738909" y="2164583"/>
              <a:ext cx="17994" cy="17968"/>
            </a:xfrm>
            <a:custGeom>
              <a:avLst/>
              <a:gdLst/>
              <a:ahLst/>
              <a:cxnLst/>
              <a:rect l="l" t="t" r="r" b="b"/>
              <a:pathLst>
                <a:path w="686" h="685" extrusionOk="0">
                  <a:moveTo>
                    <a:pt x="346" y="0"/>
                  </a:moveTo>
                  <a:cubicBezTo>
                    <a:pt x="156" y="0"/>
                    <a:pt x="0" y="156"/>
                    <a:pt x="0" y="346"/>
                  </a:cubicBezTo>
                  <a:cubicBezTo>
                    <a:pt x="0" y="536"/>
                    <a:pt x="156" y="685"/>
                    <a:pt x="346" y="685"/>
                  </a:cubicBezTo>
                  <a:cubicBezTo>
                    <a:pt x="536" y="685"/>
                    <a:pt x="685" y="536"/>
                    <a:pt x="685" y="346"/>
                  </a:cubicBezTo>
                  <a:cubicBezTo>
                    <a:pt x="685" y="156"/>
                    <a:pt x="536"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38"/>
            <p:cNvSpPr/>
            <p:nvPr/>
          </p:nvSpPr>
          <p:spPr>
            <a:xfrm>
              <a:off x="2656914" y="2228768"/>
              <a:ext cx="26886" cy="29981"/>
            </a:xfrm>
            <a:custGeom>
              <a:avLst/>
              <a:gdLst/>
              <a:ahLst/>
              <a:cxnLst/>
              <a:rect l="l" t="t" r="r" b="b"/>
              <a:pathLst>
                <a:path w="1025" h="1143" extrusionOk="0">
                  <a:moveTo>
                    <a:pt x="340" y="1"/>
                  </a:moveTo>
                  <a:cubicBezTo>
                    <a:pt x="123" y="1"/>
                    <a:pt x="0" y="259"/>
                    <a:pt x="143" y="428"/>
                  </a:cubicBezTo>
                  <a:lnTo>
                    <a:pt x="645" y="1052"/>
                  </a:lnTo>
                  <a:cubicBezTo>
                    <a:pt x="694" y="1112"/>
                    <a:pt x="768" y="1143"/>
                    <a:pt x="842" y="1143"/>
                  </a:cubicBezTo>
                  <a:cubicBezTo>
                    <a:pt x="909" y="1143"/>
                    <a:pt x="976" y="1117"/>
                    <a:pt x="1024" y="1065"/>
                  </a:cubicBezTo>
                  <a:lnTo>
                    <a:pt x="1024" y="1052"/>
                  </a:lnTo>
                  <a:lnTo>
                    <a:pt x="516" y="62"/>
                  </a:lnTo>
                  <a:cubicBezTo>
                    <a:pt x="509" y="42"/>
                    <a:pt x="502" y="21"/>
                    <a:pt x="49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38"/>
            <p:cNvSpPr/>
            <p:nvPr/>
          </p:nvSpPr>
          <p:spPr>
            <a:xfrm>
              <a:off x="2655130" y="2278395"/>
              <a:ext cx="47870" cy="35909"/>
            </a:xfrm>
            <a:custGeom>
              <a:avLst/>
              <a:gdLst/>
              <a:ahLst/>
              <a:cxnLst/>
              <a:rect l="l" t="t" r="r" b="b"/>
              <a:pathLst>
                <a:path w="1825" h="1369" extrusionOk="0">
                  <a:moveTo>
                    <a:pt x="916" y="1"/>
                  </a:moveTo>
                  <a:lnTo>
                    <a:pt x="1" y="455"/>
                  </a:lnTo>
                  <a:lnTo>
                    <a:pt x="1" y="909"/>
                  </a:lnTo>
                  <a:cubicBezTo>
                    <a:pt x="1" y="984"/>
                    <a:pt x="7" y="1052"/>
                    <a:pt x="28" y="1120"/>
                  </a:cubicBezTo>
                  <a:cubicBezTo>
                    <a:pt x="258" y="1092"/>
                    <a:pt x="475" y="1025"/>
                    <a:pt x="686" y="923"/>
                  </a:cubicBezTo>
                  <a:lnTo>
                    <a:pt x="686" y="1140"/>
                  </a:lnTo>
                  <a:cubicBezTo>
                    <a:pt x="686" y="1292"/>
                    <a:pt x="799" y="1369"/>
                    <a:pt x="913" y="1369"/>
                  </a:cubicBezTo>
                  <a:cubicBezTo>
                    <a:pt x="1026" y="1369"/>
                    <a:pt x="1140" y="1292"/>
                    <a:pt x="1140" y="1140"/>
                  </a:cubicBezTo>
                  <a:lnTo>
                    <a:pt x="1140" y="923"/>
                  </a:lnTo>
                  <a:cubicBezTo>
                    <a:pt x="1350" y="1025"/>
                    <a:pt x="1574" y="1092"/>
                    <a:pt x="1798" y="1120"/>
                  </a:cubicBezTo>
                  <a:cubicBezTo>
                    <a:pt x="1818" y="1052"/>
                    <a:pt x="1825" y="984"/>
                    <a:pt x="1825" y="909"/>
                  </a:cubicBezTo>
                  <a:lnTo>
                    <a:pt x="1825" y="455"/>
                  </a:lnTo>
                  <a:lnTo>
                    <a:pt x="916" y="1"/>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38"/>
            <p:cNvSpPr/>
            <p:nvPr/>
          </p:nvSpPr>
          <p:spPr>
            <a:xfrm>
              <a:off x="2616572" y="2275142"/>
              <a:ext cx="124986" cy="21246"/>
            </a:xfrm>
            <a:custGeom>
              <a:avLst/>
              <a:gdLst/>
              <a:ahLst/>
              <a:cxnLst/>
              <a:rect l="l" t="t" r="r" b="b"/>
              <a:pathLst>
                <a:path w="4765" h="810" extrusionOk="0">
                  <a:moveTo>
                    <a:pt x="330" y="1"/>
                  </a:moveTo>
                  <a:cubicBezTo>
                    <a:pt x="149" y="1"/>
                    <a:pt x="0" y="243"/>
                    <a:pt x="176" y="403"/>
                  </a:cubicBezTo>
                  <a:cubicBezTo>
                    <a:pt x="478" y="672"/>
                    <a:pt x="859" y="809"/>
                    <a:pt x="1241" y="809"/>
                  </a:cubicBezTo>
                  <a:cubicBezTo>
                    <a:pt x="1554" y="809"/>
                    <a:pt x="1868" y="717"/>
                    <a:pt x="2142" y="532"/>
                  </a:cubicBezTo>
                  <a:cubicBezTo>
                    <a:pt x="2213" y="484"/>
                    <a:pt x="2298" y="460"/>
                    <a:pt x="2383" y="460"/>
                  </a:cubicBezTo>
                  <a:cubicBezTo>
                    <a:pt x="2467" y="460"/>
                    <a:pt x="2552" y="484"/>
                    <a:pt x="2623" y="532"/>
                  </a:cubicBezTo>
                  <a:cubicBezTo>
                    <a:pt x="2888" y="715"/>
                    <a:pt x="3207" y="810"/>
                    <a:pt x="3525" y="810"/>
                  </a:cubicBezTo>
                  <a:cubicBezTo>
                    <a:pt x="3918" y="810"/>
                    <a:pt x="4298" y="660"/>
                    <a:pt x="4590" y="403"/>
                  </a:cubicBezTo>
                  <a:cubicBezTo>
                    <a:pt x="4765" y="243"/>
                    <a:pt x="4616" y="1"/>
                    <a:pt x="4435" y="1"/>
                  </a:cubicBezTo>
                  <a:cubicBezTo>
                    <a:pt x="4386" y="1"/>
                    <a:pt x="4333" y="20"/>
                    <a:pt x="4285" y="64"/>
                  </a:cubicBezTo>
                  <a:cubicBezTo>
                    <a:pt x="4067" y="252"/>
                    <a:pt x="3792" y="348"/>
                    <a:pt x="3517" y="348"/>
                  </a:cubicBezTo>
                  <a:cubicBezTo>
                    <a:pt x="3296" y="348"/>
                    <a:pt x="3074" y="286"/>
                    <a:pt x="2881" y="159"/>
                  </a:cubicBezTo>
                  <a:cubicBezTo>
                    <a:pt x="2732" y="54"/>
                    <a:pt x="2557" y="1"/>
                    <a:pt x="2383" y="1"/>
                  </a:cubicBezTo>
                  <a:cubicBezTo>
                    <a:pt x="2208" y="1"/>
                    <a:pt x="2033" y="54"/>
                    <a:pt x="1884" y="159"/>
                  </a:cubicBezTo>
                  <a:cubicBezTo>
                    <a:pt x="1691" y="286"/>
                    <a:pt x="1469" y="348"/>
                    <a:pt x="1248" y="348"/>
                  </a:cubicBezTo>
                  <a:cubicBezTo>
                    <a:pt x="973" y="348"/>
                    <a:pt x="699" y="252"/>
                    <a:pt x="481" y="64"/>
                  </a:cubicBezTo>
                  <a:cubicBezTo>
                    <a:pt x="432" y="20"/>
                    <a:pt x="380" y="1"/>
                    <a:pt x="330"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9"/>
          <p:cNvSpPr txBox="1">
            <a:spLocks noGrp="1"/>
          </p:cNvSpPr>
          <p:nvPr>
            <p:ph type="title"/>
          </p:nvPr>
        </p:nvSpPr>
        <p:spPr>
          <a:xfrm>
            <a:off x="719988" y="535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chemeClr val="accent1"/>
                </a:solidFill>
                <a:latin typeface="Calibri" panose="020F0502020204030204" pitchFamily="34" charset="0"/>
                <a:cs typeface="Calibri" panose="020F0502020204030204" pitchFamily="34" charset="0"/>
              </a:rPr>
              <a:t>About </a:t>
            </a:r>
            <a:r>
              <a:rPr lang="en-GB" sz="2800" dirty="0" smtClean="0">
                <a:solidFill>
                  <a:schemeClr val="accent1"/>
                </a:solidFill>
                <a:latin typeface="Calibri" panose="020F0502020204030204" pitchFamily="34" charset="0"/>
                <a:cs typeface="Calibri" panose="020F0502020204030204" pitchFamily="34" charset="0"/>
              </a:rPr>
              <a:t>Gostomel animal shelter</a:t>
            </a:r>
            <a:endParaRPr sz="2800" dirty="0">
              <a:solidFill>
                <a:schemeClr val="accent1"/>
              </a:solidFill>
              <a:latin typeface="Calibri" panose="020F0502020204030204" pitchFamily="34" charset="0"/>
              <a:cs typeface="Calibri" panose="020F0502020204030204" pitchFamily="34" charset="0"/>
            </a:endParaRPr>
          </a:p>
        </p:txBody>
      </p:sp>
      <p:sp>
        <p:nvSpPr>
          <p:cNvPr id="718" name="Google Shape;718;p39"/>
          <p:cNvSpPr txBox="1"/>
          <p:nvPr/>
        </p:nvSpPr>
        <p:spPr>
          <a:xfrm>
            <a:off x="438117" y="821350"/>
            <a:ext cx="7704000" cy="19995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GB" sz="1600" dirty="0" smtClean="0">
              <a:solidFill>
                <a:schemeClr val="dk2"/>
              </a:solidFill>
              <a:latin typeface="Calibri" panose="020F0502020204030204" pitchFamily="34" charset="0"/>
              <a:ea typeface="Antic"/>
              <a:cs typeface="Calibri" panose="020F0502020204030204" pitchFamily="34" charset="0"/>
              <a:sym typeface="Antic"/>
            </a:endParaRPr>
          </a:p>
          <a:p>
            <a:pPr marL="171450" lvl="0" indent="-171450" algn="l" rtl="0">
              <a:spcBef>
                <a:spcPts val="0"/>
              </a:spcBef>
              <a:spcAft>
                <a:spcPts val="0"/>
              </a:spcAft>
              <a:buFont typeface="Wingdings" panose="05000000000000000000" pitchFamily="2" charset="2"/>
              <a:buChar char="Ø"/>
            </a:pPr>
            <a:r>
              <a:rPr lang="en-GB" sz="1600" dirty="0" smtClean="0">
                <a:solidFill>
                  <a:schemeClr val="dk2"/>
                </a:solidFill>
                <a:latin typeface="Calibri" panose="020F0502020204030204" pitchFamily="34" charset="0"/>
                <a:ea typeface="Antic"/>
                <a:cs typeface="Calibri" panose="020F0502020204030204" pitchFamily="34" charset="0"/>
                <a:sym typeface="Antic"/>
              </a:rPr>
              <a:t>On February </a:t>
            </a:r>
            <a:r>
              <a:rPr lang="en-GB" sz="1600" dirty="0">
                <a:solidFill>
                  <a:schemeClr val="dk2"/>
                </a:solidFill>
                <a:latin typeface="Calibri" panose="020F0502020204030204" pitchFamily="34" charset="0"/>
                <a:ea typeface="Antic"/>
                <a:cs typeface="Calibri" panose="020F0502020204030204" pitchFamily="34" charset="0"/>
                <a:sym typeface="Antic"/>
              </a:rPr>
              <a:t>24, </a:t>
            </a:r>
            <a:r>
              <a:rPr lang="en-GB" sz="1600" dirty="0" smtClean="0">
                <a:solidFill>
                  <a:schemeClr val="dk2"/>
                </a:solidFill>
                <a:latin typeface="Calibri" panose="020F0502020204030204" pitchFamily="34" charset="0"/>
                <a:ea typeface="Antic"/>
                <a:cs typeface="Calibri" panose="020F0502020204030204" pitchFamily="34" charset="0"/>
                <a:sym typeface="Antic"/>
              </a:rPr>
              <a:t>2022, Russia has invaded Ukraine </a:t>
            </a:r>
            <a:r>
              <a:rPr lang="en-US" sz="1600" dirty="0" smtClean="0">
                <a:solidFill>
                  <a:schemeClr val="dk2"/>
                </a:solidFill>
                <a:latin typeface="Calibri" panose="020F0502020204030204" pitchFamily="34" charset="0"/>
                <a:ea typeface="Antic"/>
                <a:cs typeface="Calibri" panose="020F0502020204030204" pitchFamily="34" charset="0"/>
                <a:sym typeface="Antic"/>
              </a:rPr>
              <a:t>and launched their attacks on large cities such as Kyiv, </a:t>
            </a:r>
            <a:r>
              <a:rPr lang="en-US" sz="1600" dirty="0" err="1" smtClean="0">
                <a:solidFill>
                  <a:schemeClr val="dk2"/>
                </a:solidFill>
                <a:latin typeface="Calibri" panose="020F0502020204030204" pitchFamily="34" charset="0"/>
                <a:ea typeface="Antic"/>
                <a:cs typeface="Calibri" panose="020F0502020204030204" pitchFamily="34" charset="0"/>
                <a:sym typeface="Antic"/>
              </a:rPr>
              <a:t>Kharkiv</a:t>
            </a:r>
            <a:r>
              <a:rPr lang="en-US" sz="1600" dirty="0" smtClean="0">
                <a:solidFill>
                  <a:schemeClr val="dk2"/>
                </a:solidFill>
                <a:latin typeface="Calibri" panose="020F0502020204030204" pitchFamily="34" charset="0"/>
                <a:ea typeface="Antic"/>
                <a:cs typeface="Calibri" panose="020F0502020204030204" pitchFamily="34" charset="0"/>
                <a:sym typeface="Antic"/>
              </a:rPr>
              <a:t> and many more</a:t>
            </a:r>
            <a:endParaRPr lang="en-US" sz="1600" dirty="0" smtClean="0">
              <a:solidFill>
                <a:schemeClr val="dk2"/>
              </a:solidFill>
              <a:latin typeface="Calibri" panose="020F0502020204030204" pitchFamily="34" charset="0"/>
              <a:ea typeface="Antic"/>
              <a:cs typeface="Calibri" panose="020F0502020204030204" pitchFamily="34" charset="0"/>
              <a:sym typeface="Antic"/>
            </a:endParaRPr>
          </a:p>
          <a:p>
            <a:pPr marL="171450" lvl="0" indent="-171450" algn="l" rtl="0">
              <a:spcBef>
                <a:spcPts val="0"/>
              </a:spcBef>
              <a:spcAft>
                <a:spcPts val="0"/>
              </a:spcAft>
              <a:buFont typeface="Wingdings" panose="05000000000000000000" pitchFamily="2" charset="2"/>
              <a:buChar char="Ø"/>
            </a:pPr>
            <a:r>
              <a:rPr lang="en-US" sz="1600" dirty="0" smtClean="0">
                <a:solidFill>
                  <a:schemeClr val="dk2"/>
                </a:solidFill>
                <a:latin typeface="Calibri" panose="020F0502020204030204" pitchFamily="34" charset="0"/>
                <a:ea typeface="Antic"/>
                <a:cs typeface="Calibri" panose="020F0502020204030204" pitchFamily="34" charset="0"/>
                <a:sym typeface="Antic"/>
              </a:rPr>
              <a:t>They have damaged homes, public institutions and other institutions including </a:t>
            </a:r>
            <a:r>
              <a:rPr lang="en-US" sz="1600" dirty="0" err="1" smtClean="0">
                <a:solidFill>
                  <a:schemeClr val="dk2"/>
                </a:solidFill>
                <a:latin typeface="Calibri" panose="020F0502020204030204" pitchFamily="34" charset="0"/>
                <a:ea typeface="Antic"/>
                <a:cs typeface="Calibri" panose="020F0502020204030204" pitchFamily="34" charset="0"/>
                <a:sym typeface="Antic"/>
              </a:rPr>
              <a:t>Gostomel</a:t>
            </a:r>
            <a:r>
              <a:rPr lang="en-US" sz="1600" dirty="0" smtClean="0">
                <a:solidFill>
                  <a:schemeClr val="dk2"/>
                </a:solidFill>
                <a:latin typeface="Calibri" panose="020F0502020204030204" pitchFamily="34" charset="0"/>
                <a:ea typeface="Antic"/>
                <a:cs typeface="Calibri" panose="020F0502020204030204" pitchFamily="34" charset="0"/>
                <a:sym typeface="Antic"/>
              </a:rPr>
              <a:t> animal shelter </a:t>
            </a:r>
            <a:endParaRPr lang="en-US" sz="1600" dirty="0" smtClean="0">
              <a:solidFill>
                <a:schemeClr val="dk2"/>
              </a:solidFill>
              <a:latin typeface="Calibri" panose="020F0502020204030204" pitchFamily="34" charset="0"/>
              <a:ea typeface="Antic"/>
              <a:cs typeface="Calibri" panose="020F0502020204030204" pitchFamily="34" charset="0"/>
              <a:sym typeface="Antic"/>
            </a:endParaRPr>
          </a:p>
          <a:p>
            <a:pPr marL="171450" lvl="0" indent="-171450" algn="l" rtl="0">
              <a:spcBef>
                <a:spcPts val="0"/>
              </a:spcBef>
              <a:spcAft>
                <a:spcPts val="0"/>
              </a:spcAft>
              <a:buFont typeface="Wingdings" panose="05000000000000000000" pitchFamily="2" charset="2"/>
              <a:buChar char="Ø"/>
            </a:pPr>
            <a:r>
              <a:rPr lang="en-US" sz="1600" dirty="0" err="1" smtClean="0">
                <a:solidFill>
                  <a:schemeClr val="dk2"/>
                </a:solidFill>
                <a:latin typeface="Calibri" panose="020F0502020204030204" pitchFamily="34" charset="0"/>
                <a:ea typeface="Antic"/>
                <a:cs typeface="Calibri" panose="020F0502020204030204" pitchFamily="34" charset="0"/>
                <a:sym typeface="Antic"/>
              </a:rPr>
              <a:t>Gostomel</a:t>
            </a:r>
            <a:r>
              <a:rPr lang="en-US" sz="1600" dirty="0" smtClean="0">
                <a:solidFill>
                  <a:schemeClr val="dk2"/>
                </a:solidFill>
                <a:latin typeface="Calibri" panose="020F0502020204030204" pitchFamily="34" charset="0"/>
                <a:ea typeface="Antic"/>
                <a:cs typeface="Calibri" panose="020F0502020204030204" pitchFamily="34" charset="0"/>
                <a:sym typeface="Antic"/>
              </a:rPr>
              <a:t> animal shelter is located just 8km away from Kyiv where major bombings took place </a:t>
            </a:r>
            <a:endParaRPr lang="en-US" sz="1600" dirty="0" smtClean="0">
              <a:solidFill>
                <a:schemeClr val="dk2"/>
              </a:solidFill>
              <a:latin typeface="Calibri" panose="020F0502020204030204" pitchFamily="34" charset="0"/>
              <a:ea typeface="Antic"/>
              <a:cs typeface="Calibri" panose="020F0502020204030204" pitchFamily="34" charset="0"/>
              <a:sym typeface="Antic"/>
            </a:endParaRPr>
          </a:p>
          <a:p>
            <a:pPr marL="171450" lvl="0" indent="-171450" algn="l" rtl="0">
              <a:spcBef>
                <a:spcPts val="0"/>
              </a:spcBef>
              <a:spcAft>
                <a:spcPts val="0"/>
              </a:spcAft>
              <a:buFont typeface="Wingdings" panose="05000000000000000000" pitchFamily="2" charset="2"/>
              <a:buChar char="Ø"/>
            </a:pPr>
            <a:r>
              <a:rPr lang="en-US" sz="1600" dirty="0" smtClean="0">
                <a:solidFill>
                  <a:schemeClr val="dk2"/>
                </a:solidFill>
                <a:latin typeface="Calibri" panose="020F0502020204030204" pitchFamily="34" charset="0"/>
                <a:ea typeface="Antic"/>
                <a:cs typeface="Calibri" panose="020F0502020204030204" pitchFamily="34" charset="0"/>
                <a:sym typeface="Antic"/>
              </a:rPr>
              <a:t>Four staff members and over 700 animals have suffered major consequences from damage to the physical property to death of some animals</a:t>
            </a:r>
            <a:endParaRPr sz="1600" dirty="0">
              <a:solidFill>
                <a:schemeClr val="dk2"/>
              </a:solidFill>
              <a:latin typeface="Calibri" panose="020F0502020204030204" pitchFamily="34" charset="0"/>
              <a:ea typeface="Antic"/>
              <a:cs typeface="Calibri" panose="020F0502020204030204" pitchFamily="34" charset="0"/>
              <a:sym typeface="Antic"/>
            </a:endParaRPr>
          </a:p>
          <a:p>
            <a:pPr marL="171450" lvl="0" indent="-171450" algn="l" rtl="0">
              <a:spcBef>
                <a:spcPts val="0"/>
              </a:spcBef>
              <a:spcAft>
                <a:spcPts val="0"/>
              </a:spcAft>
              <a:buFont typeface="Wingdings" panose="05000000000000000000" pitchFamily="2" charset="2"/>
              <a:buChar char="Ø"/>
            </a:pPr>
            <a:r>
              <a:rPr lang="en-US" sz="1600" dirty="0" smtClean="0">
                <a:solidFill>
                  <a:schemeClr val="dk2"/>
                </a:solidFill>
                <a:latin typeface="Calibri" panose="020F0502020204030204" pitchFamily="34" charset="0"/>
                <a:ea typeface="Antic"/>
                <a:cs typeface="Calibri" panose="020F0502020204030204" pitchFamily="34" charset="0"/>
                <a:sym typeface="Antic"/>
              </a:rPr>
              <a:t>The overall damage is estimated to be over 30,000$</a:t>
            </a:r>
            <a:endParaRPr sz="1600" dirty="0">
              <a:solidFill>
                <a:schemeClr val="dk2"/>
              </a:solidFill>
              <a:latin typeface="Calibri" panose="020F0502020204030204" pitchFamily="34" charset="0"/>
              <a:ea typeface="Antic"/>
              <a:cs typeface="Calibri" panose="020F0502020204030204" pitchFamily="34" charset="0"/>
              <a:sym typeface="Antic"/>
            </a:endParaRPr>
          </a:p>
          <a:p>
            <a:pPr marL="0" lvl="0" indent="0" algn="l" rtl="0">
              <a:spcBef>
                <a:spcPts val="0"/>
              </a:spcBef>
              <a:spcAft>
                <a:spcPts val="0"/>
              </a:spcAft>
              <a:buNone/>
            </a:pPr>
            <a:endParaRPr sz="1200" dirty="0">
              <a:solidFill>
                <a:schemeClr val="dk2"/>
              </a:solidFill>
              <a:latin typeface="Antic"/>
              <a:ea typeface="Antic"/>
              <a:cs typeface="Antic"/>
              <a:sym typeface="Antic"/>
            </a:endParaRPr>
          </a:p>
          <a:p>
            <a:pPr marL="0" lvl="0" indent="0" algn="l" rtl="0">
              <a:spcBef>
                <a:spcPts val="0"/>
              </a:spcBef>
              <a:spcAft>
                <a:spcPts val="0"/>
              </a:spcAft>
              <a:buNone/>
            </a:pPr>
            <a:endParaRPr sz="1200" dirty="0">
              <a:solidFill>
                <a:schemeClr val="dk2"/>
              </a:solidFill>
              <a:latin typeface="Antic"/>
              <a:ea typeface="Antic"/>
              <a:cs typeface="Antic"/>
              <a:sym typeface="Antic"/>
            </a:endParaRPr>
          </a:p>
        </p:txBody>
      </p:sp>
      <p:pic>
        <p:nvPicPr>
          <p:cNvPr id="2" name="Picture 1"/>
          <p:cNvPicPr>
            <a:picLocks noChangeAspect="1"/>
          </p:cNvPicPr>
          <p:nvPr/>
        </p:nvPicPr>
        <p:blipFill rotWithShape="1">
          <a:blip r:embed="rId1"/>
          <a:srcRect l="12394" t="30401" r="49163" b="18466"/>
          <a:stretch>
            <a:fillRect/>
          </a:stretch>
        </p:blipFill>
        <p:spPr>
          <a:xfrm>
            <a:off x="5486400" y="3190088"/>
            <a:ext cx="1883802" cy="14094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Future</a:t>
            </a:r>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886900" y="1326911"/>
            <a:ext cx="4743880" cy="2723823"/>
          </a:xfrm>
          <a:prstGeom prst="rect">
            <a:avLst/>
          </a:prstGeom>
          <a:noFill/>
        </p:spPr>
        <p:txBody>
          <a:bodyPr wrap="square" rtlCol="0">
            <a:spAutoFit/>
          </a:bodyPr>
          <a:lstStyle/>
          <a:p>
            <a:pPr marL="171450" indent="-171450">
              <a:buFont typeface="Wingdings" panose="05000000000000000000" pitchFamily="2" charset="2"/>
              <a:buChar char="Ø"/>
            </a:pPr>
            <a:r>
              <a:rPr lang="en-US" sz="1600" dirty="0" smtClean="0">
                <a:solidFill>
                  <a:schemeClr val="bg2"/>
                </a:solidFill>
                <a:latin typeface="Calibri" panose="020F0502020204030204" pitchFamily="34" charset="0"/>
                <a:cs typeface="Calibri" panose="020F0502020204030204" pitchFamily="34" charset="0"/>
              </a:rPr>
              <a:t>Now that some things start to clear out we are capable to communicate and help the </a:t>
            </a:r>
            <a:r>
              <a:rPr lang="en-US" sz="1600" dirty="0" err="1" smtClean="0">
                <a:solidFill>
                  <a:schemeClr val="bg2"/>
                </a:solidFill>
                <a:latin typeface="Calibri" panose="020F0502020204030204" pitchFamily="34" charset="0"/>
                <a:cs typeface="Calibri" panose="020F0502020204030204" pitchFamily="34" charset="0"/>
              </a:rPr>
              <a:t>Gostomel</a:t>
            </a:r>
            <a:r>
              <a:rPr lang="en-US" sz="1600" dirty="0" smtClean="0">
                <a:solidFill>
                  <a:schemeClr val="bg2"/>
                </a:solidFill>
                <a:latin typeface="Calibri" panose="020F0502020204030204" pitchFamily="34" charset="0"/>
                <a:cs typeface="Calibri" panose="020F0502020204030204" pitchFamily="34" charset="0"/>
              </a:rPr>
              <a:t> Animal shelter</a:t>
            </a:r>
            <a:endParaRPr lang="en-US" sz="1600" dirty="0" smtClean="0">
              <a:solidFill>
                <a:schemeClr val="bg2"/>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600" dirty="0" smtClean="0">
                <a:solidFill>
                  <a:schemeClr val="bg2"/>
                </a:solidFill>
                <a:latin typeface="Calibri" panose="020F0502020204030204" pitchFamily="34" charset="0"/>
                <a:cs typeface="Calibri" panose="020F0502020204030204" pitchFamily="34" charset="0"/>
              </a:rPr>
              <a:t>Through collaboration between AISZ and XV. Gymnasium we are raising funds to help the shelter recover and save lives of innocent pets</a:t>
            </a:r>
            <a:endParaRPr lang="en-US" sz="1600" dirty="0" smtClean="0">
              <a:solidFill>
                <a:schemeClr val="bg2"/>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600" dirty="0" smtClean="0">
                <a:solidFill>
                  <a:schemeClr val="bg2"/>
                </a:solidFill>
                <a:latin typeface="Calibri" panose="020F0502020204030204" pitchFamily="34" charset="0"/>
                <a:cs typeface="Calibri" panose="020F0502020204030204" pitchFamily="34" charset="0"/>
              </a:rPr>
              <a:t>Without our help recovery of facilities in shelter will be impossible, but even basic necessary supplies will soon start to run out and animals will start to die from lack of medicine and starvation </a:t>
            </a:r>
            <a:endParaRPr lang="en-US" sz="1600" dirty="0" smtClean="0">
              <a:solidFill>
                <a:schemeClr val="bg2"/>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endParaRPr lang="en-US" sz="1100" dirty="0">
              <a:solidFill>
                <a:schemeClr val="bg2"/>
              </a:solidFill>
              <a:latin typeface="Antic" charset="0"/>
            </a:endParaRPr>
          </a:p>
        </p:txBody>
      </p:sp>
      <p:pic>
        <p:nvPicPr>
          <p:cNvPr id="3" name="Picture 2"/>
          <p:cNvPicPr>
            <a:picLocks noChangeAspect="1"/>
          </p:cNvPicPr>
          <p:nvPr/>
        </p:nvPicPr>
        <p:blipFill rotWithShape="1">
          <a:blip r:embed="rId1"/>
          <a:srcRect l="17182" t="19511" r="51090" b="9003"/>
          <a:stretch>
            <a:fillRect/>
          </a:stretch>
        </p:blipFill>
        <p:spPr>
          <a:xfrm>
            <a:off x="5955806" y="625642"/>
            <a:ext cx="2468194" cy="31282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How can we help?</a:t>
            </a:r>
            <a:endParaRPr lang="en-US" sz="2800" dirty="0">
              <a:latin typeface="Calibri" panose="020F0502020204030204" pitchFamily="34" charset="0"/>
              <a:cs typeface="Calibri" panose="020F0502020204030204" pitchFamily="34" charset="0"/>
            </a:endParaRPr>
          </a:p>
        </p:txBody>
      </p:sp>
      <p:sp>
        <p:nvSpPr>
          <p:cNvPr id="3" name="TextBox 2"/>
          <p:cNvSpPr txBox="1"/>
          <p:nvPr/>
        </p:nvSpPr>
        <p:spPr>
          <a:xfrm>
            <a:off x="838773" y="1601919"/>
            <a:ext cx="4503248" cy="1477328"/>
          </a:xfrm>
          <a:prstGeom prst="rect">
            <a:avLst/>
          </a:prstGeom>
          <a:noFill/>
        </p:spPr>
        <p:txBody>
          <a:bodyPr wrap="square" rtlCol="0">
            <a:spAutoFit/>
          </a:bodyPr>
          <a:lstStyle/>
          <a:p>
            <a:pPr marL="285750" indent="-285750">
              <a:buFont typeface="Wingdings" panose="05000000000000000000" pitchFamily="2" charset="2"/>
              <a:buChar char="Ø"/>
            </a:pPr>
            <a:r>
              <a:rPr lang="en-US" sz="1800" dirty="0">
                <a:solidFill>
                  <a:schemeClr val="bg2"/>
                </a:solidFill>
                <a:latin typeface="Calibri" panose="020F0502020204030204" pitchFamily="34" charset="0"/>
                <a:cs typeface="Calibri" panose="020F0502020204030204" pitchFamily="34" charset="0"/>
              </a:rPr>
              <a:t>Main areas in which donated money will be invested: </a:t>
            </a:r>
            <a:endParaRPr lang="en-US" sz="1800" dirty="0">
              <a:solidFill>
                <a:schemeClr val="bg2"/>
              </a:solidFill>
              <a:latin typeface="Calibri" panose="020F0502020204030204" pitchFamily="34" charset="0"/>
              <a:cs typeface="Calibri" panose="020F0502020204030204" pitchFamily="34" charset="0"/>
            </a:endParaRPr>
          </a:p>
          <a:p>
            <a:r>
              <a:rPr lang="en-US" sz="1800" dirty="0">
                <a:solidFill>
                  <a:schemeClr val="bg2"/>
                </a:solidFill>
                <a:latin typeface="Calibri" panose="020F0502020204030204" pitchFamily="34" charset="0"/>
                <a:cs typeface="Calibri" panose="020F0502020204030204" pitchFamily="34" charset="0"/>
              </a:rPr>
              <a:t>- buy food, medication, electricity generators, </a:t>
            </a:r>
            <a:r>
              <a:rPr lang="en-US" sz="1800" dirty="0" err="1">
                <a:solidFill>
                  <a:schemeClr val="bg2"/>
                </a:solidFill>
                <a:latin typeface="Calibri" panose="020F0502020204030204" pitchFamily="34" charset="0"/>
                <a:cs typeface="Calibri" panose="020F0502020204030204" pitchFamily="34" charset="0"/>
              </a:rPr>
              <a:t>etc</a:t>
            </a:r>
            <a:r>
              <a:rPr lang="en-US" sz="1800" dirty="0">
                <a:solidFill>
                  <a:schemeClr val="bg2"/>
                </a:solidFill>
                <a:latin typeface="Calibri" panose="020F0502020204030204" pitchFamily="34" charset="0"/>
                <a:cs typeface="Calibri" panose="020F0502020204030204" pitchFamily="34" charset="0"/>
              </a:rPr>
              <a:t> </a:t>
            </a:r>
            <a:endParaRPr lang="en-US" sz="1800" dirty="0">
              <a:solidFill>
                <a:schemeClr val="bg2"/>
              </a:solidFill>
              <a:latin typeface="Calibri" panose="020F0502020204030204" pitchFamily="34" charset="0"/>
              <a:cs typeface="Calibri" panose="020F0502020204030204" pitchFamily="34" charset="0"/>
            </a:endParaRPr>
          </a:p>
          <a:p>
            <a:r>
              <a:rPr lang="en-US" sz="1800" dirty="0">
                <a:solidFill>
                  <a:schemeClr val="bg2"/>
                </a:solidFill>
                <a:latin typeface="Calibri" panose="020F0502020204030204" pitchFamily="34" charset="0"/>
                <a:cs typeface="Calibri" panose="020F0502020204030204" pitchFamily="34" charset="0"/>
              </a:rPr>
              <a:t>- rebuild parts of the shelter </a:t>
            </a:r>
            <a:endParaRPr lang="en-US" sz="1800" dirty="0">
              <a:solidFill>
                <a:schemeClr val="bg2"/>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1"/>
          <a:srcRect l="17706" t="21856" r="51224" b="9358"/>
          <a:stretch>
            <a:fillRect/>
          </a:stretch>
        </p:blipFill>
        <p:spPr>
          <a:xfrm>
            <a:off x="5273269" y="1601919"/>
            <a:ext cx="2406316" cy="29965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865009"/>
            <a:ext cx="7704000" cy="572700"/>
          </a:xfrm>
        </p:spPr>
        <p:txBody>
          <a:bodyPr/>
          <a:lstStyle/>
          <a:p>
            <a:r>
              <a:rPr lang="en-US" sz="2800" dirty="0" smtClean="0">
                <a:latin typeface="Calibri" panose="020F0502020204030204" pitchFamily="34" charset="0"/>
                <a:cs typeface="Calibri" panose="020F0502020204030204" pitchFamily="34" charset="0"/>
              </a:rPr>
              <a:t>Animal Shelter </a:t>
            </a:r>
            <a:r>
              <a:rPr lang="en-US" sz="2800" dirty="0" err="1" smtClean="0">
                <a:latin typeface="Calibri" panose="020F0502020204030204" pitchFamily="34" charset="0"/>
                <a:cs typeface="Calibri" panose="020F0502020204030204" pitchFamily="34" charset="0"/>
              </a:rPr>
              <a:t>Instagram</a:t>
            </a:r>
            <a:endParaRPr lang="en-US" sz="2800" dirty="0">
              <a:latin typeface="Calibri" panose="020F0502020204030204" pitchFamily="34" charset="0"/>
              <a:cs typeface="Calibri" panose="020F0502020204030204" pitchFamily="34" charset="0"/>
            </a:endParaRPr>
          </a:p>
        </p:txBody>
      </p:sp>
      <p:sp>
        <p:nvSpPr>
          <p:cNvPr id="3" name="TextBox 2"/>
          <p:cNvSpPr txBox="1"/>
          <p:nvPr/>
        </p:nvSpPr>
        <p:spPr>
          <a:xfrm>
            <a:off x="720000" y="1636295"/>
            <a:ext cx="5868914" cy="754053"/>
          </a:xfrm>
          <a:prstGeom prst="rect">
            <a:avLst/>
          </a:prstGeom>
          <a:noFill/>
        </p:spPr>
        <p:txBody>
          <a:bodyPr wrap="none" rtlCol="0">
            <a:spAutoFit/>
          </a:bodyPr>
          <a:lstStyle/>
          <a:p>
            <a:pPr marL="171450" indent="-171450">
              <a:buFont typeface="Wingdings" panose="05000000000000000000" pitchFamily="2" charset="2"/>
              <a:buChar char="Ø"/>
            </a:pPr>
            <a:r>
              <a:rPr lang="en-US" sz="1600" dirty="0" smtClean="0">
                <a:solidFill>
                  <a:schemeClr val="bg2"/>
                </a:solidFill>
                <a:latin typeface="Calibri" panose="020F0502020204030204" pitchFamily="34" charset="0"/>
                <a:cs typeface="Calibri" panose="020F0502020204030204" pitchFamily="34" charset="0"/>
              </a:rPr>
              <a:t>If somebody wishes to go to their </a:t>
            </a:r>
            <a:r>
              <a:rPr lang="en-US" sz="1600" dirty="0" err="1" smtClean="0">
                <a:solidFill>
                  <a:schemeClr val="bg2"/>
                </a:solidFill>
                <a:latin typeface="Calibri" panose="020F0502020204030204" pitchFamily="34" charset="0"/>
                <a:cs typeface="Calibri" panose="020F0502020204030204" pitchFamily="34" charset="0"/>
              </a:rPr>
              <a:t>Instagram</a:t>
            </a:r>
            <a:r>
              <a:rPr lang="en-US" sz="1600" dirty="0" smtClean="0">
                <a:solidFill>
                  <a:schemeClr val="bg2"/>
                </a:solidFill>
                <a:latin typeface="Calibri" panose="020F0502020204030204" pitchFamily="34" charset="0"/>
                <a:cs typeface="Calibri" panose="020F0502020204030204" pitchFamily="34" charset="0"/>
              </a:rPr>
              <a:t> and see the situation </a:t>
            </a:r>
            <a:endParaRPr lang="en-US" sz="1600" dirty="0" smtClean="0">
              <a:solidFill>
                <a:schemeClr val="bg2"/>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600" dirty="0" smtClean="0">
                <a:solidFill>
                  <a:schemeClr val="bg2"/>
                </a:solidFill>
                <a:latin typeface="Calibri" panose="020F0502020204030204" pitchFamily="34" charset="0"/>
                <a:cs typeface="Calibri" panose="020F0502020204030204" pitchFamily="34" charset="0"/>
              </a:rPr>
              <a:t>This </a:t>
            </a:r>
            <a:r>
              <a:rPr lang="en-US" sz="1600" dirty="0" smtClean="0">
                <a:solidFill>
                  <a:schemeClr val="bg2"/>
                </a:solidFill>
                <a:latin typeface="Calibri" panose="020F0502020204030204" pitchFamily="34" charset="0"/>
                <a:cs typeface="Calibri" panose="020F0502020204030204" pitchFamily="34" charset="0"/>
              </a:rPr>
              <a:t>is </a:t>
            </a:r>
            <a:r>
              <a:rPr lang="en-US" sz="1600" dirty="0">
                <a:solidFill>
                  <a:schemeClr val="bg2"/>
                </a:solidFill>
                <a:latin typeface="Calibri" panose="020F0502020204030204" pitchFamily="34" charset="0"/>
                <a:cs typeface="Calibri" panose="020F0502020204030204" pitchFamily="34" charset="0"/>
              </a:rPr>
              <a:t>the link: </a:t>
            </a:r>
            <a:r>
              <a:rPr lang="en-US" sz="1600" dirty="0">
                <a:solidFill>
                  <a:schemeClr val="bg2"/>
                </a:solidFill>
                <a:latin typeface="Calibri" panose="020F0502020204030204" pitchFamily="34" charset="0"/>
                <a:cs typeface="Calibri" panose="020F0502020204030204" pitchFamily="34" charset="0"/>
                <a:hlinkClick r:id="rId1"/>
              </a:rPr>
              <a:t>https://</a:t>
            </a:r>
            <a:r>
              <a:rPr lang="en-US" sz="1600" dirty="0" smtClean="0">
                <a:solidFill>
                  <a:schemeClr val="bg2"/>
                </a:solidFill>
                <a:latin typeface="Calibri" panose="020F0502020204030204" pitchFamily="34" charset="0"/>
                <a:cs typeface="Calibri" panose="020F0502020204030204" pitchFamily="34" charset="0"/>
                <a:hlinkClick r:id="rId1"/>
              </a:rPr>
              <a:t>www.instagram.com/gostomel.shelter/</a:t>
            </a:r>
            <a:r>
              <a:rPr lang="en-US" sz="1600" dirty="0" smtClean="0">
                <a:solidFill>
                  <a:schemeClr val="bg2"/>
                </a:solidFill>
                <a:latin typeface="Calibri" panose="020F0502020204030204" pitchFamily="34" charset="0"/>
                <a:cs typeface="Calibri" panose="020F0502020204030204" pitchFamily="34" charset="0"/>
              </a:rPr>
              <a:t> </a:t>
            </a:r>
            <a:endParaRPr lang="en-US" sz="1600" dirty="0">
              <a:solidFill>
                <a:schemeClr val="bg2"/>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endParaRPr lang="en-US" sz="1100" dirty="0">
              <a:solidFill>
                <a:schemeClr val="bg2"/>
              </a:solidFill>
              <a:latin typeface="Antic" charset="0"/>
            </a:endParaRPr>
          </a:p>
        </p:txBody>
      </p:sp>
      <p:pic>
        <p:nvPicPr>
          <p:cNvPr id="4" name="Picture 3"/>
          <p:cNvPicPr>
            <a:picLocks noChangeAspect="1"/>
          </p:cNvPicPr>
          <p:nvPr/>
        </p:nvPicPr>
        <p:blipFill rotWithShape="1">
          <a:blip r:embed="rId2"/>
          <a:srcRect l="16296" t="11832" r="17251" b="4529"/>
          <a:stretch>
            <a:fillRect/>
          </a:stretch>
        </p:blipFill>
        <p:spPr>
          <a:xfrm>
            <a:off x="4076987" y="2390348"/>
            <a:ext cx="3224463" cy="22828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Resources:</a:t>
            </a:r>
            <a:endParaRPr lang="en-US" sz="2800" dirty="0">
              <a:latin typeface="Calibri" panose="020F0502020204030204" pitchFamily="34" charset="0"/>
              <a:cs typeface="Calibri" panose="020F0502020204030204" pitchFamily="34" charset="0"/>
            </a:endParaRPr>
          </a:p>
        </p:txBody>
      </p:sp>
      <p:sp>
        <p:nvSpPr>
          <p:cNvPr id="3" name="TextBox 2"/>
          <p:cNvSpPr txBox="1"/>
          <p:nvPr/>
        </p:nvSpPr>
        <p:spPr>
          <a:xfrm>
            <a:off x="838773" y="1443789"/>
            <a:ext cx="6744559" cy="52322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2"/>
                </a:solidFill>
                <a:latin typeface="Calibri" panose="020F0502020204030204" pitchFamily="34" charset="0"/>
                <a:cs typeface="Calibri" panose="020F0502020204030204" pitchFamily="34" charset="0"/>
              </a:rPr>
              <a:t>“Login • </a:t>
            </a:r>
            <a:r>
              <a:rPr lang="en-US" dirty="0" err="1">
                <a:solidFill>
                  <a:schemeClr val="bg2"/>
                </a:solidFill>
                <a:latin typeface="Calibri" panose="020F0502020204030204" pitchFamily="34" charset="0"/>
                <a:cs typeface="Calibri" panose="020F0502020204030204" pitchFamily="34" charset="0"/>
              </a:rPr>
              <a:t>Instagram</a:t>
            </a:r>
            <a:r>
              <a:rPr lang="en-US" dirty="0">
                <a:solidFill>
                  <a:schemeClr val="bg2"/>
                </a:solidFill>
                <a:latin typeface="Calibri" panose="020F0502020204030204" pitchFamily="34" charset="0"/>
                <a:cs typeface="Calibri" panose="020F0502020204030204" pitchFamily="34" charset="0"/>
              </a:rPr>
              <a:t>.” Www.instagram.com, www.instagram.com/p/CdlBraJNV8s/. Accessed 18 May 2022.</a:t>
            </a:r>
            <a:endParaRPr lang="en-US" dirty="0">
              <a:solidFill>
                <a:schemeClr val="bg2"/>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Stop The War &amp; Pray for Ukraine by Slidesgo">
  <a:themeElements>
    <a:clrScheme name="Simple Light">
      <a:dk1>
        <a:srgbClr val="30568C"/>
      </a:dk1>
      <a:lt1>
        <a:srgbClr val="7B9FD6"/>
      </a:lt1>
      <a:dk2>
        <a:srgbClr val="FFFFFF"/>
      </a:dk2>
      <a:lt2>
        <a:srgbClr val="BDE1FF"/>
      </a:lt2>
      <a:accent1>
        <a:srgbClr val="FAD57D"/>
      </a:accent1>
      <a:accent2>
        <a:srgbClr val="9E3035"/>
      </a:accent2>
      <a:accent3>
        <a:srgbClr val="5E1D17"/>
      </a:accent3>
      <a:accent4>
        <a:srgbClr val="212529"/>
      </a:accent4>
      <a:accent5>
        <a:srgbClr val="FFFFFF"/>
      </a:accent5>
      <a:accent6>
        <a:srgbClr val="FFFFFF"/>
      </a:accent6>
      <a:hlink>
        <a:srgbClr val="3056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1427</Words>
  <Application>WPS Presentation</Application>
  <PresentationFormat>On-screen Show (16:9)</PresentationFormat>
  <Paragraphs>35</Paragraphs>
  <Slides>6</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vt:i4>
      </vt:variant>
    </vt:vector>
  </HeadingPairs>
  <TitlesOfParts>
    <vt:vector size="21" baseType="lpstr">
      <vt:lpstr>Arial</vt:lpstr>
      <vt:lpstr>SimSun</vt:lpstr>
      <vt:lpstr>Wingdings</vt:lpstr>
      <vt:lpstr>Arial</vt:lpstr>
      <vt:lpstr>Passion One</vt:lpstr>
      <vt:lpstr>Antic</vt:lpstr>
      <vt:lpstr>Bebas Neue</vt:lpstr>
      <vt:lpstr>Cambo</vt:lpstr>
      <vt:lpstr>Segoe Print</vt:lpstr>
      <vt:lpstr>Calibri</vt:lpstr>
      <vt:lpstr>Roboto</vt:lpstr>
      <vt:lpstr>Antic</vt:lpstr>
      <vt:lpstr>Microsoft YaHei</vt:lpstr>
      <vt:lpstr>Arial Unicode MS</vt:lpstr>
      <vt:lpstr>Stop The War &amp; Pray for Ukraine by Slidesgo</vt:lpstr>
      <vt:lpstr> Gostomel Animal shelter needs your help!</vt:lpstr>
      <vt:lpstr>About Gostomel animal shelter</vt:lpstr>
      <vt:lpstr>Future</vt:lpstr>
      <vt:lpstr>How can we help?</vt:lpstr>
      <vt:lpstr>Animal Shelter Instagram</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Gostomel Animal shelter needs your help!</dc:title>
  <dc:creator>Admin</dc:creator>
  <cp:lastModifiedBy>lsbutina</cp:lastModifiedBy>
  <cp:revision>11</cp:revision>
  <dcterms:created xsi:type="dcterms:W3CDTF">2025-06-21T14:18:21Z</dcterms:created>
  <dcterms:modified xsi:type="dcterms:W3CDTF">2025-06-21T14:19:01Z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E500915E31964AF89FA9D9EFC95A1BF4_13</vt:lpwstr>
  </property>
  <property fmtid="{D5CDD505-2E9C-101B-9397-08002B2CF9AE}" pid="3" name="KSOProductBuildVer">
    <vt:lpwstr>1033-12.2.0.21546</vt:lpwstr>
  </property>
</Properties>
</file>