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61" r:id="rId5"/>
    <p:sldId id="262" r:id="rId6"/>
    <p:sldId id="266" r:id="rId7"/>
    <p:sldId id="263" r:id="rId8"/>
    <p:sldId id="264" r:id="rId9"/>
    <p:sldId id="25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17E9C3-D95E-4E61-95D9-7D559A2D51A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6B38C8B-29E2-42AC-9C29-C93CB9BB1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2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E9C3-D95E-4E61-95D9-7D559A2D51A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8C8B-29E2-42AC-9C29-C93CB9BB1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0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E9C3-D95E-4E61-95D9-7D559A2D51A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8C8B-29E2-42AC-9C29-C93CB9BB1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0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E9C3-D95E-4E61-95D9-7D559A2D51A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8C8B-29E2-42AC-9C29-C93CB9BB1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4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E9C3-D95E-4E61-95D9-7D559A2D51A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8C8B-29E2-42AC-9C29-C93CB9BB1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3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E9C3-D95E-4E61-95D9-7D559A2D51A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8C8B-29E2-42AC-9C29-C93CB9BB1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9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E9C3-D95E-4E61-95D9-7D559A2D51A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8C8B-29E2-42AC-9C29-C93CB9BB1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E9C3-D95E-4E61-95D9-7D559A2D51A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8C8B-29E2-42AC-9C29-C93CB9BB1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E9C3-D95E-4E61-95D9-7D559A2D51A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8C8B-29E2-42AC-9C29-C93CB9BB1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67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E9C3-D95E-4E61-95D9-7D559A2D51A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6B38C8B-29E2-42AC-9C29-C93CB9BB1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47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17E9C3-D95E-4E61-95D9-7D559A2D51A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6B38C8B-29E2-42AC-9C29-C93CB9BB1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99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F17E9C3-D95E-4E61-95D9-7D559A2D51A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6B38C8B-29E2-42AC-9C29-C93CB9BB1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7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PP D</a:t>
            </a:r>
            <a:r>
              <a:rPr lang="hr-HR" dirty="0"/>
              <a:t>OS and DON’TS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/>
              <a:t>Clara</a:t>
            </a:r>
            <a:r>
              <a:rPr lang="hr-HR" dirty="0"/>
              <a:t> Kašić </a:t>
            </a:r>
            <a:r>
              <a:rPr lang="hr-HR" dirty="0" err="1"/>
              <a:t>Ridvan</a:t>
            </a:r>
            <a:r>
              <a:rPr lang="hr-HR" dirty="0"/>
              <a:t> </a:t>
            </a:r>
            <a:r>
              <a:rPr lang="hr-HR" dirty="0" err="1"/>
              <a:t>Kučuk</a:t>
            </a:r>
            <a:r>
              <a:rPr lang="hr-HR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06" y="0"/>
            <a:ext cx="3029893" cy="29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19" y="2608991"/>
            <a:ext cx="10772775" cy="16581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/>
              <a:t>DON’T FORGET TO HAVE FUN!!!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437193"/>
            <a:ext cx="10753725" cy="37661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Chose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are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extremely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intersted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lots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extracts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as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possible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other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draft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variety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67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hr-H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A TOPIC OF INTEREST</a:t>
            </a:r>
            <a:br>
              <a:rPr lang="hr-HR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2464354"/>
            <a:ext cx="10753725" cy="37661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chose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supervisor’s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critically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you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about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same time,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as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challenging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possible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should have some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you  as a person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8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YOUR TIME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563941"/>
            <a:ext cx="10753725" cy="37661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as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possible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organizing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deadlines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It (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34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LOTS OF JOURNAL EXTRACTS </a:t>
            </a:r>
            <a:br>
              <a:rPr lang="hr-H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410032"/>
            <a:ext cx="10753725" cy="37661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Whenever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about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 note it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diary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(include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tables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graphs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charts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pictures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extracts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fit in one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91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l="20010" t="25502" r="53997" b="15295"/>
          <a:stretch/>
        </p:blipFill>
        <p:spPr>
          <a:xfrm>
            <a:off x="270514" y="112764"/>
            <a:ext cx="5170619" cy="6627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26572" r="1238" b="558"/>
          <a:stretch/>
        </p:blipFill>
        <p:spPr>
          <a:xfrm>
            <a:off x="6494866" y="857851"/>
            <a:ext cx="4206330" cy="56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2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b="1" dirty="0"/>
              <a:t>HAVE AS MANY MEETINGS WITH YOUR SUPERVISOR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2509621"/>
            <a:ext cx="10753725" cy="37661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personal project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you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supposed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9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VARIETY OF SOURCES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618262"/>
            <a:ext cx="10753725" cy="37661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Websites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Interviews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Videos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Newspaper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41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Procrastinate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other people (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turnitin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watching you)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FORGET TO CITE SOURCES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60448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90</TotalTime>
  <Words>259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 Light</vt:lpstr>
      <vt:lpstr>Wingdings</vt:lpstr>
      <vt:lpstr>Metropolitan</vt:lpstr>
      <vt:lpstr>PP DOS and DON’TS</vt:lpstr>
      <vt:lpstr>DOS</vt:lpstr>
      <vt:lpstr>CHOOSE A TOPIC OF INTEREST </vt:lpstr>
      <vt:lpstr>MANAGE YOUR TIME</vt:lpstr>
      <vt:lpstr>MAKE LOTS OF JOURNAL EXTRACTS  </vt:lpstr>
      <vt:lpstr>PowerPoint Presentation</vt:lpstr>
      <vt:lpstr>HAVE AS MANY MEETINGS WITH YOUR SUPERVISOR</vt:lpstr>
      <vt:lpstr>USE A VARIETY OF SOURCES</vt:lpstr>
      <vt:lpstr>DON’TS</vt:lpstr>
      <vt:lpstr>DON’T FORGET TO HAVE FUN!!!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Do’s and don’ts</dc:title>
  <dc:creator>Garibovic</dc:creator>
  <cp:lastModifiedBy>Darija Kos</cp:lastModifiedBy>
  <cp:revision>11</cp:revision>
  <dcterms:created xsi:type="dcterms:W3CDTF">2018-05-06T10:51:49Z</dcterms:created>
  <dcterms:modified xsi:type="dcterms:W3CDTF">2020-05-19T09:17:25Z</dcterms:modified>
</cp:coreProperties>
</file>