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796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9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36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325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14499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338854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13051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154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327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469551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319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31B117-D164-4908-8BAB-90E38A9B07D3}" type="datetimeFigureOut">
              <a:rPr lang="hr-HR" smtClean="0"/>
              <a:t>23.2.2020.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FEAE64-2333-4702-9E90-87EE3CA6A450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767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School Choir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Leader: Ozana Bijelonjić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305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What did we do?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3962400" cy="4479925"/>
          </a:xfrm>
        </p:spPr>
        <p:txBody>
          <a:bodyPr/>
          <a:lstStyle/>
          <a:p>
            <a:r>
              <a:rPr lang="en-GB" dirty="0" smtClean="0"/>
              <a:t>Sing various songs</a:t>
            </a:r>
          </a:p>
          <a:p>
            <a:r>
              <a:rPr lang="hr-HR" dirty="0" smtClean="0"/>
              <a:t>At the moment we are singing </a:t>
            </a:r>
            <a:r>
              <a:rPr lang="hr-HR" i="1" dirty="0" smtClean="0"/>
              <a:t>Ederlezi</a:t>
            </a:r>
            <a:r>
              <a:rPr lang="hr-HR" dirty="0" smtClean="0"/>
              <a:t>, by Goran Bregović </a:t>
            </a:r>
          </a:p>
          <a:p>
            <a:r>
              <a:rPr lang="hr-HR" dirty="0" smtClean="0"/>
              <a:t>Playing some instruments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5" y="1520903"/>
            <a:ext cx="6800849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0972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15</TotalTime>
  <Words>28</Words>
  <Application>Microsoft Office PowerPoint</Application>
  <PresentationFormat>Custom</PresentationFormat>
  <Paragraphs>6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Badge</vt:lpstr>
      <vt:lpstr>School Choir</vt:lpstr>
      <vt:lpstr>What did we do?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Choir</dc:title>
  <dc:creator>Windows User</dc:creator>
  <cp:lastModifiedBy>Loreana Selišek Butina</cp:lastModifiedBy>
  <cp:revision>3</cp:revision>
  <dcterms:created xsi:type="dcterms:W3CDTF">2020-02-06T07:25:07Z</dcterms:created>
  <dcterms:modified xsi:type="dcterms:W3CDTF">2020-02-23T12:45:53Z</dcterms:modified>
</cp:coreProperties>
</file>