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008020-BFA8-464C-838B-1596E29BA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615" y="2485904"/>
            <a:ext cx="8144134" cy="1373070"/>
          </a:xfrm>
        </p:spPr>
        <p:txBody>
          <a:bodyPr/>
          <a:lstStyle/>
          <a:p>
            <a:r>
              <a:rPr lang="en-US" dirty="0"/>
              <a:t>Pop-Rock Group – IB band 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8D4EB7-47E7-174C-93D0-6879CCF8D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5200" y="4796722"/>
            <a:ext cx="8144134" cy="1117687"/>
          </a:xfrm>
        </p:spPr>
        <p:txBody>
          <a:bodyPr/>
          <a:lstStyle/>
          <a:p>
            <a:r>
              <a:rPr lang="en-US" dirty="0"/>
              <a:t>Lara </a:t>
            </a:r>
            <a:r>
              <a:rPr lang="en-US" dirty="0" err="1"/>
              <a:t>Šimić</a:t>
            </a:r>
            <a:r>
              <a:rPr lang="en-US" dirty="0"/>
              <a:t>, 3N </a:t>
            </a:r>
          </a:p>
          <a:p>
            <a:r>
              <a:rPr lang="en-US" dirty="0"/>
              <a:t>CAS </a:t>
            </a:r>
            <a:r>
              <a:rPr lang="en-US" dirty="0" err="1" smtClean="0"/>
              <a:t>activi</a:t>
            </a:r>
            <a:r>
              <a:rPr lang="hr-HR" dirty="0" err="1" smtClean="0"/>
              <a:t>ty</a:t>
            </a:r>
            <a:r>
              <a:rPr lang="en-US" dirty="0" smtClean="0"/>
              <a:t>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83021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1E659B-9A44-C84C-9515-704FDB33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 activities 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CFC2C4-0761-CE44-90FB-AEAF47C1D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3224177"/>
            <a:ext cx="9613861" cy="3599316"/>
          </a:xfrm>
        </p:spPr>
        <p:txBody>
          <a:bodyPr/>
          <a:lstStyle/>
          <a:p>
            <a:r>
              <a:rPr lang="en-US" dirty="0"/>
              <a:t>Pop – Rock group is a part of</a:t>
            </a:r>
          </a:p>
          <a:p>
            <a:pPr marL="0" indent="0">
              <a:buNone/>
            </a:pPr>
            <a:r>
              <a:rPr lang="en-US" dirty="0"/>
              <a:t>   creativity IB CAS experiences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is led by Ms. </a:t>
            </a:r>
            <a:r>
              <a:rPr lang="en-US" dirty="0" err="1"/>
              <a:t>Jadranka</a:t>
            </a:r>
            <a:r>
              <a:rPr lang="en-US" dirty="0"/>
              <a:t> </a:t>
            </a:r>
            <a:r>
              <a:rPr lang="en-US" dirty="0" err="1"/>
              <a:t>Ivaniš</a:t>
            </a:r>
            <a:r>
              <a:rPr lang="en-US" dirty="0"/>
              <a:t> YaYa</a:t>
            </a:r>
            <a:endParaRPr lang="x-non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F90793F-8451-0F4B-BEFE-B95F2E57C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649" y="2357282"/>
            <a:ext cx="5006801" cy="37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6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59D5E6-D184-9A4C-A905-91EE317A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Band 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D39E3E-6EDC-A243-9109-D5B276189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IB band consists of a singer </a:t>
            </a:r>
            <a:endParaRPr lang="x-non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FE18788-21F5-5148-9E03-094144DDD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989" y="2285395"/>
            <a:ext cx="3677872" cy="42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E16221-77C3-104E-B3F8-EFC94F2DFB37}"/>
              </a:ext>
            </a:extLst>
          </p:cNvPr>
          <p:cNvSpPr txBox="1"/>
          <p:nvPr/>
        </p:nvSpPr>
        <p:spPr>
          <a:xfrm>
            <a:off x="5187795" y="250840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6B8385-C011-0D4B-8B62-BD1340D15195}"/>
              </a:ext>
            </a:extLst>
          </p:cNvPr>
          <p:cNvSpPr txBox="1"/>
          <p:nvPr/>
        </p:nvSpPr>
        <p:spPr>
          <a:xfrm>
            <a:off x="6436732" y="1130854"/>
            <a:ext cx="2422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b="1" dirty="0"/>
              <a:t>A</a:t>
            </a:r>
            <a:r>
              <a:rPr lang="en-US" b="1" dirty="0"/>
              <a:t> </a:t>
            </a:r>
            <a:r>
              <a:rPr lang="en-US" sz="3300" b="1" dirty="0"/>
              <a:t>guitarist</a:t>
            </a:r>
            <a:r>
              <a:rPr lang="en-US" b="1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6EB08B56-931F-A44E-8878-7815790A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36" y="717638"/>
            <a:ext cx="4072576" cy="54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0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BA4A0F0-3D03-C54B-A5AF-EAEB2223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44" y="641973"/>
            <a:ext cx="4175994" cy="5574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FC7833-D0E7-074A-A242-883FD68399A9}"/>
              </a:ext>
            </a:extLst>
          </p:cNvPr>
          <p:cNvSpPr txBox="1"/>
          <p:nvPr/>
        </p:nvSpPr>
        <p:spPr>
          <a:xfrm>
            <a:off x="6783659" y="1115122"/>
            <a:ext cx="2787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en-US" sz="3200" dirty="0"/>
              <a:t>A drummer 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1666556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BCAAE9-8588-E648-858C-89FF3B9A9556}"/>
              </a:ext>
            </a:extLst>
          </p:cNvPr>
          <p:cNvSpPr txBox="1"/>
          <p:nvPr/>
        </p:nvSpPr>
        <p:spPr>
          <a:xfrm>
            <a:off x="1164683" y="1546884"/>
            <a:ext cx="39400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500" dirty="0"/>
              <a:t>Violinist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4500" dirty="0"/>
          </a:p>
          <a:p>
            <a:pPr algn="l"/>
            <a:endParaRPr lang="en-US" sz="45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500" dirty="0"/>
              <a:t>Bassist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CB00A477-EE74-BA40-980A-E4AD67DE9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373" y="1486221"/>
            <a:ext cx="5167724" cy="38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151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</Words>
  <Application>Microsoft Office PowerPoint</Application>
  <PresentationFormat>Custom</PresentationFormat>
  <Paragraphs>16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Berlin</vt:lpstr>
      <vt:lpstr>Pop-Rock Group – IB band </vt:lpstr>
      <vt:lpstr>CAS activities </vt:lpstr>
      <vt:lpstr>The Band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Pop-Rock Group – IB band </dc:title>
  <dc:creator>Loreana Selišek Butina</dc:creator>
  <cp:lastModifiedBy>Loreana Selišek Butina</cp:lastModifiedBy>
  <cp:revision>2</cp:revision>
  <dcterms:modified xsi:type="dcterms:W3CDTF">2020-02-23T12:41:26Z</dcterms:modified>
</cp:coreProperties>
</file>