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9" r:id="rId3"/>
    <p:sldId id="257" r:id="rId4"/>
    <p:sldId id="258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48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2/23/2020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2/23/2020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2/23/2020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2/23/2020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2/23/2020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2/23/2020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F24AFF-6215-C642-AEC0-5190E92315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 Activity: </a:t>
            </a:r>
            <a:br>
              <a:rPr lang="en-US" dirty="0"/>
            </a:br>
            <a:r>
              <a:rPr lang="en-US" dirty="0"/>
              <a:t>Model United Nations</a:t>
            </a: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20283E8-4C9D-D648-991A-E002F0534B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222184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C7D14D-B941-354D-8D32-74E2635CF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They are preparing for presenting at international assemblies</a:t>
            </a:r>
            <a:endParaRPr lang="sr-Latn-R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8363C3CB-BE33-4643-8E7C-146AEAE480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82947" y="863600"/>
            <a:ext cx="4286781" cy="512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36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D646CF-CCBC-D043-B5E3-62B81C678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Debating about relationships between countries </a:t>
            </a:r>
            <a:endParaRPr lang="sr-Latn-R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2D43EDBD-7DD7-094D-BC0E-DCB9E87CE5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2155" y="863600"/>
            <a:ext cx="6828366" cy="512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94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7EB3C8-C31D-6244-A1AE-FE21EC8C7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Presenting political issues in the world</a:t>
            </a:r>
            <a:endParaRPr lang="sr-Latn-R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691E927D-9E26-E843-9BF0-5C64815CC7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4290" r="75057"/>
          <a:stretch/>
        </p:blipFill>
        <p:spPr>
          <a:xfrm>
            <a:off x="4455398" y="5251622"/>
            <a:ext cx="1002170" cy="473398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254DFF79-346C-1540-A555-9A07151E9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5397" y="1132981"/>
            <a:ext cx="6122719" cy="459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2698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</Words>
  <Application>Microsoft Office PowerPoint</Application>
  <PresentationFormat>Custom</PresentationFormat>
  <Paragraphs>4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Frame</vt:lpstr>
      <vt:lpstr>CAS Activity:  Model United Nations</vt:lpstr>
      <vt:lpstr>They are preparing for presenting at international assemblies</vt:lpstr>
      <vt:lpstr>Debating about relationships between countries </vt:lpstr>
      <vt:lpstr>Presenting political issues in the world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 Activity:  Model United Nations</dc:title>
  <dc:creator>ursula matana</dc:creator>
  <cp:lastModifiedBy>Loreana Selišek Butina</cp:lastModifiedBy>
  <cp:revision>1</cp:revision>
  <dcterms:created xsi:type="dcterms:W3CDTF">2020-02-05T22:53:16Z</dcterms:created>
  <dcterms:modified xsi:type="dcterms:W3CDTF">2020-02-23T12:44:48Z</dcterms:modified>
</cp:coreProperties>
</file>