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34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536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271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38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8310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310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9777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1422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5972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605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80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132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846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17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654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5399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0816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294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A92D-5563-4037-97EC-A757BB068079}" type="datetimeFigureOut">
              <a:rPr lang="hr-HR" smtClean="0"/>
              <a:t>23.2.2020.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B0AB9-A87C-46CC-939B-08067D284B6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7428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Film group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Leader: Karlo Špoljar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1212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What did we do?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2625"/>
            <a:ext cx="4267200" cy="4224338"/>
          </a:xfrm>
        </p:spPr>
        <p:txBody>
          <a:bodyPr/>
          <a:lstStyle/>
          <a:p>
            <a:r>
              <a:rPr lang="en-US" dirty="0" smtClean="0"/>
              <a:t>Started filming our movie</a:t>
            </a:r>
          </a:p>
          <a:p>
            <a:r>
              <a:rPr lang="en-US" dirty="0" smtClean="0"/>
              <a:t>Analyzed other </a:t>
            </a:r>
            <a:r>
              <a:rPr lang="hr-HR" dirty="0" smtClean="0"/>
              <a:t>films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Learned </a:t>
            </a:r>
            <a:r>
              <a:rPr lang="hr-HR" dirty="0" smtClean="0"/>
              <a:t>film theory, such as film frames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305" y="2112902"/>
            <a:ext cx="5814645" cy="43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9349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</TotalTime>
  <Words>26</Words>
  <Application>Microsoft Office PowerPoint</Application>
  <PresentationFormat>Custom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Berlin</vt:lpstr>
      <vt:lpstr>Film group</vt:lpstr>
      <vt:lpstr>What did we do?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group</dc:title>
  <dc:creator>Windows User</dc:creator>
  <cp:lastModifiedBy>Loreana Selišek Butina</cp:lastModifiedBy>
  <cp:revision>2</cp:revision>
  <dcterms:created xsi:type="dcterms:W3CDTF">2020-02-06T07:49:17Z</dcterms:created>
  <dcterms:modified xsi:type="dcterms:W3CDTF">2020-02-23T12:50:59Z</dcterms:modified>
</cp:coreProperties>
</file>