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7" r:id="rId1"/>
  </p:sldMasterIdLst>
  <p:sldIdLst>
    <p:sldId id="256" r:id="rId2"/>
    <p:sldId id="257" r:id="rId3"/>
    <p:sldId id="258" r:id="rId4"/>
    <p:sldId id="259" r:id="rId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14" autoAdjust="0"/>
    <p:restoredTop sz="94660"/>
  </p:normalViewPr>
  <p:slideViewPr>
    <p:cSldViewPr snapToGrid="0">
      <p:cViewPr>
        <p:scale>
          <a:sx n="81" d="100"/>
          <a:sy n="81" d="100"/>
        </p:scale>
        <p:origin x="-300" y="-3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-6843" y="2059012"/>
            <a:ext cx="12195668" cy="18288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5759" y="2166364"/>
            <a:ext cx="11471565" cy="1739347"/>
          </a:xfrm>
        </p:spPr>
        <p:txBody>
          <a:bodyPr tIns="45720" bIns="45720" anchor="ctr">
            <a:normAutofit/>
          </a:bodyPr>
          <a:lstStyle>
            <a:lvl1pPr algn="ctr">
              <a:lnSpc>
                <a:spcPct val="80000"/>
              </a:lnSpc>
              <a:defRPr sz="6000" spc="15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996250"/>
            <a:ext cx="9144000" cy="1309255"/>
          </a:xfrm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20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187542-296A-4854-8D76-8E12C2A97D9A}" type="datetimeFigureOut">
              <a:rPr lang="en-GB" smtClean="0"/>
              <a:t>23/02/2020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D47859-5BE6-4074-8A1D-79794392B11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026605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187542-296A-4854-8D76-8E12C2A97D9A}" type="datetimeFigureOut">
              <a:rPr lang="en-GB" smtClean="0"/>
              <a:t>23/02/2020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D47859-5BE6-4074-8A1D-79794392B11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694951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019312" y="0"/>
            <a:ext cx="27432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60624" y="274638"/>
            <a:ext cx="2402380" cy="5897562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199" y="274638"/>
            <a:ext cx="7973291" cy="589756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422854"/>
            <a:ext cx="2743196" cy="365125"/>
          </a:xfrm>
        </p:spPr>
        <p:txBody>
          <a:bodyPr/>
          <a:lstStyle/>
          <a:p>
            <a:fld id="{A5187542-296A-4854-8D76-8E12C2A97D9A}" type="datetimeFigureOut">
              <a:rPr lang="en-GB" smtClean="0"/>
              <a:t>23/02/2020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776135" y="6422854"/>
            <a:ext cx="4279669" cy="365125"/>
          </a:xfr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3048" y="6422854"/>
            <a:ext cx="879759" cy="365125"/>
          </a:xfrm>
        </p:spPr>
        <p:txBody>
          <a:bodyPr/>
          <a:lstStyle/>
          <a:p>
            <a:fld id="{7DD47859-5BE6-4074-8A1D-79794392B11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512585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187542-296A-4854-8D76-8E12C2A97D9A}" type="datetimeFigureOut">
              <a:rPr lang="en-GB" smtClean="0"/>
              <a:t>23/02/2020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D47859-5BE6-4074-8A1D-79794392B11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802922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-6843" y="2059012"/>
            <a:ext cx="12195668" cy="18288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191" y="2208879"/>
            <a:ext cx="10515600" cy="1676400"/>
          </a:xfrm>
        </p:spPr>
        <p:txBody>
          <a:bodyPr anchor="ctr">
            <a:noAutofit/>
          </a:bodyPr>
          <a:lstStyle>
            <a:lvl1pPr algn="ctr">
              <a:lnSpc>
                <a:spcPct val="80000"/>
              </a:lnSpc>
              <a:defRPr sz="6000" b="0" spc="150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3191" y="4010334"/>
            <a:ext cx="10515600" cy="1174639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A5187542-296A-4854-8D76-8E12C2A97D9A}" type="datetimeFigureOut">
              <a:rPr lang="en-GB" smtClean="0"/>
              <a:t>23/02/2020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7DD47859-5BE6-4074-8A1D-79794392B11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3505983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05344" y="2011680"/>
            <a:ext cx="4754880" cy="4206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30391" y="2011680"/>
            <a:ext cx="4754880" cy="4206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187542-296A-4854-8D76-8E12C2A97D9A}" type="datetimeFigureOut">
              <a:rPr lang="en-GB" smtClean="0"/>
              <a:t>23/02/2020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D47859-5BE6-4074-8A1D-79794392B11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68139243"/>
      </p:ext>
    </p:extLst>
  </p:cSld>
  <p:clrMapOvr>
    <a:masterClrMapping/>
  </p:clrMapOvr>
  <p:extLst>
    <p:ext uri="{DCECCB84-F9BA-43D5-87BE-67443E8EF086}">
      <p15:sldGuideLst xmlns=""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07008" y="1913470"/>
            <a:ext cx="4754880" cy="743094"/>
          </a:xfrm>
        </p:spPr>
        <p:txBody>
          <a:bodyPr anchor="ctr">
            <a:normAutofit/>
          </a:bodyPr>
          <a:lstStyle>
            <a:lvl1pPr marL="0" indent="0">
              <a:buNone/>
              <a:defRPr sz="21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07008" y="2656566"/>
            <a:ext cx="4754880" cy="35661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31230" y="1913470"/>
            <a:ext cx="4754880" cy="743094"/>
          </a:xfrm>
        </p:spPr>
        <p:txBody>
          <a:bodyPr anchor="ctr">
            <a:normAutofit/>
          </a:bodyPr>
          <a:lstStyle>
            <a:lvl1pPr marL="0" indent="0">
              <a:buNone/>
              <a:defRPr sz="21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31230" y="2656564"/>
            <a:ext cx="4754880" cy="35661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187542-296A-4854-8D76-8E12C2A97D9A}" type="datetimeFigureOut">
              <a:rPr lang="en-GB" smtClean="0"/>
              <a:t>23/02/2020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D47859-5BE6-4074-8A1D-79794392B11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59559819"/>
      </p:ext>
    </p:extLst>
  </p:cSld>
  <p:clrMapOvr>
    <a:masterClrMapping/>
  </p:clrMapOvr>
  <p:extLst>
    <p:ext uri="{DCECCB84-F9BA-43D5-87BE-67443E8EF086}">
      <p15:sldGuideLst xmlns=""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187542-296A-4854-8D76-8E12C2A97D9A}" type="datetimeFigureOut">
              <a:rPr lang="en-GB" smtClean="0"/>
              <a:t>23/02/2020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D47859-5BE6-4074-8A1D-79794392B11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783279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187542-296A-4854-8D76-8E12C2A97D9A}" type="datetimeFigureOut">
              <a:rPr lang="en-GB" smtClean="0"/>
              <a:t>23/02/2020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D47859-5BE6-4074-8A1D-79794392B11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013281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07008" y="2120054"/>
            <a:ext cx="6126480" cy="41148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789023" y="2147486"/>
            <a:ext cx="3200400" cy="3432319"/>
          </a:xfrm>
        </p:spPr>
        <p:txBody>
          <a:bodyPr>
            <a:normAutofit/>
          </a:bodyPr>
          <a:lstStyle>
            <a:lvl1pPr marL="0" indent="0">
              <a:lnSpc>
                <a:spcPct val="95000"/>
              </a:lnSpc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187542-296A-4854-8D76-8E12C2A97D9A}" type="datetimeFigureOut">
              <a:rPr lang="en-GB" smtClean="0"/>
              <a:t>23/02/2020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D47859-5BE6-4074-8A1D-79794392B11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31469999"/>
      </p:ext>
    </p:extLst>
  </p:cSld>
  <p:clrMapOvr>
    <a:masterClrMapping/>
  </p:clrMapOvr>
  <p:extLst>
    <p:ext uri="{DCECCB84-F9BA-43D5-87BE-67443E8EF086}">
      <p15:sldGuideLst xmlns=""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80160" y="2211494"/>
            <a:ext cx="6126480" cy="3931920"/>
          </a:xfrm>
          <a:solidFill>
            <a:schemeClr val="tx2">
              <a:lumMod val="60000"/>
              <a:lumOff val="40000"/>
            </a:schemeClr>
          </a:solidFill>
        </p:spPr>
        <p:txBody>
          <a:bodyPr tIns="365760" anchor="t"/>
          <a:lstStyle>
            <a:lvl1pPr marL="0" indent="0" algn="ctr">
              <a:buNone/>
              <a:defRPr sz="3200">
                <a:solidFill>
                  <a:schemeClr val="tx1">
                    <a:lumMod val="50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790688" y="2150621"/>
            <a:ext cx="3200400" cy="3429000"/>
          </a:xfrm>
        </p:spPr>
        <p:txBody>
          <a:bodyPr>
            <a:normAutofit/>
          </a:bodyPr>
          <a:lstStyle>
            <a:lvl1pPr marL="0" indent="0">
              <a:lnSpc>
                <a:spcPct val="95000"/>
              </a:lnSpc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187542-296A-4854-8D76-8E12C2A97D9A}" type="datetimeFigureOut">
              <a:rPr lang="en-GB" smtClean="0"/>
              <a:t>23/02/2020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D47859-5BE6-4074-8A1D-79794392B11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571978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83" y="176109"/>
            <a:ext cx="12188952" cy="164591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02919" y="284176"/>
            <a:ext cx="9784080" cy="15087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02919" y="2011680"/>
            <a:ext cx="9784080" cy="42062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02266" y="6422854"/>
            <a:ext cx="3000894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l">
              <a:defRPr sz="1050">
                <a:solidFill>
                  <a:schemeClr val="tx1"/>
                </a:solidFill>
              </a:defRPr>
            </a:lvl1pPr>
          </a:lstStyle>
          <a:p>
            <a:fld id="{A5187542-296A-4854-8D76-8E12C2A97D9A}" type="datetimeFigureOut">
              <a:rPr lang="en-GB" smtClean="0"/>
              <a:t>23/02/2020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596471" y="6422854"/>
            <a:ext cx="50444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/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58927" y="6422854"/>
            <a:ext cx="946264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 b="0">
                <a:solidFill>
                  <a:schemeClr val="tx1"/>
                </a:solidFill>
              </a:defRPr>
            </a:lvl1pPr>
          </a:lstStyle>
          <a:p>
            <a:fld id="{7DD47859-5BE6-4074-8A1D-79794392B11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3725695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08" r:id="rId1"/>
    <p:sldLayoutId id="2147483709" r:id="rId2"/>
    <p:sldLayoutId id="2147483710" r:id="rId3"/>
    <p:sldLayoutId id="2147483711" r:id="rId4"/>
    <p:sldLayoutId id="2147483712" r:id="rId5"/>
    <p:sldLayoutId id="2147483713" r:id="rId6"/>
    <p:sldLayoutId id="2147483714" r:id="rId7"/>
    <p:sldLayoutId id="2147483715" r:id="rId8"/>
    <p:sldLayoutId id="2147483716" r:id="rId9"/>
    <p:sldLayoutId id="2147483717" r:id="rId10"/>
    <p:sldLayoutId id="2147483718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000" kern="1200" cap="all" baseline="0">
          <a:solidFill>
            <a:schemeClr val="bg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tx1"/>
        </a:buClr>
        <a:buFont typeface="Wingdings" pitchFamily="2" charset="2"/>
        <a:buChar char="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4114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6400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8686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0972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2846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718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29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18062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=""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1F60C868-FAFA-4D92-B86E-C133C0E8862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CAS ACTIVITY: DRAMA GROUP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2FB2AE74-643C-497E-BC2F-45A21E253D3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hr-HR" dirty="0" err="1" smtClean="0"/>
              <a:t>Leader</a:t>
            </a:r>
            <a:r>
              <a:rPr lang="hr-HR" dirty="0" smtClean="0"/>
              <a:t>: Silvio Vovk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727647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45769361-3A64-4B31-A185-9FBE3A802B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Teorija</a:t>
            </a:r>
            <a:endParaRPr lang="en-GB" dirty="0"/>
          </a:p>
        </p:txBody>
      </p:sp>
      <p:pic>
        <p:nvPicPr>
          <p:cNvPr id="5" name="Content Placeholder 4" descr="A group of people standing in a room&#10;&#10;Description automatically generated">
            <a:extLst>
              <a:ext uri="{FF2B5EF4-FFF2-40B4-BE49-F238E27FC236}">
                <a16:creationId xmlns="" xmlns:a16="http://schemas.microsoft.com/office/drawing/2014/main" id="{EDBABFE3-12CC-49AD-8423-D5B12561288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2919" y="1860048"/>
            <a:ext cx="5609166" cy="4206875"/>
          </a:xfrm>
        </p:spPr>
      </p:pic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CBB1FA8F-6663-4DDB-9133-01735A357BBF}"/>
              </a:ext>
            </a:extLst>
          </p:cNvPr>
          <p:cNvSpPr txBox="1"/>
          <p:nvPr/>
        </p:nvSpPr>
        <p:spPr>
          <a:xfrm>
            <a:off x="7021585" y="2021747"/>
            <a:ext cx="4890782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GB" sz="2800" dirty="0">
                <a:latin typeface="Bahnschrift" panose="020B0502040204020203" pitchFamily="34" charset="0"/>
              </a:rPr>
              <a:t>Na po</a:t>
            </a:r>
            <a:r>
              <a:rPr lang="hr-HR" sz="2800" dirty="0">
                <a:latin typeface="Bahnschrift" panose="020B0502040204020203" pitchFamily="34" charset="0"/>
              </a:rPr>
              <a:t>četku se bavili teorijom drame</a:t>
            </a:r>
          </a:p>
          <a:p>
            <a:pPr marL="285750" indent="-285750">
              <a:buFontTx/>
              <a:buChar char="-"/>
            </a:pPr>
            <a:r>
              <a:rPr lang="hr-HR" sz="2800" dirty="0">
                <a:latin typeface="Bahnschrift" panose="020B0502040204020203" pitchFamily="34" charset="0"/>
              </a:rPr>
              <a:t>Grupno smišljali skript za predstavu koja će se izvoditi na </a:t>
            </a:r>
            <a:r>
              <a:rPr lang="hr-HR" sz="2800" i="1" dirty="0" err="1">
                <a:latin typeface="Bahnschrift" panose="020B0502040204020203" pitchFamily="34" charset="0"/>
              </a:rPr>
              <a:t>L</a:t>
            </a:r>
            <a:r>
              <a:rPr lang="hr-HR" sz="2800" i="1" dirty="0" err="1" smtClean="0">
                <a:latin typeface="Bahnschrift" panose="020B0502040204020203" pitchFamily="34" charset="0"/>
              </a:rPr>
              <a:t>idranu</a:t>
            </a:r>
            <a:r>
              <a:rPr lang="hr-HR" sz="2800" dirty="0">
                <a:latin typeface="Bahnschrift" panose="020B0502040204020203" pitchFamily="34" charset="0"/>
              </a:rPr>
              <a:t>.</a:t>
            </a:r>
          </a:p>
          <a:p>
            <a:pPr marL="285750" indent="-285750">
              <a:buFontTx/>
              <a:buChar char="-"/>
            </a:pPr>
            <a:r>
              <a:rPr lang="hr-HR" sz="2800" dirty="0">
                <a:latin typeface="Bahnschrift" panose="020B0502040204020203" pitchFamily="34" charset="0"/>
              </a:rPr>
              <a:t>Napravili scenografiju za predstavu</a:t>
            </a:r>
            <a:endParaRPr lang="en-GB" sz="2800" dirty="0">
              <a:latin typeface="Bahnschrif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34544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5FEEE795-280B-4CEA-8B87-36CB920711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Vježbanje</a:t>
            </a:r>
            <a:endParaRPr lang="en-GB" dirty="0"/>
          </a:p>
        </p:txBody>
      </p:sp>
      <p:pic>
        <p:nvPicPr>
          <p:cNvPr id="5" name="Content Placeholder 4" descr="A group of people standing in a room&#10;&#10;Description automatically generated">
            <a:extLst>
              <a:ext uri="{FF2B5EF4-FFF2-40B4-BE49-F238E27FC236}">
                <a16:creationId xmlns="" xmlns:a16="http://schemas.microsoft.com/office/drawing/2014/main" id="{99781496-EAA3-470F-84D0-2117F031C36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2919" y="1910695"/>
            <a:ext cx="5609166" cy="4206875"/>
          </a:xfrm>
        </p:spPr>
      </p:pic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7A1AEA47-7DEF-41C1-935E-EA5FDBDCE526}"/>
              </a:ext>
            </a:extLst>
          </p:cNvPr>
          <p:cNvSpPr txBox="1"/>
          <p:nvPr/>
        </p:nvSpPr>
        <p:spPr>
          <a:xfrm>
            <a:off x="7029974" y="2013358"/>
            <a:ext cx="4899171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Tx/>
              <a:buChar char="-"/>
            </a:pPr>
            <a:r>
              <a:rPr lang="hr-HR" sz="2800" dirty="0">
                <a:latin typeface="Bahnschrift" panose="020B0502040204020203" pitchFamily="34" charset="0"/>
              </a:rPr>
              <a:t>Podijelili uloge prema karakteru i prema zaslugama.</a:t>
            </a:r>
          </a:p>
          <a:p>
            <a:pPr marL="457200" indent="-457200">
              <a:buFontTx/>
              <a:buChar char="-"/>
            </a:pPr>
            <a:r>
              <a:rPr lang="hr-HR" sz="2800" dirty="0">
                <a:latin typeface="Bahnschrift" panose="020B0502040204020203" pitchFamily="34" charset="0"/>
              </a:rPr>
              <a:t>Vježbali za predstavu koju će na kraju predstaviti na </a:t>
            </a:r>
            <a:r>
              <a:rPr lang="hr-HR" sz="2800" i="1" dirty="0" err="1">
                <a:latin typeface="Bahnschrift" panose="020B0502040204020203" pitchFamily="34" charset="0"/>
              </a:rPr>
              <a:t>L</a:t>
            </a:r>
            <a:r>
              <a:rPr lang="hr-HR" sz="2800" i="1" dirty="0" err="1" smtClean="0">
                <a:latin typeface="Bahnschrift" panose="020B0502040204020203" pitchFamily="34" charset="0"/>
              </a:rPr>
              <a:t>idranu</a:t>
            </a:r>
            <a:endParaRPr lang="en-GB" sz="2800" i="1" dirty="0">
              <a:latin typeface="Bahnschrif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64189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EE84FE7B-7059-44C8-8D35-34E7E327CB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Gluma</a:t>
            </a:r>
            <a:endParaRPr lang="en-GB" dirty="0"/>
          </a:p>
        </p:txBody>
      </p:sp>
      <p:pic>
        <p:nvPicPr>
          <p:cNvPr id="5" name="Content Placeholder 4" descr="A group of people standing in a room&#10;&#10;Description automatically generated">
            <a:extLst>
              <a:ext uri="{FF2B5EF4-FFF2-40B4-BE49-F238E27FC236}">
                <a16:creationId xmlns="" xmlns:a16="http://schemas.microsoft.com/office/drawing/2014/main" id="{1B65DD9C-7C1B-4BD0-9CB6-139D462A285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2919" y="1919084"/>
            <a:ext cx="5609166" cy="4206875"/>
          </a:xfrm>
        </p:spPr>
      </p:pic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4305C425-91BF-4520-A33B-E0B40C935DEC}"/>
              </a:ext>
            </a:extLst>
          </p:cNvPr>
          <p:cNvSpPr txBox="1"/>
          <p:nvPr/>
        </p:nvSpPr>
        <p:spPr>
          <a:xfrm>
            <a:off x="7113864" y="2004969"/>
            <a:ext cx="4756558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Tx/>
              <a:buChar char="-"/>
            </a:pPr>
            <a:r>
              <a:rPr lang="hr-HR" sz="2800" dirty="0">
                <a:latin typeface="Bahnschrift" panose="020B0502040204020203" pitchFamily="34" charset="0"/>
              </a:rPr>
              <a:t>Svaka osoba se fokusirala na svog lika, te kako ga predstaviti.</a:t>
            </a:r>
          </a:p>
          <a:p>
            <a:pPr marL="457200" indent="-457200">
              <a:buFontTx/>
              <a:buChar char="-"/>
            </a:pPr>
            <a:r>
              <a:rPr lang="hr-HR" sz="2800" dirty="0">
                <a:latin typeface="Bahnschrift" panose="020B0502040204020203" pitchFamily="34" charset="0"/>
              </a:rPr>
              <a:t>Uključuje izgled, ton, mimiku, kostim i naglasak.</a:t>
            </a:r>
            <a:endParaRPr lang="en-GB" sz="2800" dirty="0">
              <a:latin typeface="Bahnschrif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104155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anded">
  <a:themeElements>
    <a:clrScheme name="Banded">
      <a:dk1>
        <a:srgbClr val="2C2C2C"/>
      </a:dk1>
      <a:lt1>
        <a:srgbClr val="FFFFFF"/>
      </a:lt1>
      <a:dk2>
        <a:srgbClr val="099BDD"/>
      </a:dk2>
      <a:lt2>
        <a:srgbClr val="F2F2F2"/>
      </a:lt2>
      <a:accent1>
        <a:srgbClr val="FFC000"/>
      </a:accent1>
      <a:accent2>
        <a:srgbClr val="A5D028"/>
      </a:accent2>
      <a:accent3>
        <a:srgbClr val="08CC78"/>
      </a:accent3>
      <a:accent4>
        <a:srgbClr val="F24099"/>
      </a:accent4>
      <a:accent5>
        <a:srgbClr val="828288"/>
      </a:accent5>
      <a:accent6>
        <a:srgbClr val="F56617"/>
      </a:accent6>
      <a:hlink>
        <a:srgbClr val="005DBA"/>
      </a:hlink>
      <a:folHlink>
        <a:srgbClr val="6C606A"/>
      </a:folHlink>
    </a:clrScheme>
    <a:fontScheme name="Banded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Banded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120000"/>
                <a:lumMod val="107000"/>
              </a:schemeClr>
            </a:gs>
            <a:gs pos="50000">
              <a:schemeClr val="phClr">
                <a:tint val="70000"/>
                <a:satMod val="124000"/>
                <a:lumMod val="103000"/>
              </a:schemeClr>
            </a:gs>
            <a:gs pos="100000">
              <a:schemeClr val="phClr">
                <a:tint val="85000"/>
                <a:satMod val="12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5000"/>
                <a:shade val="98000"/>
                <a:satMod val="110000"/>
                <a:lumMod val="103000"/>
              </a:schemeClr>
            </a:gs>
            <a:gs pos="50000">
              <a:schemeClr val="phClr">
                <a:shade val="85000"/>
                <a:satMod val="105000"/>
                <a:lumMod val="100000"/>
              </a:schemeClr>
            </a:gs>
            <a:gs pos="100000">
              <a:schemeClr val="phClr">
                <a:shade val="60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5875" dir="5400000" algn="ctr" rotWithShape="0">
              <a:srgbClr val="000000">
                <a:alpha val="68000"/>
              </a:srgbClr>
            </a:outerShdw>
          </a:effectLst>
        </a:effectStyle>
        <a:effectStyle>
          <a:effectLst>
            <a:outerShdw blurRad="88900" dist="2794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/>
              <a:schemeClr val="phClr">
                <a:shade val="91000"/>
                <a:satMod val="105000"/>
              </a:schemeClr>
            </a:duotone>
          </a:blip>
          <a:tile tx="0" ty="0" sx="100000" sy="100000" flip="none" algn="tl"/>
        </a:blip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Banded" id="{98DFF888-2449-4D28-977C-6306C017633E}" vid="{9792607F-9579-4224-82FF-9C88C3E1E53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TM03090430[[fn=Banded]]</Template>
  <TotalTime>40</TotalTime>
  <Words>77</Words>
  <Application>Microsoft Office PowerPoint</Application>
  <PresentationFormat>Custom</PresentationFormat>
  <Paragraphs>12</Paragraphs>
  <Slides>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5" baseType="lpstr">
      <vt:lpstr>Banded</vt:lpstr>
      <vt:lpstr>CAS ACTIVITY: DRAMA GROUP</vt:lpstr>
      <vt:lpstr>Teorija</vt:lpstr>
      <vt:lpstr>Vježbanje</vt:lpstr>
      <vt:lpstr>Gluma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CAS ACTIVITY: DRAMA GROUP</dc:title>
  <dc:creator>John Titor</dc:creator>
  <cp:lastModifiedBy>Loreana Selišek Butina</cp:lastModifiedBy>
  <cp:revision>5</cp:revision>
  <dcterms:created xsi:type="dcterms:W3CDTF">2020-02-05T21:29:17Z</dcterms:created>
  <dcterms:modified xsi:type="dcterms:W3CDTF">2020-02-23T12:54:09Z</dcterms:modified>
</cp:coreProperties>
</file>