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7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46"/>
  </p:normalViewPr>
  <p:slideViewPr>
    <p:cSldViewPr>
      <p:cViewPr>
        <p:scale>
          <a:sx n="76" d="100"/>
          <a:sy n="76" d="100"/>
        </p:scale>
        <p:origin x="-300" y="9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MUZEJ </a:t>
            </a:r>
            <a:r>
              <a:rPr lang="en-US" dirty="0" smtClean="0"/>
              <a:t>REALNOSTI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Museum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Illusions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en-US" dirty="0" smtClean="0"/>
              <a:t>Mark</a:t>
            </a:r>
            <a:r>
              <a:rPr lang="hr-HR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3501E-22E0-6D41-847D-FF211F1E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08CB0E-784F-8F41-8DA9-CB3A8DF81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Demonstrating that challenges have been undertaken, development of new skills in the process</a:t>
            </a:r>
          </a:p>
          <a:p>
            <a:pPr lvl="1"/>
            <a:r>
              <a:rPr lang="en-GB" dirty="0"/>
              <a:t>I tried to touch and encourage people to try to help endangered children all over the world</a:t>
            </a:r>
          </a:p>
          <a:p>
            <a:pPr lvl="1"/>
            <a:r>
              <a:rPr lang="en-GB" dirty="0"/>
              <a:t>To do that, I had to use advocating skills, that I had not used before, through the presentation to motivate people to help endangered children by providing arguments, experiences and serious facts </a:t>
            </a:r>
          </a:p>
          <a:p>
            <a:r>
              <a:rPr lang="en-GB" dirty="0"/>
              <a:t>Demonstrating engagement with issues of global issue</a:t>
            </a:r>
          </a:p>
          <a:p>
            <a:pPr lvl="1"/>
            <a:r>
              <a:rPr lang="en-GB" dirty="0"/>
              <a:t>Endangered children are a serious global issue that civil and children rights organizations, all around the world, are concerned about, so I decided to engage in order to help to solve the issue even for a bit</a:t>
            </a:r>
          </a:p>
        </p:txBody>
      </p:sp>
    </p:spTree>
    <p:extLst>
      <p:ext uri="{BB962C8B-B14F-4D97-AF65-F5344CB8AC3E}">
        <p14:creationId xmlns:p14="http://schemas.microsoft.com/office/powerpoint/2010/main" val="11080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2060848"/>
            <a:ext cx="9753600" cy="2362199"/>
          </a:xfrm>
        </p:spPr>
        <p:txBody>
          <a:bodyPr/>
          <a:lstStyle/>
          <a:p>
            <a:r>
              <a:rPr lang="en-US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8917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exhibition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Museum of Illusions (</a:t>
            </a:r>
            <a:r>
              <a:rPr lang="en-US" dirty="0" err="1"/>
              <a:t>Muzej</a:t>
            </a:r>
            <a:r>
              <a:rPr lang="en-US" dirty="0"/>
              <a:t> </a:t>
            </a:r>
            <a:r>
              <a:rPr lang="en-US" dirty="0" err="1"/>
              <a:t>iluzija</a:t>
            </a:r>
            <a:r>
              <a:rPr lang="en-US" dirty="0"/>
              <a:t>) was converted into Museum of Reality (</a:t>
            </a:r>
            <a:r>
              <a:rPr lang="en-US" dirty="0" err="1"/>
              <a:t>Muzej</a:t>
            </a:r>
            <a:r>
              <a:rPr lang="en-US" dirty="0"/>
              <a:t> </a:t>
            </a:r>
            <a:r>
              <a:rPr lang="en-US" dirty="0" err="1"/>
              <a:t>realnosti</a:t>
            </a:r>
            <a:r>
              <a:rPr lang="en-US" dirty="0"/>
              <a:t>)</a:t>
            </a:r>
          </a:p>
          <a:p>
            <a:r>
              <a:rPr lang="en-GB" dirty="0"/>
              <a:t>For the third year in a row organized by UNICEF</a:t>
            </a:r>
          </a:p>
          <a:p>
            <a:r>
              <a:rPr lang="en-GB" dirty="0"/>
              <a:t>From 11</a:t>
            </a:r>
            <a:r>
              <a:rPr lang="en-GB" baseline="30000" dirty="0"/>
              <a:t>th</a:t>
            </a:r>
            <a:r>
              <a:rPr lang="en-GB" dirty="0"/>
              <a:t> to 13</a:t>
            </a:r>
            <a:r>
              <a:rPr lang="en-GB" baseline="30000" dirty="0"/>
              <a:t>th</a:t>
            </a:r>
            <a:r>
              <a:rPr lang="en-GB" dirty="0"/>
              <a:t> December 2017</a:t>
            </a:r>
          </a:p>
          <a:p>
            <a:r>
              <a:rPr lang="en-GB" dirty="0"/>
              <a:t>Opportunity for an interactive journey through the earliest childhood and upsetting lives of millions of endangered children around the world</a:t>
            </a:r>
          </a:p>
          <a:p>
            <a:r>
              <a:rPr lang="en-GB" dirty="0"/>
              <a:t>Experiences that will not leave you neutral</a:t>
            </a:r>
          </a:p>
          <a:p>
            <a:r>
              <a:rPr lang="en-GB" dirty="0"/>
              <a:t>Free of charge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01" b="26384"/>
          <a:stretch/>
        </p:blipFill>
        <p:spPr>
          <a:xfrm>
            <a:off x="765820" y="936737"/>
            <a:ext cx="4104456" cy="5048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8"/>
          <a:stretch/>
        </p:blipFill>
        <p:spPr>
          <a:xfrm>
            <a:off x="5734372" y="692696"/>
            <a:ext cx="5143500" cy="57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836712"/>
            <a:ext cx="7272808" cy="545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9051" r="10708" b="16401"/>
          <a:stretch/>
        </p:blipFill>
        <p:spPr>
          <a:xfrm>
            <a:off x="7678588" y="1007731"/>
            <a:ext cx="42484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2734"/>
          <a:stretch/>
        </p:blipFill>
        <p:spPr>
          <a:xfrm rot="16200000">
            <a:off x="750354" y="492138"/>
            <a:ext cx="5143500" cy="6120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8000"/>
          <a:stretch/>
        </p:blipFill>
        <p:spPr>
          <a:xfrm>
            <a:off x="6742484" y="476672"/>
            <a:ext cx="51435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4851" b="12200"/>
          <a:stretch/>
        </p:blipFill>
        <p:spPr>
          <a:xfrm>
            <a:off x="1989956" y="476672"/>
            <a:ext cx="83773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8479" b="3800"/>
          <a:stretch/>
        </p:blipFill>
        <p:spPr>
          <a:xfrm>
            <a:off x="117748" y="1052736"/>
            <a:ext cx="7200800" cy="477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10100" b="19551"/>
          <a:stretch/>
        </p:blipFill>
        <p:spPr>
          <a:xfrm>
            <a:off x="7512680" y="1052736"/>
            <a:ext cx="44391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/>
          <a:stretch/>
        </p:blipFill>
        <p:spPr>
          <a:xfrm>
            <a:off x="477788" y="332656"/>
            <a:ext cx="7318053" cy="5974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18101"/>
          <a:stretch/>
        </p:blipFill>
        <p:spPr>
          <a:xfrm>
            <a:off x="8038628" y="1124744"/>
            <a:ext cx="385569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was touched by all these sad children’s experiences all over the world.</a:t>
            </a:r>
          </a:p>
          <a:p>
            <a:r>
              <a:rPr lang="en-US" dirty="0"/>
              <a:t>Some children have too much, other do not have normal life.</a:t>
            </a:r>
          </a:p>
          <a:p>
            <a:r>
              <a:rPr lang="en-US" dirty="0"/>
              <a:t>We (also me) should take radical action for helping these endangered children by </a:t>
            </a:r>
            <a:r>
              <a:rPr lang="en-US"/>
              <a:t>collecting and sending </a:t>
            </a:r>
            <a:r>
              <a:rPr lang="en-US" dirty="0"/>
              <a:t>them food, water, clothes, hygienic and medical equipment, building houses, schools and hospitals for them, trying to avoid wars.  </a:t>
            </a:r>
          </a:p>
          <a:p>
            <a:r>
              <a:rPr lang="en-US" dirty="0"/>
              <a:t>By VR goggles I was able to virtually experience all these misfortunes.</a:t>
            </a:r>
          </a:p>
        </p:txBody>
      </p:sp>
    </p:spTree>
    <p:extLst>
      <p:ext uri="{BB962C8B-B14F-4D97-AF65-F5344CB8AC3E}">
        <p14:creationId xmlns:p14="http://schemas.microsoft.com/office/powerpoint/2010/main" val="12472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100</TotalTime>
  <Words>285</Words>
  <Application>Microsoft Office PowerPoint</Application>
  <PresentationFormat>Custom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World country report presentation</vt:lpstr>
      <vt:lpstr>MUZEJ REALNOSTI    Museum of Illusions </vt:lpstr>
      <vt:lpstr>About exhibition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experience</vt:lpstr>
      <vt:lpstr>LEARNING OUTCOMES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MUZEJ REALNOSTI</dc:title>
  <cp:lastModifiedBy>Loreana Selišek Butina</cp:lastModifiedBy>
  <cp:revision>14</cp:revision>
  <dcterms:created xsi:type="dcterms:W3CDTF">2017-12-17T09:35:35Z</dcterms:created>
  <dcterms:modified xsi:type="dcterms:W3CDTF">2020-01-18T14:14:04Z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