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45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5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1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007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6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91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7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0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3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5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3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6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4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7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B221B0-97C4-9F48-A4DC-1CEEC434F1E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999E831-771D-314A-9299-47FDF852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9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A7FC1D-534B-8B41-8777-F70BC004B4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err="1"/>
              <a:t>voda</a:t>
            </a:r>
            <a:endParaRPr lang="en-US" sz="9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0FF5E1-C1E2-6049-85E4-76A3BCB5A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Dora </a:t>
            </a:r>
            <a:r>
              <a:rPr lang="hr-HR" dirty="0" err="1" smtClean="0"/>
              <a:t>and</a:t>
            </a:r>
            <a:r>
              <a:rPr lang="hr-HR" smtClean="0"/>
              <a:t>  Martina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38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9ED2D02B-168C-4846-9451-256849035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EE19A9-2588-4BFD-9DC4-2D6FB27970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D24B68D3-71A4-4789-8F93-AA1E0366B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E0E87730-3E85-45CE-9AE7-34CF62A12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ounded Rectangle 13">
            <a:extLst>
              <a:ext uri="{FF2B5EF4-FFF2-40B4-BE49-F238E27FC236}">
                <a16:creationId xmlns:a16="http://schemas.microsoft.com/office/drawing/2014/main" xmlns="" id="{C9A2C27A-7813-4311-B0B5-4AFF6F94B8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3774" y="550655"/>
            <a:ext cx="10364452" cy="3690466"/>
          </a:xfrm>
          <a:prstGeom prst="roundRect">
            <a:avLst>
              <a:gd name="adj" fmla="val 4838"/>
            </a:avLst>
          </a:prstGeom>
          <a:solidFill>
            <a:srgbClr val="FFFFFF"/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1A1B6A7-3104-4B46-9010-8EC1C84A4E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383902" y="715246"/>
            <a:ext cx="2621800" cy="3361283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2E2BC8-88D8-474B-A8AA-F0C30DBB8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306" y="853273"/>
            <a:ext cx="3240195" cy="3085229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E6FB9B0-31BA-414C-9592-CFC01244DF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E579B0-FC52-144A-A780-A1F0CA9C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Zašto je važna?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36E285-4E46-1545-8862-A2DD9CB0A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149" y="889197"/>
            <a:ext cx="3240195" cy="3013381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FEADF4B-2E5C-4523-A7E0-E75C61D39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818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20996B-D1F0-AB41-AFA0-0FE388F56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066801"/>
          </a:xfrm>
        </p:spPr>
        <p:txBody>
          <a:bodyPr>
            <a:normAutofit/>
          </a:bodyPr>
          <a:lstStyle/>
          <a:p>
            <a:r>
              <a:rPr lang="en-US" sz="4800" dirty="0"/>
              <a:t>1.piće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81AB486-728B-4448-A417-213E76D4EE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06726" y="916233"/>
            <a:ext cx="3978546" cy="50255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BEE378-88DF-984A-ADBF-511CB5585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11"/>
          <a:stretch/>
        </p:blipFill>
        <p:spPr>
          <a:xfrm>
            <a:off x="8217576" y="82951"/>
            <a:ext cx="3842120" cy="2515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9EA8F8-01E3-494A-9A8A-3F173CD27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07" y="4129757"/>
            <a:ext cx="3842119" cy="2545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84F6C1E-D6D6-8143-A1E5-5DC531FC3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072" y="393721"/>
            <a:ext cx="2023520" cy="3035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3F8820-FBAF-0C46-98C0-EE71A0AEC7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20" r="17317"/>
          <a:stretch/>
        </p:blipFill>
        <p:spPr>
          <a:xfrm>
            <a:off x="8085272" y="3990240"/>
            <a:ext cx="3968536" cy="26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8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1E1D2-7FD5-0043-BD90-F3E6B04A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09412"/>
            <a:ext cx="12191999" cy="3335096"/>
          </a:xfrm>
        </p:spPr>
        <p:txBody>
          <a:bodyPr>
            <a:normAutofit/>
          </a:bodyPr>
          <a:lstStyle/>
          <a:p>
            <a:r>
              <a:rPr lang="en-US" sz="4800" dirty="0"/>
              <a:t>2. </a:t>
            </a:r>
            <a:r>
              <a:rPr lang="en-US" sz="4800" dirty="0" err="1"/>
              <a:t>higijena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1BE8CE-25F7-4643-9D18-A1453A06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436" y="1078796"/>
            <a:ext cx="4000500" cy="1968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20A5153-458F-4A4F-A2D4-0206BD5214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flipV="1">
            <a:off x="913774" y="5791199"/>
            <a:ext cx="10363826" cy="12389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6288B7-8B7B-BF42-B639-F5DFE878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223" y="3203974"/>
            <a:ext cx="3380925" cy="2731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E1861C-B9A5-4241-BF56-941A9D0A1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47" y="1377246"/>
            <a:ext cx="3340100" cy="33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6A410F-A7E2-B34B-9493-3F58225F5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225" y="1524664"/>
            <a:ext cx="3672230" cy="30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B2946-7826-5544-86DC-DC9A453D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04405"/>
            <a:ext cx="10364451" cy="3424107"/>
          </a:xfrm>
        </p:spPr>
        <p:txBody>
          <a:bodyPr>
            <a:normAutofit/>
          </a:bodyPr>
          <a:lstStyle/>
          <a:p>
            <a:r>
              <a:rPr lang="en-US" sz="4800" dirty="0"/>
              <a:t>3. </a:t>
            </a:r>
            <a:r>
              <a:rPr lang="en-US" sz="4800" dirty="0" err="1"/>
              <a:t>čišćenje</a:t>
            </a:r>
            <a:endParaRPr lang="en-US" sz="4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5228EA4-AA8A-C344-9BBE-85C92DC49C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73997" y="1017533"/>
            <a:ext cx="7244005" cy="482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E6DDAE-D662-0645-96F9-84487DEF9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86" y="1746524"/>
            <a:ext cx="5054647" cy="3364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8B1938-5286-CF43-8374-C16CCA528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968" y="1746524"/>
            <a:ext cx="5723014" cy="33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03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12E68-C8E6-1644-9EC7-8A6A0035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057275"/>
            <a:ext cx="10364451" cy="3271969"/>
          </a:xfrm>
        </p:spPr>
        <p:txBody>
          <a:bodyPr>
            <a:normAutofit/>
          </a:bodyPr>
          <a:lstStyle/>
          <a:p>
            <a:r>
              <a:rPr lang="en-US" sz="4800" dirty="0"/>
              <a:t>6. </a:t>
            </a:r>
            <a:r>
              <a:rPr lang="en-US" sz="4800" dirty="0" err="1"/>
              <a:t>životinje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7BB652-C026-E942-B434-56E3AD2D8C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flipV="1">
            <a:off x="913774" y="5791199"/>
            <a:ext cx="10363826" cy="23669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23D651-866B-E84E-B2E9-2DFAF13FF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5" r="11765"/>
          <a:stretch/>
        </p:blipFill>
        <p:spPr>
          <a:xfrm>
            <a:off x="0" y="993775"/>
            <a:ext cx="3302001" cy="287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19D647-9F7B-514F-B3E0-334DBB376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7" r="8166"/>
          <a:stretch/>
        </p:blipFill>
        <p:spPr>
          <a:xfrm>
            <a:off x="6395229" y="1089025"/>
            <a:ext cx="3302001" cy="267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DACCA9-F0CF-D04D-9D5B-D505603B2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57"/>
          <a:stretch/>
        </p:blipFill>
        <p:spPr>
          <a:xfrm>
            <a:off x="3356092" y="1031875"/>
            <a:ext cx="2982912" cy="231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633217-7C75-BB42-AA64-3BDFE5F2F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79836"/>
            <a:ext cx="3302001" cy="2471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8816B7-CCE6-814E-B640-04DF4E77E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680" y="1089025"/>
            <a:ext cx="2259044" cy="2890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0FBE2C-EF63-C647-9CB7-DECAEAFCB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2448" y="3432176"/>
            <a:ext cx="2870199" cy="287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DA4690-B8A7-C445-AF68-D6D038B90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3332" y="3861008"/>
            <a:ext cx="3265663" cy="2951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56F6D5-AB4C-B743-8BAE-7A9C0C764D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823" t="13271" r="32126" b="19854"/>
          <a:stretch/>
        </p:blipFill>
        <p:spPr>
          <a:xfrm>
            <a:off x="9809680" y="4049869"/>
            <a:ext cx="2259044" cy="25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2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7FB2C-2721-E849-B915-F4D44E8BA0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flipV="1">
            <a:off x="913774" y="6472237"/>
            <a:ext cx="10363826" cy="20002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914480-4838-8543-AAD7-835A626B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55" y="1859743"/>
            <a:ext cx="3576637" cy="31116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BC29D30-2507-9542-AF44-C5624299B723}"/>
              </a:ext>
            </a:extLst>
          </p:cNvPr>
          <p:cNvSpPr txBox="1">
            <a:spLocks/>
          </p:cNvSpPr>
          <p:nvPr/>
        </p:nvSpPr>
        <p:spPr>
          <a:xfrm>
            <a:off x="913774" y="-1140365"/>
            <a:ext cx="10364451" cy="342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4. </a:t>
            </a:r>
            <a:r>
              <a:rPr lang="en-US" sz="4800" dirty="0" err="1"/>
              <a:t>kuhanje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6672FF-D2A3-1948-947C-B09E45530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1883059"/>
            <a:ext cx="3291555" cy="3088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9DDFE2-CB94-2B47-94BC-DE06282C6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4" r="16218"/>
          <a:stretch/>
        </p:blipFill>
        <p:spPr>
          <a:xfrm>
            <a:off x="4029075" y="1733550"/>
            <a:ext cx="4100514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15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578AF-9ED2-0645-B272-13649979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209411"/>
            <a:ext cx="10364451" cy="3424106"/>
          </a:xfrm>
        </p:spPr>
        <p:txBody>
          <a:bodyPr>
            <a:normAutofit/>
          </a:bodyPr>
          <a:lstStyle/>
          <a:p>
            <a:r>
              <a:rPr lang="en-US" sz="4800" dirty="0"/>
              <a:t>5. </a:t>
            </a:r>
            <a:r>
              <a:rPr lang="en-US" sz="4800" dirty="0" err="1"/>
              <a:t>biljke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E85A39-ECE9-0B49-BDE6-B749487844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flipV="1">
            <a:off x="913774" y="5791199"/>
            <a:ext cx="10363826" cy="15668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041B94-6D1A-1F4D-A3EC-484103B5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80" y="3532056"/>
            <a:ext cx="4980396" cy="2913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CDDFE1-A6E6-4E40-9D34-81AE3F27C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73" y="1543324"/>
            <a:ext cx="5750551" cy="3977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C363EC-E06D-3644-B538-5DF2F8AD3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76" y="1103445"/>
            <a:ext cx="48514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27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1393FE-D2EE-614E-8EC5-B2E4C253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/>
              <a:t>zadatak: nacrtaj jedan način na koji se koristi voda!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E2062A-9A5E-1F4D-AE22-786B86442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52891"/>
            <a:ext cx="6096626" cy="357638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Ideje</a:t>
            </a:r>
            <a:r>
              <a:rPr lang="en-US" sz="24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Piće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Higijena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Čišćenje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Kuhanje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Biljke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životinje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78FD69-DA36-FD47-A40A-34E2F5228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" t="-1" r="1204" b="15877"/>
          <a:stretch/>
        </p:blipFill>
        <p:spPr>
          <a:xfrm>
            <a:off x="4972050" y="2052891"/>
            <a:ext cx="6496677" cy="405250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904069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rop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</Words>
  <Application>Microsoft Office PowerPoint</Application>
  <PresentationFormat>Custom</PresentationFormat>
  <Paragraphs>17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Droplet</vt:lpstr>
      <vt:lpstr>voda</vt:lpstr>
      <vt:lpstr>Zašto je važna?</vt:lpstr>
      <vt:lpstr>1.piće</vt:lpstr>
      <vt:lpstr>2. higijena</vt:lpstr>
      <vt:lpstr>3. čišćenje</vt:lpstr>
      <vt:lpstr>6. životinje</vt:lpstr>
      <vt:lpstr>PowerPoint Presentation</vt:lpstr>
      <vt:lpstr>5. biljke</vt:lpstr>
      <vt:lpstr>zadatak: nacrtaj jedan način na koji se koristi voda!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</dc:title>
  <dc:creator>Microsoft Office User</dc:creator>
  <cp:lastModifiedBy>Loreana Selišek Butina</cp:lastModifiedBy>
  <cp:revision>4</cp:revision>
  <dcterms:created xsi:type="dcterms:W3CDTF">2019-03-19T23:24:50Z</dcterms:created>
  <dcterms:modified xsi:type="dcterms:W3CDTF">2020-03-12T09:09:48Z</dcterms:modified>
</cp:coreProperties>
</file>