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64018-71A0-634D-A3B5-D6369C20E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 Activity: </a:t>
            </a:r>
            <a:br>
              <a:rPr lang="en-US" dirty="0"/>
            </a:br>
            <a:r>
              <a:rPr lang="en-US" dirty="0"/>
              <a:t>Yearbook group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63D2F1-1817-2843-94DD-402A2F262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507965"/>
            <a:ext cx="7315200" cy="914400"/>
          </a:xfrm>
        </p:spPr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84116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45CCA-5819-3843-B542-609D0781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students’ photos</a:t>
            </a:r>
            <a:endParaRPr lang="sr-Latn-R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8E8F4B4-5381-3F4C-850F-731C4273E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510485" y="108465"/>
            <a:ext cx="3840956" cy="51212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A333A40-4BBD-3D41-BCEC-59D928D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43004" y="2908229"/>
            <a:ext cx="3097194" cy="41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3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AD82D-91BD-FC48-9636-ED789508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about school activities and important events</a:t>
            </a:r>
            <a:endParaRPr lang="sr-Latn-R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4228BC1-148E-7542-8B8A-456EBE492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175521" y="108466"/>
            <a:ext cx="3840956" cy="51212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C845992A-E4F0-6E48-92F5-211A071A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32825" y="2423901"/>
            <a:ext cx="3248521" cy="43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A20F8-EC93-BB41-997B-33E5D22A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leader is Ms.Lada </a:t>
            </a:r>
            <a:r>
              <a:rPr lang="en-US" dirty="0" err="1"/>
              <a:t>Sila</a:t>
            </a:r>
            <a:r>
              <a:rPr lang="hr-HR" dirty="0"/>
              <a:t>đ</a:t>
            </a:r>
            <a:r>
              <a:rPr lang="en-US" dirty="0"/>
              <a:t>in</a:t>
            </a:r>
            <a:endParaRPr lang="sr-Latn-R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0D1C255-9DDE-AC41-A10F-C59FA0A05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151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</Words>
  <Application>Microsoft Office PowerPoint</Application>
  <PresentationFormat>Custom</PresentationFormat>
  <Paragraphs>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Frame</vt:lpstr>
      <vt:lpstr>CAS Activity:  Yearbook group</vt:lpstr>
      <vt:lpstr>Taking students’ photos</vt:lpstr>
      <vt:lpstr>Information about school activities and important events</vt:lpstr>
      <vt:lpstr>Group leader is Ms.Lada Silađin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Activity:  Yearbook group</dc:title>
  <dc:creator>Microsoft Office User</dc:creator>
  <cp:lastModifiedBy>Loreana Selišek Butina</cp:lastModifiedBy>
  <cp:revision>1</cp:revision>
  <dcterms:created xsi:type="dcterms:W3CDTF">2020-02-05T22:37:39Z</dcterms:created>
  <dcterms:modified xsi:type="dcterms:W3CDTF">2020-02-23T12:39:03Z</dcterms:modified>
</cp:coreProperties>
</file>