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7" r:id="rId7"/>
    <p:sldId id="262" r:id="rId8"/>
    <p:sldId id="268" r:id="rId9"/>
    <p:sldId id="271" r:id="rId10"/>
    <p:sldId id="272" r:id="rId11"/>
    <p:sldId id="276" r:id="rId12"/>
    <p:sldId id="278" r:id="rId13"/>
    <p:sldId id="265" r:id="rId14"/>
    <p:sldId id="274" r:id="rId15"/>
    <p:sldId id="266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5DF0-9680-42C5-8012-4B8D7989EE2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C9AF4-5970-4431-8553-DDFFCBE35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5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The ceiling shows of</a:t>
            </a:r>
            <a:r>
              <a:rPr lang="hr-HR" baseline="0" dirty="0" smtClean="0"/>
              <a:t> the octangle too. As you can see the ceiling is full of octangles and triangles that form a very beautiful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This is the picture of the top of the pavilion</a:t>
            </a:r>
            <a:r>
              <a:rPr lang="hr-HR" baseline="0" dirty="0" smtClean="0"/>
              <a:t> and its garnishments. The garnishments (decorations) are also symetric by half and by quarter.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We are going to end this presentation</a:t>
            </a:r>
            <a:r>
              <a:rPr lang="hr-HR" baseline="0" dirty="0" smtClean="0"/>
              <a:t> with the picture of the pavilion. If there are no questions thank you for listening.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3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First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pavilion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smtClean="0"/>
              <a:t>history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It </a:t>
            </a:r>
            <a:r>
              <a:rPr lang="hr-HR" dirty="0" err="1" smtClean="0"/>
              <a:t>was</a:t>
            </a:r>
            <a:r>
              <a:rPr lang="hr-HR" dirty="0" smtClean="0"/>
              <a:t> a </a:t>
            </a:r>
            <a:r>
              <a:rPr lang="hr-HR" dirty="0" err="1" smtClean="0"/>
              <a:t>gift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city </a:t>
            </a:r>
            <a:r>
              <a:rPr lang="hr-HR" dirty="0" err="1" smtClean="0"/>
              <a:t>from</a:t>
            </a:r>
            <a:r>
              <a:rPr lang="hr-HR" dirty="0" smtClean="0"/>
              <a:t> Eduard </a:t>
            </a:r>
            <a:r>
              <a:rPr lang="hr-HR" dirty="0" err="1" smtClean="0"/>
              <a:t>Prister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1891</a:t>
            </a:r>
            <a:endParaRPr lang="hr-HR" dirty="0" smtClean="0"/>
          </a:p>
          <a:p>
            <a:r>
              <a:rPr lang="hr-HR" dirty="0" err="1" smtClean="0"/>
              <a:t>In</a:t>
            </a:r>
            <a:r>
              <a:rPr lang="hr-HR" dirty="0" smtClean="0"/>
              <a:t> it´s </a:t>
            </a:r>
            <a:r>
              <a:rPr lang="hr-HR" dirty="0" err="1" smtClean="0"/>
              <a:t>history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Zrinjevac park </a:t>
            </a:r>
            <a:r>
              <a:rPr lang="hr-HR" dirty="0" err="1" smtClean="0"/>
              <a:t>was</a:t>
            </a:r>
            <a:r>
              <a:rPr lang="hr-HR" dirty="0" smtClean="0"/>
              <a:t> a place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seen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to </a:t>
            </a:r>
            <a:r>
              <a:rPr lang="hr-HR" dirty="0" err="1" smtClean="0"/>
              <a:t>drink</a:t>
            </a:r>
            <a:r>
              <a:rPr lang="hr-HR" dirty="0" smtClean="0"/>
              <a:t> a </a:t>
            </a:r>
            <a:r>
              <a:rPr lang="hr-HR" dirty="0" err="1" smtClean="0"/>
              <a:t>cup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coffe</a:t>
            </a:r>
            <a:endParaRPr lang="hr-HR" dirty="0" smtClean="0"/>
          </a:p>
          <a:p>
            <a:r>
              <a:rPr lang="hr-HR" dirty="0" err="1" smtClean="0"/>
              <a:t>Today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spend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afternoons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musicions</a:t>
            </a:r>
            <a:r>
              <a:rPr lang="hr-HR" dirty="0" smtClean="0"/>
              <a:t> </a:t>
            </a:r>
            <a:r>
              <a:rPr lang="hr-HR" dirty="0" err="1" smtClean="0"/>
              <a:t>perform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Music</a:t>
            </a:r>
            <a:r>
              <a:rPr lang="hr-HR" dirty="0" smtClean="0"/>
              <a:t> </a:t>
            </a:r>
            <a:r>
              <a:rPr lang="hr-HR" dirty="0" err="1" smtClean="0"/>
              <a:t>pavilion</a:t>
            </a:r>
            <a:endParaRPr lang="hr-HR" dirty="0" smtClean="0"/>
          </a:p>
          <a:p>
            <a:r>
              <a:rPr lang="hr-HR" dirty="0" smtClean="0"/>
              <a:t>It is </a:t>
            </a:r>
            <a:r>
              <a:rPr lang="hr-HR" dirty="0" err="1" smtClean="0"/>
              <a:t>also</a:t>
            </a:r>
            <a:r>
              <a:rPr lang="hr-HR" dirty="0" smtClean="0"/>
              <a:t> a place for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gatherings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fairs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The pavilion</a:t>
            </a:r>
            <a:r>
              <a:rPr lang="hr-HR" baseline="0" dirty="0" smtClean="0"/>
              <a:t> has the stairs that open it towards the north. Now lets talk about the octangle.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As you can see we can draw an octangle with a little help of the cirle. The</a:t>
            </a:r>
            <a:r>
              <a:rPr lang="hr-HR" baseline="0" dirty="0" smtClean="0"/>
              <a:t> octangle has 8 lines with the same length and with that come its 8 angles. In the middle they form 8 caracteristical triangles, all with the top angle with 45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Here you can see the interesting and many symetrics</a:t>
            </a:r>
            <a:r>
              <a:rPr lang="hr-HR" baseline="0" dirty="0" smtClean="0"/>
              <a:t> of the octangle. When we draw 4 lines through his angles we can see that ithey form those 8 triangles I talked about. Every line itself defines the octangle by half: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Zrcalna</a:t>
            </a:r>
            <a:r>
              <a:rPr lang="hr-HR" baseline="0" dirty="0" smtClean="0"/>
              <a:t> i osna simetrija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Centralna simetrija - midpoint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On</a:t>
            </a:r>
            <a:r>
              <a:rPr lang="hr-HR" baseline="0" dirty="0" smtClean="0"/>
              <a:t> the floor you can see an interesting square which separates the octangle in 4 pentagonals which are all the same.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9AF4-5970-4431-8553-DDFFCBE35A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BFF5AC-6F40-4917-813A-B6D0FF0AAF3B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D2C2ACE-5D3E-4928-944B-1D1726F0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octagon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The music pavilion Zrinjevac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By:  Nela Tadić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8901" r="25000" b="17993"/>
          <a:stretch/>
        </p:blipFill>
        <p:spPr bwMode="auto">
          <a:xfrm>
            <a:off x="1547664" y="548680"/>
            <a:ext cx="6279975" cy="595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13068" r="42046" b="33333"/>
          <a:stretch/>
        </p:blipFill>
        <p:spPr bwMode="auto">
          <a:xfrm>
            <a:off x="1870364" y="955963"/>
            <a:ext cx="5149908" cy="53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Regular </a:t>
            </a:r>
            <a:r>
              <a:rPr lang="hr-HR" dirty="0" smtClean="0"/>
              <a:t>octagon</a:t>
            </a:r>
            <a:endParaRPr lang="en-US" dirty="0"/>
          </a:p>
        </p:txBody>
      </p:sp>
      <p:pic>
        <p:nvPicPr>
          <p:cNvPr id="4" name="Rezervirano mjesto sadržaja 3" descr="DSC_01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9050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Ground</a:t>
            </a:r>
            <a:endParaRPr lang="en-US" dirty="0"/>
          </a:p>
        </p:txBody>
      </p:sp>
      <p:pic>
        <p:nvPicPr>
          <p:cNvPr id="4098" name="Picture 2" descr="C:\Users\Tonci\Documents\My PicturesTT.13\Film 156.Snijeg IRB\Zrinjevac\DSCN3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32" r="26279" b="17803"/>
          <a:stretch/>
        </p:blipFill>
        <p:spPr bwMode="auto">
          <a:xfrm>
            <a:off x="1475656" y="692696"/>
            <a:ext cx="5892228" cy="552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Ceiling</a:t>
            </a:r>
            <a:endParaRPr lang="en-US" dirty="0"/>
          </a:p>
        </p:txBody>
      </p:sp>
      <p:pic>
        <p:nvPicPr>
          <p:cNvPr id="3075" name="Picture 3" descr="C:\Users\Tonci\Documents\My PicturesTT.13\Film 156.Snijeg IRB\Zrinjevac\DSCN38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onci\Documents\My PicturesTT.13\Film 156.Snijeg IRB\Zrinjevac\DSCN3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3" y="518443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860032" y="620688"/>
            <a:ext cx="72008" cy="3744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64088" y="2420888"/>
            <a:ext cx="1512168" cy="158417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15816" y="2492896"/>
            <a:ext cx="1680182" cy="172819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Tonci\Documents\My PicturesTT.13\Film 156.Snijeg IRB\Zrinjevac\DSCN38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35260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50912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END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9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9751"/>
          <a:stretch>
            <a:fillRect/>
          </a:stretch>
        </p:blipFill>
        <p:spPr>
          <a:xfrm>
            <a:off x="1043608" y="116632"/>
            <a:ext cx="7071320" cy="6587553"/>
          </a:xfrm>
        </p:spPr>
      </p:pic>
    </p:spTree>
    <p:extLst>
      <p:ext uri="{BB962C8B-B14F-4D97-AF65-F5344CB8AC3E}">
        <p14:creationId xmlns:p14="http://schemas.microsoft.com/office/powerpoint/2010/main" val="13438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3" descr="Zrinjevac_Zagreb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751" r="9751"/>
          <a:stretch>
            <a:fillRect/>
          </a:stretch>
        </p:blipFill>
        <p:spPr>
          <a:xfrm>
            <a:off x="1475656" y="548680"/>
            <a:ext cx="5904390" cy="5500456"/>
          </a:xfrm>
        </p:spPr>
      </p:pic>
    </p:spTree>
    <p:extLst>
      <p:ext uri="{BB962C8B-B14F-4D97-AF65-F5344CB8AC3E}">
        <p14:creationId xmlns:p14="http://schemas.microsoft.com/office/powerpoint/2010/main" val="35685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73"/>
            <a:ext cx="9394084" cy="6818227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5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History of the pavilion</a:t>
            </a:r>
            <a:endParaRPr lang="en-US" dirty="0"/>
          </a:p>
        </p:txBody>
      </p:sp>
      <p:pic>
        <p:nvPicPr>
          <p:cNvPr id="4" name="Rezervirano mjesto sadržaja 3" descr="Razglednice-11-4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772816"/>
            <a:ext cx="6565646" cy="4168232"/>
          </a:xfrm>
        </p:spPr>
      </p:pic>
    </p:spTree>
    <p:extLst>
      <p:ext uri="{BB962C8B-B14F-4D97-AF65-F5344CB8AC3E}">
        <p14:creationId xmlns:p14="http://schemas.microsoft.com/office/powerpoint/2010/main" val="36561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8" descr="DSC_496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29000"/>
            <a:ext cx="4719776" cy="3156350"/>
          </a:xfrm>
          <a:prstGeom prst="rect">
            <a:avLst/>
          </a:prstGeom>
        </p:spPr>
      </p:pic>
      <p:pic>
        <p:nvPicPr>
          <p:cNvPr id="8" name="Rezervirano mjesto sadržaja 7" descr="zrinjevac_276994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5193382" cy="2596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But first...</a:t>
            </a:r>
            <a:endParaRPr lang="en-US" dirty="0"/>
          </a:p>
        </p:txBody>
      </p:sp>
      <p:pic>
        <p:nvPicPr>
          <p:cNvPr id="4" name="Rezervirano mjesto sadržaja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196752"/>
            <a:ext cx="4608512" cy="5127781"/>
          </a:xfrm>
        </p:spPr>
      </p:pic>
    </p:spTree>
    <p:extLst>
      <p:ext uri="{BB962C8B-B14F-4D97-AF65-F5344CB8AC3E}">
        <p14:creationId xmlns:p14="http://schemas.microsoft.com/office/powerpoint/2010/main" val="3736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t="7553" r="49991" b="48689"/>
          <a:stretch/>
        </p:blipFill>
        <p:spPr bwMode="auto">
          <a:xfrm>
            <a:off x="1122218" y="401782"/>
            <a:ext cx="6546126" cy="62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9659" r="28125" b="22348"/>
          <a:stretch/>
        </p:blipFill>
        <p:spPr bwMode="auto">
          <a:xfrm>
            <a:off x="1547664" y="394319"/>
            <a:ext cx="6192687" cy="599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5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546</TotalTime>
  <Words>315</Words>
  <Application>Microsoft Office PowerPoint</Application>
  <PresentationFormat>On-screen Show (4:3)</PresentationFormat>
  <Paragraphs>35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octagon</vt:lpstr>
      <vt:lpstr>PowerPoint Presentation</vt:lpstr>
      <vt:lpstr>PowerPoint Presentation</vt:lpstr>
      <vt:lpstr>PowerPoint Presentation</vt:lpstr>
      <vt:lpstr>History of the pavilion</vt:lpstr>
      <vt:lpstr>PowerPoint Presentation</vt:lpstr>
      <vt:lpstr>But first...</vt:lpstr>
      <vt:lpstr>PowerPoint Presentation</vt:lpstr>
      <vt:lpstr>PowerPoint Presentation</vt:lpstr>
      <vt:lpstr>PowerPoint Presentation</vt:lpstr>
      <vt:lpstr>PowerPoint Presentation</vt:lpstr>
      <vt:lpstr>Regular octagon</vt:lpstr>
      <vt:lpstr>Ground</vt:lpstr>
      <vt:lpstr>PowerPoint Presentation</vt:lpstr>
      <vt:lpstr>Ceiling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Osmerokut</dc:title>
  <dc:creator>Tonci</dc:creator>
  <cp:lastModifiedBy>nb-math1</cp:lastModifiedBy>
  <cp:revision>28</cp:revision>
  <dcterms:created xsi:type="dcterms:W3CDTF">2013-02-17T14:31:06Z</dcterms:created>
  <dcterms:modified xsi:type="dcterms:W3CDTF">2014-07-10T08:32:50Z</dcterms:modified>
</cp:coreProperties>
</file>