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A9AD-F759-4A31-B9C6-CDAC231B52A1}" type="datetimeFigureOut">
              <a:rPr lang="hr-HR" smtClean="0"/>
              <a:t>16.12.2014.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7425-87DA-4A37-ACF7-DFF8082F3C0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j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stani-student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556793"/>
            <a:ext cx="7117180" cy="2016223"/>
          </a:xfrm>
        </p:spPr>
        <p:txBody>
          <a:bodyPr/>
          <a:lstStyle/>
          <a:p>
            <a:pPr algn="ctr"/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RODITELJSKI SASTANAK</a:t>
            </a:r>
            <a:b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 prosinca 2014.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DRŽAVNA MATURA 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5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35087"/>
            <a:ext cx="7052501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 DRŽAVNE MATURE 2013./2014.</a:t>
            </a:r>
          </a:p>
          <a:p>
            <a:pPr algn="ctr"/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Ukupno maturanata: 242</a:t>
            </a: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Prosjek ocjena obveznih predmeta:</a:t>
            </a:r>
          </a:p>
          <a:p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58302"/>
              </p:ext>
            </p:extLst>
          </p:nvPr>
        </p:nvGraphicFramePr>
        <p:xfrm>
          <a:off x="729770" y="3658964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062"/>
                <a:gridCol w="1872208"/>
                <a:gridCol w="1893730"/>
              </a:tblGrid>
              <a:tr h="139040">
                <a:tc>
                  <a:txBody>
                    <a:bodyPr/>
                    <a:lstStyle/>
                    <a:p>
                      <a:endParaRPr lang="hr-HR" sz="20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PROSJEČNA OCJENA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NAJBOLJI POSTOTAK U ŠKOLI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HRVATSKI JEZIK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3,97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ENGLESKI JEZIK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4,28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NJEMAČKI JEZIK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4,28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uč.</a:t>
                      </a:r>
                      <a:r>
                        <a:rPr lang="hr-HR" sz="2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1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35087"/>
            <a:ext cx="7052501" cy="2431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 DRŽAVNE MATURE 2013./2014.</a:t>
            </a:r>
          </a:p>
          <a:p>
            <a:pPr algn="ctr"/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Prosjek ocjena izbornih predmeta:</a:t>
            </a:r>
          </a:p>
          <a:p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82583"/>
              </p:ext>
            </p:extLst>
          </p:nvPr>
        </p:nvGraphicFramePr>
        <p:xfrm>
          <a:off x="729770" y="2996953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118"/>
                <a:gridCol w="1440160"/>
                <a:gridCol w="1821722"/>
              </a:tblGrid>
              <a:tr h="1080119">
                <a:tc>
                  <a:txBody>
                    <a:bodyPr/>
                    <a:lstStyle/>
                    <a:p>
                      <a:endParaRPr lang="hr-HR" sz="20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PROSJE-</a:t>
                      </a:r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ČNA OCJENA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NAJBOLJI POSTOTAK U ŠKOLI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sz="20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 (70%uč.)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4,07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uč. sa 100%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(32% uč.)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 (34%</a:t>
                      </a:r>
                      <a:r>
                        <a:rPr lang="hr-HR" sz="2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uč.)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3,46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 (16% uč)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hr-H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6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20688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UPISI NA FAKULTETE</a:t>
            </a:r>
          </a:p>
          <a:p>
            <a:pPr algn="ctr"/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izbor upisalo je 212 uč. (87%)</a:t>
            </a: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izbor upisalo je 17 uč. (7%)</a:t>
            </a: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inozemstvu – 5. učenika (2%)</a:t>
            </a: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učenika nije upisalo niti jedan studij</a:t>
            </a:r>
          </a:p>
          <a:p>
            <a:pPr marL="457200" indent="-457200">
              <a:buFontTx/>
              <a:buChar char="-"/>
            </a:pPr>
            <a:endParaRPr lang="hr-HR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52736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UPISI NA FAKULTETE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uč. upisalo FER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uč. upisalo je Medicinu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uč. upisalo je Matematiku (PMF)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uč. upisalo je FSB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9 č. upisalo je Arhitekturu, Farmaciju, Pravo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uč. upisalo je Ekonomiju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uč. upisalo je Psihologiju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4 uč. Građevinu i Veterinu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uč. Fiziku (PMF)</a:t>
            </a:r>
            <a:endParaRPr lang="hr-H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620688"/>
            <a:ext cx="73448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DRŽAVNA MATURA</a:t>
            </a:r>
          </a:p>
          <a:p>
            <a:pPr algn="ctr"/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sastoji se od obveznog i izbornog dijela</a:t>
            </a:r>
          </a:p>
          <a:p>
            <a:pPr marL="457200" indent="-457200">
              <a:buFontTx/>
              <a:buChar char="-"/>
            </a:pP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obvezni dio: Hrvatski jezik (A ili B)</a:t>
            </a:r>
          </a:p>
          <a:p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Matematika (A ili B)</a:t>
            </a:r>
          </a:p>
          <a:p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Strani jezik (A ili B)</a:t>
            </a:r>
          </a:p>
          <a:p>
            <a:pPr algn="just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izborni dio: 16 predmeta koje učenici biraju prema zahtjevima studijskih programa ili osobnim afinitetima</a:t>
            </a:r>
          </a:p>
          <a:p>
            <a:pPr marL="457200" indent="-457200">
              <a:buFontTx/>
              <a:buChar char="-"/>
            </a:pPr>
            <a:endParaRPr lang="hr-H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056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učenik je uspješno položio dm ako je položio sve ispite obveznog dijela mature</a:t>
            </a:r>
          </a:p>
          <a:p>
            <a:pPr algn="just"/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ispiti se polažu u 2 roka : ljetnom i jesenskom</a:t>
            </a:r>
          </a:p>
          <a:p>
            <a:pPr algn="just"/>
            <a:r>
              <a:rPr lang="hr-H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učenik koji nije s uspjehom završio 4. razred (20.05.2015.) ne može pristupiti ljetnom ispitnom roku (5.06.) nego se upućuje na jesenski rok </a:t>
            </a:r>
            <a:endParaRPr lang="hr-H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63367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WEB STRANICE NA KOJIMA POSTOJE SVE INFORMACIJE I KOJE JE POTREBNO REDOVITO PRATITI:</a:t>
            </a:r>
          </a:p>
          <a:p>
            <a:pPr algn="ctr"/>
            <a:endParaRPr lang="hr-H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www.ncvvo.hr</a:t>
            </a:r>
            <a:endParaRPr lang="hr-HR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www.studij.hr</a:t>
            </a:r>
            <a:endParaRPr lang="hr-HR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www.postani-student.hr</a:t>
            </a:r>
            <a:endParaRPr lang="hr-HR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104</TotalTime>
  <Words>304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Winter</vt:lpstr>
      <vt:lpstr>RODITELJSKI SASTANAK 17. prosinca 2014.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RODITELJSKI SASTANAK 17. prosinca 2014.</dc:title>
  <dc:creator>Snježana Žibert</dc:creator>
  <cp:lastModifiedBy>Snježana Žibert</cp:lastModifiedBy>
  <cp:revision>12</cp:revision>
  <dcterms:created xsi:type="dcterms:W3CDTF">2014-12-16T06:48:55Z</dcterms:created>
  <dcterms:modified xsi:type="dcterms:W3CDTF">2014-12-16T11:25:35Z</dcterms:modified>
</cp:coreProperties>
</file>