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9A9AD-F759-4A31-B9C6-CDAC231B52A1}" type="datetimeFigureOut">
              <a:rPr lang="hr-HR" smtClean="0"/>
              <a:t>16.12.2014.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7425-87DA-4A37-ACF7-DFF8082F3C0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9A9AD-F759-4A31-B9C6-CDAC231B52A1}" type="datetimeFigureOut">
              <a:rPr lang="hr-HR" smtClean="0"/>
              <a:t>16.12.2014.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7425-87DA-4A37-ACF7-DFF8082F3C0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9A9AD-F759-4A31-B9C6-CDAC231B52A1}" type="datetimeFigureOut">
              <a:rPr lang="hr-HR" smtClean="0"/>
              <a:t>16.12.2014.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7425-87DA-4A37-ACF7-DFF8082F3C0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9A9AD-F759-4A31-B9C6-CDAC231B52A1}" type="datetimeFigureOut">
              <a:rPr lang="hr-HR" smtClean="0"/>
              <a:t>16.12.2014.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7425-87DA-4A37-ACF7-DFF8082F3C0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9A9AD-F759-4A31-B9C6-CDAC231B52A1}" type="datetimeFigureOut">
              <a:rPr lang="hr-HR" smtClean="0"/>
              <a:t>16.12.2014.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7425-87DA-4A37-ACF7-DFF8082F3C0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9A9AD-F759-4A31-B9C6-CDAC231B52A1}" type="datetimeFigureOut">
              <a:rPr lang="hr-HR" smtClean="0"/>
              <a:t>16.12.2014.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7425-87DA-4A37-ACF7-DFF8082F3C0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9A9AD-F759-4A31-B9C6-CDAC231B52A1}" type="datetimeFigureOut">
              <a:rPr lang="hr-HR" smtClean="0"/>
              <a:t>16.12.2014.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7425-87DA-4A37-ACF7-DFF8082F3C0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9A9AD-F759-4A31-B9C6-CDAC231B52A1}" type="datetimeFigureOut">
              <a:rPr lang="hr-HR" smtClean="0"/>
              <a:t>16.12.2014.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7425-87DA-4A37-ACF7-DFF8082F3C0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9A9AD-F759-4A31-B9C6-CDAC231B52A1}" type="datetimeFigureOut">
              <a:rPr lang="hr-HR" smtClean="0"/>
              <a:t>16.12.2014.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7425-87DA-4A37-ACF7-DFF8082F3C0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9A9AD-F759-4A31-B9C6-CDAC231B52A1}" type="datetimeFigureOut">
              <a:rPr lang="hr-HR" smtClean="0"/>
              <a:t>16.12.2014.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7425-87DA-4A37-ACF7-DFF8082F3C0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9A9AD-F759-4A31-B9C6-CDAC231B52A1}" type="datetimeFigureOut">
              <a:rPr lang="hr-HR" smtClean="0"/>
              <a:t>16.12.2014.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7425-87DA-4A37-ACF7-DFF8082F3C02}" type="slidenum">
              <a:rPr lang="hr-HR" smtClean="0"/>
              <a:t>‹#›</a:t>
            </a:fld>
            <a:endParaRPr lang="hr-HR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9A9AD-F759-4A31-B9C6-CDAC231B52A1}" type="datetimeFigureOut">
              <a:rPr lang="hr-HR" smtClean="0"/>
              <a:t>16.12.2014.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87425-87DA-4A37-ACF7-DFF8082F3C02}" type="slidenum">
              <a:rPr lang="hr-HR" smtClean="0"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ij.hr/" TargetMode="External"/><Relationship Id="rId2" Type="http://schemas.openxmlformats.org/officeDocument/2006/relationships/hyperlink" Target="http://www.ncvvo.h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ostani-student.h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1556793"/>
            <a:ext cx="7117180" cy="2016223"/>
          </a:xfrm>
        </p:spPr>
        <p:txBody>
          <a:bodyPr/>
          <a:lstStyle/>
          <a:p>
            <a:pPr algn="ctr"/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RODITELJSKI SASTANAK</a:t>
            </a:r>
            <a:b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17. prosinca 2014.</a:t>
            </a: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DRŽAVNA MATURA </a:t>
            </a:r>
            <a:endParaRPr lang="hr-H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156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735087"/>
            <a:ext cx="7052501" cy="34163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REZULTATI DRŽAVNE MATURE 2013./2014.</a:t>
            </a:r>
          </a:p>
          <a:p>
            <a:pPr algn="ctr"/>
            <a:endParaRPr lang="hr-H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hr-H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Ukupno maturanata: 242</a:t>
            </a:r>
          </a:p>
          <a:p>
            <a:pPr marL="457200" indent="-457200">
              <a:buFontTx/>
              <a:buChar char="-"/>
            </a:pPr>
            <a:r>
              <a:rPr lang="hr-H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Prosjek ocjena obveznih predmeta:</a:t>
            </a:r>
          </a:p>
          <a:p>
            <a:endParaRPr lang="hr-H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858302"/>
              </p:ext>
            </p:extLst>
          </p:nvPr>
        </p:nvGraphicFramePr>
        <p:xfrm>
          <a:off x="729770" y="3658964"/>
          <a:ext cx="60960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0062"/>
                <a:gridCol w="1872208"/>
                <a:gridCol w="1893730"/>
              </a:tblGrid>
              <a:tr h="139040">
                <a:tc>
                  <a:txBody>
                    <a:bodyPr/>
                    <a:lstStyle/>
                    <a:p>
                      <a:endParaRPr lang="hr-HR" sz="2000" b="1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PREDMET</a:t>
                      </a:r>
                      <a:endParaRPr lang="hr-HR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2000" b="1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PROSJEČNA OCJENA</a:t>
                      </a:r>
                      <a:endParaRPr lang="hr-HR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NAJBOLJI POSTOTAK U ŠKOLI</a:t>
                      </a:r>
                      <a:endParaRPr lang="hr-HR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HRVATSKI JEZIK</a:t>
                      </a:r>
                      <a:endParaRPr lang="hr-HR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3,97</a:t>
                      </a:r>
                      <a:endParaRPr lang="hr-HR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95%</a:t>
                      </a:r>
                      <a:endParaRPr lang="hr-HR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ENGLESKI JEZIK</a:t>
                      </a:r>
                      <a:endParaRPr lang="hr-HR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4,28</a:t>
                      </a:r>
                      <a:endParaRPr lang="hr-HR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99%</a:t>
                      </a:r>
                      <a:endParaRPr lang="hr-HR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NJEMAČKI JEZIK</a:t>
                      </a:r>
                      <a:endParaRPr lang="hr-HR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5,00</a:t>
                      </a:r>
                      <a:endParaRPr lang="hr-HR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98%</a:t>
                      </a:r>
                      <a:endParaRPr lang="hr-HR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MATEMATIKA</a:t>
                      </a:r>
                      <a:endParaRPr lang="hr-HR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4,28</a:t>
                      </a:r>
                      <a:endParaRPr lang="hr-HR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uč.</a:t>
                      </a:r>
                      <a:r>
                        <a:rPr lang="hr-HR" sz="20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100%</a:t>
                      </a:r>
                      <a:endParaRPr lang="hr-HR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18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735087"/>
            <a:ext cx="7052501" cy="243143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REZULTATI DRŽAVNE MATURE 2013./2014.</a:t>
            </a:r>
          </a:p>
          <a:p>
            <a:pPr algn="ctr"/>
            <a:endParaRPr lang="hr-H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Prosjek ocjena izbornih predmeta:</a:t>
            </a:r>
          </a:p>
          <a:p>
            <a:endParaRPr lang="hr-H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282583"/>
              </p:ext>
            </p:extLst>
          </p:nvPr>
        </p:nvGraphicFramePr>
        <p:xfrm>
          <a:off x="729770" y="2996953"/>
          <a:ext cx="6096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118"/>
                <a:gridCol w="1440160"/>
                <a:gridCol w="1821722"/>
              </a:tblGrid>
              <a:tr h="1080119">
                <a:tc>
                  <a:txBody>
                    <a:bodyPr/>
                    <a:lstStyle/>
                    <a:p>
                      <a:endParaRPr lang="hr-HR" sz="2000" b="1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PREDMET</a:t>
                      </a:r>
                      <a:endParaRPr lang="hr-HR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2000" b="1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PROSJE-</a:t>
                      </a:r>
                    </a:p>
                    <a:p>
                      <a:pPr algn="ctr"/>
                      <a:r>
                        <a:rPr lang="hr-HR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ČNA OCJENA</a:t>
                      </a:r>
                      <a:endParaRPr lang="hr-HR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NAJBOLJI POSTOTAK U ŠKOLI</a:t>
                      </a:r>
                      <a:endParaRPr lang="hr-HR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r-HR" sz="2000" b="1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r-HR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FIZIKA (70%uč.)</a:t>
                      </a:r>
                      <a:endParaRPr lang="hr-HR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4,07</a:t>
                      </a:r>
                      <a:endParaRPr lang="hr-HR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uč. sa 100%</a:t>
                      </a:r>
                      <a:endParaRPr lang="hr-HR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BIOLOGIJA (32% uč.)</a:t>
                      </a:r>
                      <a:endParaRPr lang="hr-HR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3,63</a:t>
                      </a:r>
                      <a:endParaRPr lang="hr-HR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96%</a:t>
                      </a:r>
                      <a:endParaRPr lang="hr-HR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KEMIJA (34%</a:t>
                      </a:r>
                      <a:r>
                        <a:rPr lang="hr-HR" sz="20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uč.)</a:t>
                      </a:r>
                      <a:endParaRPr lang="hr-HR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3,46</a:t>
                      </a:r>
                      <a:endParaRPr lang="hr-HR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95%</a:t>
                      </a:r>
                      <a:endParaRPr lang="hr-HR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PiG (16% uč)</a:t>
                      </a:r>
                      <a:endParaRPr lang="hr-HR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3,28</a:t>
                      </a:r>
                      <a:endParaRPr lang="hr-HR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95%</a:t>
                      </a:r>
                      <a:endParaRPr lang="hr-HR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461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620688"/>
            <a:ext cx="727280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UPISI NA FAKULTETE</a:t>
            </a:r>
          </a:p>
          <a:p>
            <a:pPr algn="ctr"/>
            <a:endParaRPr lang="hr-H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hr-HR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izbor upisalo je 212 uč. (87%)</a:t>
            </a:r>
          </a:p>
          <a:p>
            <a:pPr marL="457200" indent="-457200">
              <a:buFontTx/>
              <a:buChar char="-"/>
            </a:pPr>
            <a:r>
              <a:rPr lang="hr-HR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izbor upisalo je 17 uč. (7%)</a:t>
            </a:r>
          </a:p>
          <a:p>
            <a:pPr marL="457200" indent="-457200">
              <a:buFontTx/>
              <a:buChar char="-"/>
            </a:pPr>
            <a:r>
              <a:rPr lang="hr-HR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inozemstvu – 5. učenika (2%)</a:t>
            </a:r>
          </a:p>
          <a:p>
            <a:pPr marL="457200" indent="-457200">
              <a:buFontTx/>
              <a:buChar char="-"/>
            </a:pPr>
            <a:r>
              <a:rPr lang="hr-HR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učenika nije upisalo niti jedan studij</a:t>
            </a:r>
          </a:p>
          <a:p>
            <a:pPr marL="457200" indent="-457200">
              <a:buFontTx/>
              <a:buChar char="-"/>
            </a:pPr>
            <a:endParaRPr lang="hr-HR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04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052736"/>
            <a:ext cx="741682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UPISI NA FAKULTETE</a:t>
            </a:r>
          </a:p>
          <a:p>
            <a:pPr algn="just"/>
            <a:r>
              <a:rPr lang="hr-HR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69 uč. upisalo FER</a:t>
            </a:r>
          </a:p>
          <a:p>
            <a:pPr algn="just"/>
            <a:r>
              <a:rPr lang="hr-HR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uč. upisalo je Medicinu</a:t>
            </a:r>
          </a:p>
          <a:p>
            <a:pPr algn="just"/>
            <a:r>
              <a:rPr lang="hr-HR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uč. upisalo je Matematiku (PMF)</a:t>
            </a:r>
          </a:p>
          <a:p>
            <a:pPr algn="just"/>
            <a:r>
              <a:rPr lang="hr-HR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uč. upisalo je FSB</a:t>
            </a:r>
          </a:p>
          <a:p>
            <a:pPr algn="just"/>
            <a:r>
              <a:rPr lang="hr-HR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9 č. upisalo je Arhitekturu, Farmaciju, Pravo</a:t>
            </a:r>
          </a:p>
          <a:p>
            <a:pPr algn="just"/>
            <a:r>
              <a:rPr lang="hr-HR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uč. upisalo je Ekonomiju</a:t>
            </a:r>
          </a:p>
          <a:p>
            <a:pPr algn="just"/>
            <a:r>
              <a:rPr lang="hr-HR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uč. upisalo je Psihologiju</a:t>
            </a:r>
          </a:p>
          <a:p>
            <a:pPr algn="just"/>
            <a:r>
              <a:rPr lang="hr-HR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4 uč. Građevinu i Veterinu</a:t>
            </a:r>
          </a:p>
          <a:p>
            <a:pPr algn="just"/>
            <a:r>
              <a:rPr lang="hr-HR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uč. Fiziku (PMF)</a:t>
            </a:r>
            <a:endParaRPr lang="hr-HR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35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9552" y="620688"/>
            <a:ext cx="734481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DRŽAVNA MATURA</a:t>
            </a:r>
          </a:p>
          <a:p>
            <a:pPr algn="ctr"/>
            <a:endParaRPr lang="hr-H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hr-HR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sastoji se od obveznog i izbornog dijela</a:t>
            </a:r>
          </a:p>
          <a:p>
            <a:pPr marL="457200" indent="-457200">
              <a:buFontTx/>
              <a:buChar char="-"/>
            </a:pPr>
            <a:r>
              <a:rPr lang="hr-HR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obvezni dio: Hrvatski jezik (A ili B)</a:t>
            </a:r>
          </a:p>
          <a:p>
            <a:r>
              <a:rPr lang="hr-H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r-HR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Matematika (A ili B)</a:t>
            </a:r>
          </a:p>
          <a:p>
            <a:r>
              <a:rPr lang="hr-H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r-HR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Strani jezik (A ili B)</a:t>
            </a:r>
          </a:p>
          <a:p>
            <a:pPr algn="just"/>
            <a:r>
              <a:rPr lang="hr-HR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izborni dio: 16 predmeta koje učenici biraju prema zahtjevima studijskih programa ili osobnim afinitetima</a:t>
            </a:r>
          </a:p>
          <a:p>
            <a:pPr marL="457200" indent="-457200">
              <a:buFontTx/>
              <a:buChar char="-"/>
            </a:pPr>
            <a:endParaRPr lang="hr-HR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764704"/>
            <a:ext cx="705678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r-HR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učenik je uspješno položio dm ako je položio sve ispite obveznog dijela mature</a:t>
            </a:r>
          </a:p>
          <a:p>
            <a:pPr algn="just"/>
            <a:r>
              <a:rPr lang="hr-HR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ispiti se polažu u 2 roka : ljetnom i jesenskom</a:t>
            </a:r>
          </a:p>
          <a:p>
            <a:pPr algn="just"/>
            <a:r>
              <a:rPr lang="hr-HR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učenik koji nije s uspjehom završio 4. razred (20.05.2015.) ne može pristupiti ljetnom ispitnom roku (5.06.) nego se upućuje na jesenski rok </a:t>
            </a:r>
            <a:endParaRPr lang="hr-HR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46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620688"/>
            <a:ext cx="633670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WEB STRANICE NA KOJIMA POSTOJE SVE INFORMACIJE I KOJE JE POTREBNO REDOVITO PRATITI:</a:t>
            </a:r>
          </a:p>
          <a:p>
            <a:pPr algn="ctr"/>
            <a:endParaRPr lang="hr-H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www.ncvvo.hr</a:t>
            </a:r>
            <a:endParaRPr lang="hr-HR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www.studij.hr</a:t>
            </a:r>
            <a:endParaRPr lang="hr-HR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www.postani-student.hr</a:t>
            </a:r>
            <a:endParaRPr lang="hr-HR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76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TC102455519[[fn=Winter]]</Template>
  <TotalTime>104</TotalTime>
  <Words>304</Words>
  <Application>Microsoft Office PowerPoint</Application>
  <PresentationFormat>On-screen Show (4:3)</PresentationFormat>
  <Paragraphs>76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Winter</vt:lpstr>
      <vt:lpstr>RODITELJSKI SASTANAK 17. prosinca 2014.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RODITELJSKI SASTANAK 17. prosinca 2014.</dc:title>
  <dc:creator>Snježana Žibert</dc:creator>
  <cp:lastModifiedBy>Snježana Žibert</cp:lastModifiedBy>
  <cp:revision>12</cp:revision>
  <dcterms:created xsi:type="dcterms:W3CDTF">2014-12-16T06:48:55Z</dcterms:created>
  <dcterms:modified xsi:type="dcterms:W3CDTF">2014-12-16T11:25:35Z</dcterms:modified>
</cp:coreProperties>
</file>