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7" r:id="rId2"/>
    <p:sldId id="258" r:id="rId3"/>
    <p:sldId id="276" r:id="rId4"/>
    <p:sldId id="278" r:id="rId5"/>
    <p:sldId id="260" r:id="rId6"/>
    <p:sldId id="280" r:id="rId7"/>
    <p:sldId id="262" r:id="rId8"/>
    <p:sldId id="281" r:id="rId9"/>
    <p:sldId id="287" r:id="rId10"/>
    <p:sldId id="282" r:id="rId11"/>
    <p:sldId id="285" r:id="rId12"/>
    <p:sldId id="283" r:id="rId13"/>
    <p:sldId id="284" r:id="rId14"/>
    <p:sldId id="286" r:id="rId15"/>
    <p:sldId id="265" r:id="rId16"/>
    <p:sldId id="266" r:id="rId17"/>
    <p:sldId id="267" r:id="rId18"/>
    <p:sldId id="268" r:id="rId19"/>
    <p:sldId id="269" r:id="rId20"/>
    <p:sldId id="274" r:id="rId21"/>
    <p:sldId id="270" r:id="rId22"/>
    <p:sldId id="272" r:id="rId2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47" autoAdjust="0"/>
  </p:normalViewPr>
  <p:slideViewPr>
    <p:cSldViewPr>
      <p:cViewPr>
        <p:scale>
          <a:sx n="73" d="100"/>
          <a:sy n="73" d="100"/>
        </p:scale>
        <p:origin x="-80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0B7DDA-920C-4A7A-BE3C-0FEFBD907E1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957A47-EB0E-4066-A367-D8CA4807A535}">
      <dgm:prSet phldrT="[Text]"/>
      <dgm:spPr/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A) </a:t>
          </a:r>
          <a:r>
            <a:rPr lang="hr-HR" dirty="0" err="1" smtClean="0">
              <a:solidFill>
                <a:schemeClr val="tx1"/>
              </a:solidFill>
            </a:rPr>
            <a:t>Investigating</a:t>
          </a:r>
          <a:endParaRPr lang="en-GB" dirty="0">
            <a:solidFill>
              <a:schemeClr val="tx1"/>
            </a:solidFill>
          </a:endParaRPr>
        </a:p>
      </dgm:t>
    </dgm:pt>
    <dgm:pt modelId="{FBF3D8A0-1AD4-4FB1-A593-13195DD11D08}" type="parTrans" cxnId="{8CEE10B4-9F91-40F1-97D4-8CB85F4F515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B2D3E39-77E9-4874-9186-3E4E94BB247D}" type="sibTrans" cxnId="{8CEE10B4-9F91-40F1-97D4-8CB85F4F515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82A21F5-0542-49D0-980A-C11F671D9452}">
      <dgm:prSet phldrT="[Text]"/>
      <dgm:spPr/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B) </a:t>
          </a:r>
          <a:r>
            <a:rPr lang="hr-HR" dirty="0" err="1" smtClean="0">
              <a:solidFill>
                <a:schemeClr val="tx1"/>
              </a:solidFill>
            </a:rPr>
            <a:t>Planning</a:t>
          </a:r>
          <a:endParaRPr lang="en-GB" dirty="0">
            <a:solidFill>
              <a:schemeClr val="tx1"/>
            </a:solidFill>
          </a:endParaRPr>
        </a:p>
      </dgm:t>
    </dgm:pt>
    <dgm:pt modelId="{3559DC44-8701-49E0-A509-91601CE9E052}" type="parTrans" cxnId="{D2FECA2E-4326-4A82-BB80-C57BE0827D2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7A7AC17-59F6-4951-A380-DBB4F7104C2A}" type="sibTrans" cxnId="{D2FECA2E-4326-4A82-BB80-C57BE0827D2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5658AD9-4C13-401B-A7AA-A469E8FF8A05}">
      <dgm:prSet phldrT="[Text]"/>
      <dgm:spPr/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C) </a:t>
          </a:r>
          <a:r>
            <a:rPr lang="hr-HR" dirty="0" err="1" smtClean="0">
              <a:solidFill>
                <a:schemeClr val="tx1"/>
              </a:solidFill>
            </a:rPr>
            <a:t>Taking</a:t>
          </a:r>
          <a:r>
            <a:rPr lang="hr-HR" dirty="0" smtClean="0">
              <a:solidFill>
                <a:schemeClr val="tx1"/>
              </a:solidFill>
            </a:rPr>
            <a:t> </a:t>
          </a:r>
          <a:r>
            <a:rPr lang="hr-HR" dirty="0" err="1" smtClean="0">
              <a:solidFill>
                <a:schemeClr val="tx1"/>
              </a:solidFill>
            </a:rPr>
            <a:t>action</a:t>
          </a:r>
          <a:endParaRPr lang="en-GB" dirty="0">
            <a:solidFill>
              <a:schemeClr val="tx1"/>
            </a:solidFill>
          </a:endParaRPr>
        </a:p>
      </dgm:t>
    </dgm:pt>
    <dgm:pt modelId="{BA373261-AC1C-4812-BDA5-6115E2B80C57}" type="parTrans" cxnId="{5F8C8D87-C399-44EF-9522-C4518032481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EB457F9A-3402-4D7A-9EBB-AFDBEE77862F}" type="sibTrans" cxnId="{5F8C8D87-C399-44EF-9522-C4518032481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073EC3B-144B-4A13-9778-2B4D528F641E}">
      <dgm:prSet phldrT="[Text]"/>
      <dgm:spPr/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D) </a:t>
          </a:r>
          <a:r>
            <a:rPr lang="hr-HR" dirty="0" err="1" smtClean="0">
              <a:solidFill>
                <a:schemeClr val="tx1"/>
              </a:solidFill>
            </a:rPr>
            <a:t>Reflecting</a:t>
          </a:r>
          <a:endParaRPr lang="en-GB" dirty="0">
            <a:solidFill>
              <a:schemeClr val="tx1"/>
            </a:solidFill>
          </a:endParaRPr>
        </a:p>
      </dgm:t>
    </dgm:pt>
    <dgm:pt modelId="{5E89E33F-3EA7-45B2-9E7B-85B792F6C626}" type="parTrans" cxnId="{8D8A894F-3A67-4F5E-A2B0-8E01AE0BAA0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1B92CED-D260-474C-83DD-64EC7D28346E}" type="sibTrans" cxnId="{8D8A894F-3A67-4F5E-A2B0-8E01AE0BAA0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997B38D0-4755-4EEE-B0D9-84145850EEC7}" type="pres">
      <dgm:prSet presAssocID="{7F0B7DDA-920C-4A7A-BE3C-0FEFBD907E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3E3A716-8D96-4729-89A1-18E9753D6974}" type="pres">
      <dgm:prSet presAssocID="{CA957A47-EB0E-4066-A367-D8CA4807A535}" presName="node" presStyleLbl="node1" presStyleIdx="0" presStyleCnt="4" custRadScaleRad="58481" custRadScaleInc="42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F94621-DB55-4A28-B9E0-89DC559CDEC3}" type="pres">
      <dgm:prSet presAssocID="{BB2D3E39-77E9-4874-9186-3E4E94BB247D}" presName="sibTrans" presStyleLbl="sibTrans2D1" presStyleIdx="0" presStyleCnt="4"/>
      <dgm:spPr/>
      <dgm:t>
        <a:bodyPr/>
        <a:lstStyle/>
        <a:p>
          <a:endParaRPr lang="en-GB"/>
        </a:p>
      </dgm:t>
    </dgm:pt>
    <dgm:pt modelId="{22839973-BC5F-4319-9DF2-062DA37DBFA6}" type="pres">
      <dgm:prSet presAssocID="{BB2D3E39-77E9-4874-9186-3E4E94BB247D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81CB4EF2-1334-4641-9FD2-5077B0C3960D}" type="pres">
      <dgm:prSet presAssocID="{C82A21F5-0542-49D0-980A-C11F671D9452}" presName="node" presStyleLbl="node1" presStyleIdx="1" presStyleCnt="4" custRadScaleRad="1063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98A581-833D-4857-86B6-CDF21F23D8B0}" type="pres">
      <dgm:prSet presAssocID="{F7A7AC17-59F6-4951-A380-DBB4F7104C2A}" presName="sibTrans" presStyleLbl="sibTrans2D1" presStyleIdx="1" presStyleCnt="4"/>
      <dgm:spPr/>
      <dgm:t>
        <a:bodyPr/>
        <a:lstStyle/>
        <a:p>
          <a:endParaRPr lang="en-GB"/>
        </a:p>
      </dgm:t>
    </dgm:pt>
    <dgm:pt modelId="{34DDDD72-C261-4C74-83BF-7F91CC8454BB}" type="pres">
      <dgm:prSet presAssocID="{F7A7AC17-59F6-4951-A380-DBB4F7104C2A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14EFB050-D2EF-4255-8BEE-B88991D1B4EC}" type="pres">
      <dgm:prSet presAssocID="{25658AD9-4C13-401B-A7AA-A469E8FF8A05}" presName="node" presStyleLbl="node1" presStyleIdx="2" presStyleCnt="4" custRadScaleRad="72436" custRadScaleInc="-347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417EA5-7E02-4145-A837-1E70347C64B6}" type="pres">
      <dgm:prSet presAssocID="{EB457F9A-3402-4D7A-9EBB-AFDBEE77862F}" presName="sibTrans" presStyleLbl="sibTrans2D1" presStyleIdx="2" presStyleCnt="4"/>
      <dgm:spPr/>
      <dgm:t>
        <a:bodyPr/>
        <a:lstStyle/>
        <a:p>
          <a:endParaRPr lang="en-GB"/>
        </a:p>
      </dgm:t>
    </dgm:pt>
    <dgm:pt modelId="{5F0F8233-B52D-4573-B2BD-7E84A75070E8}" type="pres">
      <dgm:prSet presAssocID="{EB457F9A-3402-4D7A-9EBB-AFDBEE77862F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F2A4151E-4C1D-4215-B952-C4473B9A1121}" type="pres">
      <dgm:prSet presAssocID="{F073EC3B-144B-4A13-9778-2B4D528F641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5908BE-6DC9-4209-9AA6-113E8551C65C}" type="pres">
      <dgm:prSet presAssocID="{D1B92CED-D260-474C-83DD-64EC7D28346E}" presName="sibTrans" presStyleLbl="sibTrans2D1" presStyleIdx="3" presStyleCnt="4"/>
      <dgm:spPr/>
      <dgm:t>
        <a:bodyPr/>
        <a:lstStyle/>
        <a:p>
          <a:endParaRPr lang="en-GB"/>
        </a:p>
      </dgm:t>
    </dgm:pt>
    <dgm:pt modelId="{85D84E5A-FDC3-4B8E-BA82-597163384355}" type="pres">
      <dgm:prSet presAssocID="{D1B92CED-D260-474C-83DD-64EC7D28346E}" presName="connectorText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8D8A894F-3A67-4F5E-A2B0-8E01AE0BAA01}" srcId="{7F0B7DDA-920C-4A7A-BE3C-0FEFBD907E1C}" destId="{F073EC3B-144B-4A13-9778-2B4D528F641E}" srcOrd="3" destOrd="0" parTransId="{5E89E33F-3EA7-45B2-9E7B-85B792F6C626}" sibTransId="{D1B92CED-D260-474C-83DD-64EC7D28346E}"/>
    <dgm:cxn modelId="{B518AE48-0334-4FAE-8B18-629B03E426EF}" type="presOf" srcId="{D1B92CED-D260-474C-83DD-64EC7D28346E}" destId="{85D84E5A-FDC3-4B8E-BA82-597163384355}" srcOrd="1" destOrd="0" presId="urn:microsoft.com/office/officeart/2005/8/layout/cycle2"/>
    <dgm:cxn modelId="{10A1E4CC-A821-45FF-9ECB-C944B540CDB7}" type="presOf" srcId="{CA957A47-EB0E-4066-A367-D8CA4807A535}" destId="{53E3A716-8D96-4729-89A1-18E9753D6974}" srcOrd="0" destOrd="0" presId="urn:microsoft.com/office/officeart/2005/8/layout/cycle2"/>
    <dgm:cxn modelId="{A5D1CA22-DC62-444F-9E33-6BC27863DE84}" type="presOf" srcId="{F7A7AC17-59F6-4951-A380-DBB4F7104C2A}" destId="{34DDDD72-C261-4C74-83BF-7F91CC8454BB}" srcOrd="1" destOrd="0" presId="urn:microsoft.com/office/officeart/2005/8/layout/cycle2"/>
    <dgm:cxn modelId="{D2FECA2E-4326-4A82-BB80-C57BE0827D21}" srcId="{7F0B7DDA-920C-4A7A-BE3C-0FEFBD907E1C}" destId="{C82A21F5-0542-49D0-980A-C11F671D9452}" srcOrd="1" destOrd="0" parTransId="{3559DC44-8701-49E0-A509-91601CE9E052}" sibTransId="{F7A7AC17-59F6-4951-A380-DBB4F7104C2A}"/>
    <dgm:cxn modelId="{1D2BD1C4-6760-42AD-92D0-783609E2A909}" type="presOf" srcId="{EB457F9A-3402-4D7A-9EBB-AFDBEE77862F}" destId="{5F0F8233-B52D-4573-B2BD-7E84A75070E8}" srcOrd="1" destOrd="0" presId="urn:microsoft.com/office/officeart/2005/8/layout/cycle2"/>
    <dgm:cxn modelId="{F25BFA47-3C7C-4652-850D-96C414BB3B89}" type="presOf" srcId="{25658AD9-4C13-401B-A7AA-A469E8FF8A05}" destId="{14EFB050-D2EF-4255-8BEE-B88991D1B4EC}" srcOrd="0" destOrd="0" presId="urn:microsoft.com/office/officeart/2005/8/layout/cycle2"/>
    <dgm:cxn modelId="{6A22C6E2-83AB-4B2E-BC8B-2C01035AB8D1}" type="presOf" srcId="{F7A7AC17-59F6-4951-A380-DBB4F7104C2A}" destId="{2998A581-833D-4857-86B6-CDF21F23D8B0}" srcOrd="0" destOrd="0" presId="urn:microsoft.com/office/officeart/2005/8/layout/cycle2"/>
    <dgm:cxn modelId="{CBB5334D-B60B-4BE3-ADD5-58C8A8012CAD}" type="presOf" srcId="{EB457F9A-3402-4D7A-9EBB-AFDBEE77862F}" destId="{A9417EA5-7E02-4145-A837-1E70347C64B6}" srcOrd="0" destOrd="0" presId="urn:microsoft.com/office/officeart/2005/8/layout/cycle2"/>
    <dgm:cxn modelId="{8CEE10B4-9F91-40F1-97D4-8CB85F4F5158}" srcId="{7F0B7DDA-920C-4A7A-BE3C-0FEFBD907E1C}" destId="{CA957A47-EB0E-4066-A367-D8CA4807A535}" srcOrd="0" destOrd="0" parTransId="{FBF3D8A0-1AD4-4FB1-A593-13195DD11D08}" sibTransId="{BB2D3E39-77E9-4874-9186-3E4E94BB247D}"/>
    <dgm:cxn modelId="{783F7E2B-4D86-474A-8D20-22E3EB671330}" type="presOf" srcId="{BB2D3E39-77E9-4874-9186-3E4E94BB247D}" destId="{E5F94621-DB55-4A28-B9E0-89DC559CDEC3}" srcOrd="0" destOrd="0" presId="urn:microsoft.com/office/officeart/2005/8/layout/cycle2"/>
    <dgm:cxn modelId="{3CAE67EC-ADBE-4FDF-BD8C-ED99800F14D2}" type="presOf" srcId="{C82A21F5-0542-49D0-980A-C11F671D9452}" destId="{81CB4EF2-1334-4641-9FD2-5077B0C3960D}" srcOrd="0" destOrd="0" presId="urn:microsoft.com/office/officeart/2005/8/layout/cycle2"/>
    <dgm:cxn modelId="{6B0B7126-5AD9-4ABF-B918-A91538C1B4C0}" type="presOf" srcId="{F073EC3B-144B-4A13-9778-2B4D528F641E}" destId="{F2A4151E-4C1D-4215-B952-C4473B9A1121}" srcOrd="0" destOrd="0" presId="urn:microsoft.com/office/officeart/2005/8/layout/cycle2"/>
    <dgm:cxn modelId="{967DC5E5-4D1E-4BB8-BC8A-B5CFA3745279}" type="presOf" srcId="{BB2D3E39-77E9-4874-9186-3E4E94BB247D}" destId="{22839973-BC5F-4319-9DF2-062DA37DBFA6}" srcOrd="1" destOrd="0" presId="urn:microsoft.com/office/officeart/2005/8/layout/cycle2"/>
    <dgm:cxn modelId="{34C7F467-36F1-4A1A-B9BC-EF0F4DECA07F}" type="presOf" srcId="{7F0B7DDA-920C-4A7A-BE3C-0FEFBD907E1C}" destId="{997B38D0-4755-4EEE-B0D9-84145850EEC7}" srcOrd="0" destOrd="0" presId="urn:microsoft.com/office/officeart/2005/8/layout/cycle2"/>
    <dgm:cxn modelId="{6ED9C086-D87D-4102-953E-32B88BB749F0}" type="presOf" srcId="{D1B92CED-D260-474C-83DD-64EC7D28346E}" destId="{1C5908BE-6DC9-4209-9AA6-113E8551C65C}" srcOrd="0" destOrd="0" presId="urn:microsoft.com/office/officeart/2005/8/layout/cycle2"/>
    <dgm:cxn modelId="{5F8C8D87-C399-44EF-9522-C45180324811}" srcId="{7F0B7DDA-920C-4A7A-BE3C-0FEFBD907E1C}" destId="{25658AD9-4C13-401B-A7AA-A469E8FF8A05}" srcOrd="2" destOrd="0" parTransId="{BA373261-AC1C-4812-BDA5-6115E2B80C57}" sibTransId="{EB457F9A-3402-4D7A-9EBB-AFDBEE77862F}"/>
    <dgm:cxn modelId="{8062E54F-7CFB-4A9D-A07C-6ADE501D54CE}" type="presParOf" srcId="{997B38D0-4755-4EEE-B0D9-84145850EEC7}" destId="{53E3A716-8D96-4729-89A1-18E9753D6974}" srcOrd="0" destOrd="0" presId="urn:microsoft.com/office/officeart/2005/8/layout/cycle2"/>
    <dgm:cxn modelId="{E617B89A-7147-49C6-984B-43E554B5C4C2}" type="presParOf" srcId="{997B38D0-4755-4EEE-B0D9-84145850EEC7}" destId="{E5F94621-DB55-4A28-B9E0-89DC559CDEC3}" srcOrd="1" destOrd="0" presId="urn:microsoft.com/office/officeart/2005/8/layout/cycle2"/>
    <dgm:cxn modelId="{156C21A5-5D0B-4D89-A49E-5356026E4084}" type="presParOf" srcId="{E5F94621-DB55-4A28-B9E0-89DC559CDEC3}" destId="{22839973-BC5F-4319-9DF2-062DA37DBFA6}" srcOrd="0" destOrd="0" presId="urn:microsoft.com/office/officeart/2005/8/layout/cycle2"/>
    <dgm:cxn modelId="{A4F9551B-5554-498F-80FB-8045D6F4503B}" type="presParOf" srcId="{997B38D0-4755-4EEE-B0D9-84145850EEC7}" destId="{81CB4EF2-1334-4641-9FD2-5077B0C3960D}" srcOrd="2" destOrd="0" presId="urn:microsoft.com/office/officeart/2005/8/layout/cycle2"/>
    <dgm:cxn modelId="{EEFE82B5-CA55-4939-889D-7247E8B8E40E}" type="presParOf" srcId="{997B38D0-4755-4EEE-B0D9-84145850EEC7}" destId="{2998A581-833D-4857-86B6-CDF21F23D8B0}" srcOrd="3" destOrd="0" presId="urn:microsoft.com/office/officeart/2005/8/layout/cycle2"/>
    <dgm:cxn modelId="{FD57A564-721E-4E7A-9604-57516172E5E3}" type="presParOf" srcId="{2998A581-833D-4857-86B6-CDF21F23D8B0}" destId="{34DDDD72-C261-4C74-83BF-7F91CC8454BB}" srcOrd="0" destOrd="0" presId="urn:microsoft.com/office/officeart/2005/8/layout/cycle2"/>
    <dgm:cxn modelId="{6CD44CB8-6007-4F55-A6AA-0C2BBE94AF30}" type="presParOf" srcId="{997B38D0-4755-4EEE-B0D9-84145850EEC7}" destId="{14EFB050-D2EF-4255-8BEE-B88991D1B4EC}" srcOrd="4" destOrd="0" presId="urn:microsoft.com/office/officeart/2005/8/layout/cycle2"/>
    <dgm:cxn modelId="{3D4CE223-D036-4EF8-9DA6-7D3C16630EC5}" type="presParOf" srcId="{997B38D0-4755-4EEE-B0D9-84145850EEC7}" destId="{A9417EA5-7E02-4145-A837-1E70347C64B6}" srcOrd="5" destOrd="0" presId="urn:microsoft.com/office/officeart/2005/8/layout/cycle2"/>
    <dgm:cxn modelId="{1C6022F6-5D07-45E5-905A-789B2A8C7071}" type="presParOf" srcId="{A9417EA5-7E02-4145-A837-1E70347C64B6}" destId="{5F0F8233-B52D-4573-B2BD-7E84A75070E8}" srcOrd="0" destOrd="0" presId="urn:microsoft.com/office/officeart/2005/8/layout/cycle2"/>
    <dgm:cxn modelId="{DE63D928-D20E-4AED-AF5D-370D408FEB54}" type="presParOf" srcId="{997B38D0-4755-4EEE-B0D9-84145850EEC7}" destId="{F2A4151E-4C1D-4215-B952-C4473B9A1121}" srcOrd="6" destOrd="0" presId="urn:microsoft.com/office/officeart/2005/8/layout/cycle2"/>
    <dgm:cxn modelId="{12920DDB-0585-4845-9418-E869FF9EC354}" type="presParOf" srcId="{997B38D0-4755-4EEE-B0D9-84145850EEC7}" destId="{1C5908BE-6DC9-4209-9AA6-113E8551C65C}" srcOrd="7" destOrd="0" presId="urn:microsoft.com/office/officeart/2005/8/layout/cycle2"/>
    <dgm:cxn modelId="{B59CBB57-28AF-4196-94B4-C1AD50D66910}" type="presParOf" srcId="{1C5908BE-6DC9-4209-9AA6-113E8551C65C}" destId="{85D84E5A-FDC3-4B8E-BA82-597163384355}" srcOrd="0" destOrd="0" presId="urn:microsoft.com/office/officeart/2005/8/layout/cycle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838604-E652-4892-8410-6F32794FEAA2}" type="doc">
      <dgm:prSet loTypeId="urn:microsoft.com/office/officeart/2005/8/layout/lProcess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FDBAEB11-3129-4C8E-A6A3-F33B5D134899}">
      <dgm:prSet phldrT="[Text]" phldr="1"/>
      <dgm:spPr/>
      <dgm:t>
        <a:bodyPr/>
        <a:lstStyle/>
        <a:p>
          <a:endParaRPr lang="en-GB"/>
        </a:p>
      </dgm:t>
    </dgm:pt>
    <dgm:pt modelId="{13984B9E-11FD-4904-A97C-1AA72145A334}" type="parTrans" cxnId="{78C711AE-CA7C-41BA-B072-6D6320356424}">
      <dgm:prSet/>
      <dgm:spPr/>
      <dgm:t>
        <a:bodyPr/>
        <a:lstStyle/>
        <a:p>
          <a:endParaRPr lang="en-GB"/>
        </a:p>
      </dgm:t>
    </dgm:pt>
    <dgm:pt modelId="{72A69A30-7EA2-4C45-BA7A-AB9F67521A70}" type="sibTrans" cxnId="{78C711AE-CA7C-41BA-B072-6D6320356424}">
      <dgm:prSet/>
      <dgm:spPr/>
      <dgm:t>
        <a:bodyPr/>
        <a:lstStyle/>
        <a:p>
          <a:endParaRPr lang="en-GB"/>
        </a:p>
      </dgm:t>
    </dgm:pt>
    <dgm:pt modelId="{D2320FB7-394F-42EF-A884-9373CF121763}">
      <dgm:prSet phldrT="[Text]"/>
      <dgm:spPr/>
      <dgm:t>
        <a:bodyPr/>
        <a:lstStyle/>
        <a:p>
          <a:r>
            <a:rPr lang="hr-HR" dirty="0" err="1" smtClean="0"/>
            <a:t>Identity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relationships</a:t>
          </a:r>
          <a:endParaRPr lang="hr-HR" dirty="0" smtClean="0"/>
        </a:p>
        <a:p>
          <a:r>
            <a:rPr lang="hr-HR" dirty="0" smtClean="0"/>
            <a:t>	</a:t>
          </a:r>
          <a:endParaRPr lang="en-GB" dirty="0"/>
        </a:p>
      </dgm:t>
    </dgm:pt>
    <dgm:pt modelId="{9FAD3D8E-29F2-4394-95EF-2661EFDB5A3D}" type="parTrans" cxnId="{DA5CD6D9-94D5-49ED-9E36-BC1C0EA484BC}">
      <dgm:prSet/>
      <dgm:spPr/>
      <dgm:t>
        <a:bodyPr/>
        <a:lstStyle/>
        <a:p>
          <a:endParaRPr lang="en-GB"/>
        </a:p>
      </dgm:t>
    </dgm:pt>
    <dgm:pt modelId="{25769796-4F4A-40C6-8A9B-F6B62F58B7D6}" type="sibTrans" cxnId="{DA5CD6D9-94D5-49ED-9E36-BC1C0EA484BC}">
      <dgm:prSet/>
      <dgm:spPr/>
      <dgm:t>
        <a:bodyPr/>
        <a:lstStyle/>
        <a:p>
          <a:endParaRPr lang="en-GB"/>
        </a:p>
      </dgm:t>
    </dgm:pt>
    <dgm:pt modelId="{0CFBE5CB-D1F8-4454-A1C3-6C9E43ED0A9A}">
      <dgm:prSet phldrT="[Text]"/>
      <dgm:spPr/>
      <dgm:t>
        <a:bodyPr/>
        <a:lstStyle/>
        <a:p>
          <a:r>
            <a:rPr lang="hr-HR" dirty="0" err="1" smtClean="0"/>
            <a:t>Globalization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sustainability</a:t>
          </a:r>
          <a:endParaRPr lang="en-GB" dirty="0"/>
        </a:p>
      </dgm:t>
    </dgm:pt>
    <dgm:pt modelId="{359CD6A3-9537-4DE2-861D-EB33929EF34C}" type="parTrans" cxnId="{F3FFAE51-716A-438F-AB38-F97561111382}">
      <dgm:prSet/>
      <dgm:spPr/>
      <dgm:t>
        <a:bodyPr/>
        <a:lstStyle/>
        <a:p>
          <a:endParaRPr lang="en-GB"/>
        </a:p>
      </dgm:t>
    </dgm:pt>
    <dgm:pt modelId="{6DE91004-6609-4C95-9C2A-486EF54A0C62}" type="sibTrans" cxnId="{F3FFAE51-716A-438F-AB38-F97561111382}">
      <dgm:prSet/>
      <dgm:spPr/>
      <dgm:t>
        <a:bodyPr/>
        <a:lstStyle/>
        <a:p>
          <a:endParaRPr lang="en-GB"/>
        </a:p>
      </dgm:t>
    </dgm:pt>
    <dgm:pt modelId="{7522413F-C5E0-47CE-ACB6-0550FC2F539C}">
      <dgm:prSet phldrT="[Text]"/>
      <dgm:spPr/>
      <dgm:t>
        <a:bodyPr/>
        <a:lstStyle/>
        <a:p>
          <a:r>
            <a:rPr lang="hr-HR" dirty="0" smtClean="0"/>
            <a:t>Global </a:t>
          </a:r>
          <a:r>
            <a:rPr lang="hr-HR" dirty="0" err="1" smtClean="0"/>
            <a:t>contexts</a:t>
          </a:r>
          <a:r>
            <a:rPr lang="hr-HR" dirty="0" smtClean="0"/>
            <a:t> </a:t>
          </a:r>
          <a:endParaRPr lang="en-GB" dirty="0"/>
        </a:p>
      </dgm:t>
    </dgm:pt>
    <dgm:pt modelId="{EE9AC1A9-BD1D-4346-A1AE-822197B66560}" type="parTrans" cxnId="{F4A5BA22-361C-43C7-B7BB-A26E196ADBDD}">
      <dgm:prSet/>
      <dgm:spPr/>
      <dgm:t>
        <a:bodyPr/>
        <a:lstStyle/>
        <a:p>
          <a:endParaRPr lang="en-GB"/>
        </a:p>
      </dgm:t>
    </dgm:pt>
    <dgm:pt modelId="{FBC56505-552F-45CF-AF80-4D4B08FBFEB7}" type="sibTrans" cxnId="{F4A5BA22-361C-43C7-B7BB-A26E196ADBDD}">
      <dgm:prSet/>
      <dgm:spPr/>
      <dgm:t>
        <a:bodyPr/>
        <a:lstStyle/>
        <a:p>
          <a:endParaRPr lang="en-GB"/>
        </a:p>
      </dgm:t>
    </dgm:pt>
    <dgm:pt modelId="{FAADA207-B6DE-4366-920C-5CAC84E193EC}">
      <dgm:prSet phldrT="[Text]"/>
      <dgm:spPr/>
      <dgm:t>
        <a:bodyPr/>
        <a:lstStyle/>
        <a:p>
          <a:r>
            <a:rPr lang="hr-HR" dirty="0" err="1" smtClean="0"/>
            <a:t>Orientation</a:t>
          </a:r>
          <a:r>
            <a:rPr lang="hr-HR" dirty="0" smtClean="0"/>
            <a:t> in </a:t>
          </a:r>
          <a:r>
            <a:rPr lang="hr-HR" dirty="0" err="1" smtClean="0"/>
            <a:t>space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time</a:t>
          </a:r>
        </a:p>
      </dgm:t>
    </dgm:pt>
    <dgm:pt modelId="{4711E07F-2D83-4C28-B548-DAB93E0ECA5F}" type="parTrans" cxnId="{84306DF9-7E6A-4A95-9918-D0E9586CE062}">
      <dgm:prSet/>
      <dgm:spPr/>
      <dgm:t>
        <a:bodyPr/>
        <a:lstStyle/>
        <a:p>
          <a:endParaRPr lang="en-GB"/>
        </a:p>
      </dgm:t>
    </dgm:pt>
    <dgm:pt modelId="{2F77299A-3276-4E65-93A5-E219B2910019}" type="sibTrans" cxnId="{84306DF9-7E6A-4A95-9918-D0E9586CE062}">
      <dgm:prSet/>
      <dgm:spPr/>
      <dgm:t>
        <a:bodyPr/>
        <a:lstStyle/>
        <a:p>
          <a:endParaRPr lang="en-GB"/>
        </a:p>
      </dgm:t>
    </dgm:pt>
    <dgm:pt modelId="{69382989-0775-4D7A-8E93-62AD28681FE8}">
      <dgm:prSet phldrT="[Text]"/>
      <dgm:spPr/>
      <dgm:t>
        <a:bodyPr/>
        <a:lstStyle/>
        <a:p>
          <a:r>
            <a:rPr lang="hr-HR" dirty="0" err="1" smtClean="0"/>
            <a:t>Fairness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development</a:t>
          </a:r>
          <a:endParaRPr lang="en-GB" dirty="0"/>
        </a:p>
      </dgm:t>
    </dgm:pt>
    <dgm:pt modelId="{F9C31C54-FA4A-4D54-BF5A-900016A5DE4B}" type="parTrans" cxnId="{E33EBE5C-6153-4172-93E3-5AB1A3A98A4F}">
      <dgm:prSet/>
      <dgm:spPr/>
      <dgm:t>
        <a:bodyPr/>
        <a:lstStyle/>
        <a:p>
          <a:endParaRPr lang="en-GB"/>
        </a:p>
      </dgm:t>
    </dgm:pt>
    <dgm:pt modelId="{A97D5F2A-27E7-439F-923F-B7AE615B8365}" type="sibTrans" cxnId="{E33EBE5C-6153-4172-93E3-5AB1A3A98A4F}">
      <dgm:prSet/>
      <dgm:spPr/>
      <dgm:t>
        <a:bodyPr/>
        <a:lstStyle/>
        <a:p>
          <a:endParaRPr lang="en-GB"/>
        </a:p>
      </dgm:t>
    </dgm:pt>
    <dgm:pt modelId="{65C33F9C-9040-4100-B51E-518958B180D7}">
      <dgm:prSet phldrT="[Text]" phldr="1"/>
      <dgm:spPr/>
      <dgm:t>
        <a:bodyPr/>
        <a:lstStyle/>
        <a:p>
          <a:endParaRPr lang="en-GB"/>
        </a:p>
      </dgm:t>
    </dgm:pt>
    <dgm:pt modelId="{C60B2D9F-D577-4BE6-9353-FBD6E52491EF}" type="parTrans" cxnId="{EEA26A9B-6640-4C3F-AEBB-74CF4BAC1CA9}">
      <dgm:prSet/>
      <dgm:spPr/>
      <dgm:t>
        <a:bodyPr/>
        <a:lstStyle/>
        <a:p>
          <a:endParaRPr lang="en-GB"/>
        </a:p>
      </dgm:t>
    </dgm:pt>
    <dgm:pt modelId="{9B6CF376-00AD-4747-8EE4-DCCE7E6D14A9}" type="sibTrans" cxnId="{EEA26A9B-6640-4C3F-AEBB-74CF4BAC1CA9}">
      <dgm:prSet/>
      <dgm:spPr/>
      <dgm:t>
        <a:bodyPr/>
        <a:lstStyle/>
        <a:p>
          <a:endParaRPr lang="en-GB"/>
        </a:p>
      </dgm:t>
    </dgm:pt>
    <dgm:pt modelId="{008E2635-01FC-4922-8D0D-44C408AD9712}">
      <dgm:prSet phldrT="[Text]"/>
      <dgm:spPr/>
      <dgm:t>
        <a:bodyPr/>
        <a:lstStyle/>
        <a:p>
          <a:r>
            <a:rPr lang="hr-HR" dirty="0" smtClean="0"/>
            <a:t>Personal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cultural</a:t>
          </a:r>
          <a:r>
            <a:rPr lang="hr-HR" dirty="0" smtClean="0"/>
            <a:t> </a:t>
          </a:r>
          <a:r>
            <a:rPr lang="hr-HR" dirty="0" err="1" smtClean="0"/>
            <a:t>expression</a:t>
          </a:r>
          <a:endParaRPr lang="hr-HR" dirty="0" smtClean="0"/>
        </a:p>
      </dgm:t>
    </dgm:pt>
    <dgm:pt modelId="{0B929F0B-64AA-43C4-836D-327F959ACBC0}" type="parTrans" cxnId="{39F1B425-3050-426B-BAEF-ED63F97F1499}">
      <dgm:prSet/>
      <dgm:spPr/>
      <dgm:t>
        <a:bodyPr/>
        <a:lstStyle/>
        <a:p>
          <a:endParaRPr lang="en-GB"/>
        </a:p>
      </dgm:t>
    </dgm:pt>
    <dgm:pt modelId="{22DB2CE2-164E-4D20-9E3B-69A5287180CB}" type="sibTrans" cxnId="{39F1B425-3050-426B-BAEF-ED63F97F1499}">
      <dgm:prSet/>
      <dgm:spPr/>
      <dgm:t>
        <a:bodyPr/>
        <a:lstStyle/>
        <a:p>
          <a:endParaRPr lang="en-GB"/>
        </a:p>
      </dgm:t>
    </dgm:pt>
    <dgm:pt modelId="{032A9E87-C284-4D31-8CC8-23740915C893}">
      <dgm:prSet phldrT="[Text]"/>
      <dgm:spPr/>
      <dgm:t>
        <a:bodyPr/>
        <a:lstStyle/>
        <a:p>
          <a:r>
            <a:rPr lang="hr-HR" dirty="0" err="1" smtClean="0"/>
            <a:t>Scientific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technical</a:t>
          </a:r>
          <a:r>
            <a:rPr lang="hr-HR" dirty="0" smtClean="0"/>
            <a:t> </a:t>
          </a:r>
          <a:r>
            <a:rPr lang="hr-HR" smtClean="0"/>
            <a:t>innovation</a:t>
          </a:r>
          <a:endParaRPr lang="en-GB"/>
        </a:p>
      </dgm:t>
    </dgm:pt>
    <dgm:pt modelId="{14DC5619-12C2-46A1-B916-3372C14A7296}" type="parTrans" cxnId="{FFC690BA-4168-4448-B904-AAE3F8B96548}">
      <dgm:prSet/>
      <dgm:spPr/>
      <dgm:t>
        <a:bodyPr/>
        <a:lstStyle/>
        <a:p>
          <a:endParaRPr lang="en-GB"/>
        </a:p>
      </dgm:t>
    </dgm:pt>
    <dgm:pt modelId="{5B98C7C4-05C1-4612-B4BD-38ECBBE86BF2}" type="sibTrans" cxnId="{FFC690BA-4168-4448-B904-AAE3F8B96548}">
      <dgm:prSet/>
      <dgm:spPr/>
      <dgm:t>
        <a:bodyPr/>
        <a:lstStyle/>
        <a:p>
          <a:endParaRPr lang="en-GB"/>
        </a:p>
      </dgm:t>
    </dgm:pt>
    <dgm:pt modelId="{C54013FB-7B37-431F-8D2C-0BDB20493845}" type="pres">
      <dgm:prSet presAssocID="{3B838604-E652-4892-8410-6F32794FEAA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38B4E56-99F7-4EEA-A9D4-3A6F35D3F7F7}" type="pres">
      <dgm:prSet presAssocID="{FDBAEB11-3129-4C8E-A6A3-F33B5D134899}" presName="compNode" presStyleCnt="0"/>
      <dgm:spPr/>
    </dgm:pt>
    <dgm:pt modelId="{5D44F493-4E80-4705-A765-E219FE347BED}" type="pres">
      <dgm:prSet presAssocID="{FDBAEB11-3129-4C8E-A6A3-F33B5D134899}" presName="aNode" presStyleLbl="bgShp" presStyleIdx="0" presStyleCnt="3"/>
      <dgm:spPr/>
      <dgm:t>
        <a:bodyPr/>
        <a:lstStyle/>
        <a:p>
          <a:endParaRPr lang="en-GB"/>
        </a:p>
      </dgm:t>
    </dgm:pt>
    <dgm:pt modelId="{A54A684D-9309-40D3-B90C-76733D7F839F}" type="pres">
      <dgm:prSet presAssocID="{FDBAEB11-3129-4C8E-A6A3-F33B5D134899}" presName="textNode" presStyleLbl="bgShp" presStyleIdx="0" presStyleCnt="3"/>
      <dgm:spPr/>
      <dgm:t>
        <a:bodyPr/>
        <a:lstStyle/>
        <a:p>
          <a:endParaRPr lang="en-GB"/>
        </a:p>
      </dgm:t>
    </dgm:pt>
    <dgm:pt modelId="{2942B7C5-795E-4395-B0F4-E1F00EB253E0}" type="pres">
      <dgm:prSet presAssocID="{FDBAEB11-3129-4C8E-A6A3-F33B5D134899}" presName="compChildNode" presStyleCnt="0"/>
      <dgm:spPr/>
    </dgm:pt>
    <dgm:pt modelId="{4973480B-C1B9-4D02-82F2-52E653BB27F5}" type="pres">
      <dgm:prSet presAssocID="{FDBAEB11-3129-4C8E-A6A3-F33B5D134899}" presName="theInnerList" presStyleCnt="0"/>
      <dgm:spPr/>
    </dgm:pt>
    <dgm:pt modelId="{1EFA0229-9E1E-4ABF-AA5D-381F454EF38A}" type="pres">
      <dgm:prSet presAssocID="{D2320FB7-394F-42EF-A884-9373CF12176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673AB3-B34A-43EC-8CBA-5BE879C383A5}" type="pres">
      <dgm:prSet presAssocID="{D2320FB7-394F-42EF-A884-9373CF121763}" presName="aSpace2" presStyleCnt="0"/>
      <dgm:spPr/>
    </dgm:pt>
    <dgm:pt modelId="{6B8B2468-8E3A-4688-9C30-35918E528C74}" type="pres">
      <dgm:prSet presAssocID="{0CFBE5CB-D1F8-4454-A1C3-6C9E43ED0A9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98E5B3-CF20-4E8A-9F93-DE7EB2D56565}" type="pres">
      <dgm:prSet presAssocID="{FDBAEB11-3129-4C8E-A6A3-F33B5D134899}" presName="aSpace" presStyleCnt="0"/>
      <dgm:spPr/>
    </dgm:pt>
    <dgm:pt modelId="{9F81A514-C7B1-4C33-A761-6C8A7A4734A5}" type="pres">
      <dgm:prSet presAssocID="{7522413F-C5E0-47CE-ACB6-0550FC2F539C}" presName="compNode" presStyleCnt="0"/>
      <dgm:spPr/>
    </dgm:pt>
    <dgm:pt modelId="{9278247F-6072-4E79-8C77-E307EF70C58D}" type="pres">
      <dgm:prSet presAssocID="{7522413F-C5E0-47CE-ACB6-0550FC2F539C}" presName="aNode" presStyleLbl="bgShp" presStyleIdx="1" presStyleCnt="3"/>
      <dgm:spPr/>
      <dgm:t>
        <a:bodyPr/>
        <a:lstStyle/>
        <a:p>
          <a:endParaRPr lang="en-GB"/>
        </a:p>
      </dgm:t>
    </dgm:pt>
    <dgm:pt modelId="{39F41992-32F4-4CE4-B7C8-2BA08CBF3740}" type="pres">
      <dgm:prSet presAssocID="{7522413F-C5E0-47CE-ACB6-0550FC2F539C}" presName="textNode" presStyleLbl="bgShp" presStyleIdx="1" presStyleCnt="3"/>
      <dgm:spPr/>
      <dgm:t>
        <a:bodyPr/>
        <a:lstStyle/>
        <a:p>
          <a:endParaRPr lang="en-GB"/>
        </a:p>
      </dgm:t>
    </dgm:pt>
    <dgm:pt modelId="{D62CCC4C-FE41-4BF3-9009-122E47DEBBC7}" type="pres">
      <dgm:prSet presAssocID="{7522413F-C5E0-47CE-ACB6-0550FC2F539C}" presName="compChildNode" presStyleCnt="0"/>
      <dgm:spPr/>
    </dgm:pt>
    <dgm:pt modelId="{D8720D55-75D4-46F1-BB6A-62CE988722C4}" type="pres">
      <dgm:prSet presAssocID="{7522413F-C5E0-47CE-ACB6-0550FC2F539C}" presName="theInnerList" presStyleCnt="0"/>
      <dgm:spPr/>
    </dgm:pt>
    <dgm:pt modelId="{42544C45-090A-488A-A3B6-82CABA188B3F}" type="pres">
      <dgm:prSet presAssocID="{FAADA207-B6DE-4366-920C-5CAC84E193EC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8E616E-86F5-4955-AF56-2CF139205680}" type="pres">
      <dgm:prSet presAssocID="{FAADA207-B6DE-4366-920C-5CAC84E193EC}" presName="aSpace2" presStyleCnt="0"/>
      <dgm:spPr/>
    </dgm:pt>
    <dgm:pt modelId="{60468820-8CE8-4D01-B5C2-A90E05A1218F}" type="pres">
      <dgm:prSet presAssocID="{69382989-0775-4D7A-8E93-62AD28681FE8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2CECBA-9C32-4607-B38A-73284A1E3380}" type="pres">
      <dgm:prSet presAssocID="{7522413F-C5E0-47CE-ACB6-0550FC2F539C}" presName="aSpace" presStyleCnt="0"/>
      <dgm:spPr/>
    </dgm:pt>
    <dgm:pt modelId="{45A59AEC-F6CC-4FF8-89EC-FDA1F18A8576}" type="pres">
      <dgm:prSet presAssocID="{65C33F9C-9040-4100-B51E-518958B180D7}" presName="compNode" presStyleCnt="0"/>
      <dgm:spPr/>
    </dgm:pt>
    <dgm:pt modelId="{ED01E131-6A1F-4C01-BD1F-1AF7BA58B34C}" type="pres">
      <dgm:prSet presAssocID="{65C33F9C-9040-4100-B51E-518958B180D7}" presName="aNode" presStyleLbl="bgShp" presStyleIdx="2" presStyleCnt="3"/>
      <dgm:spPr/>
      <dgm:t>
        <a:bodyPr/>
        <a:lstStyle/>
        <a:p>
          <a:endParaRPr lang="en-GB"/>
        </a:p>
      </dgm:t>
    </dgm:pt>
    <dgm:pt modelId="{5432F874-D01C-4C65-B040-86454A7B5F48}" type="pres">
      <dgm:prSet presAssocID="{65C33F9C-9040-4100-B51E-518958B180D7}" presName="textNode" presStyleLbl="bgShp" presStyleIdx="2" presStyleCnt="3"/>
      <dgm:spPr/>
      <dgm:t>
        <a:bodyPr/>
        <a:lstStyle/>
        <a:p>
          <a:endParaRPr lang="en-GB"/>
        </a:p>
      </dgm:t>
    </dgm:pt>
    <dgm:pt modelId="{19385C72-2A06-4BBD-BB37-092313614485}" type="pres">
      <dgm:prSet presAssocID="{65C33F9C-9040-4100-B51E-518958B180D7}" presName="compChildNode" presStyleCnt="0"/>
      <dgm:spPr/>
    </dgm:pt>
    <dgm:pt modelId="{06A31283-DFA5-4D1E-A63F-EC7E369E8051}" type="pres">
      <dgm:prSet presAssocID="{65C33F9C-9040-4100-B51E-518958B180D7}" presName="theInnerList" presStyleCnt="0"/>
      <dgm:spPr/>
    </dgm:pt>
    <dgm:pt modelId="{F2B6C8F0-77D6-4613-B307-5430A820A387}" type="pres">
      <dgm:prSet presAssocID="{008E2635-01FC-4922-8D0D-44C408AD9712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7CA22A-D9D4-4922-9EE9-6A3067437AC7}" type="pres">
      <dgm:prSet presAssocID="{008E2635-01FC-4922-8D0D-44C408AD9712}" presName="aSpace2" presStyleCnt="0"/>
      <dgm:spPr/>
    </dgm:pt>
    <dgm:pt modelId="{E9823488-803C-4393-983C-C50DDCC22DE8}" type="pres">
      <dgm:prSet presAssocID="{032A9E87-C284-4D31-8CC8-23740915C893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4037D5-7A04-49D6-B991-02FAA41D5914}" type="presOf" srcId="{69382989-0775-4D7A-8E93-62AD28681FE8}" destId="{60468820-8CE8-4D01-B5C2-A90E05A1218F}" srcOrd="0" destOrd="0" presId="urn:microsoft.com/office/officeart/2005/8/layout/lProcess2"/>
    <dgm:cxn modelId="{388FAED4-53CA-4772-9410-FA06D6012A66}" type="presOf" srcId="{7522413F-C5E0-47CE-ACB6-0550FC2F539C}" destId="{39F41992-32F4-4CE4-B7C8-2BA08CBF3740}" srcOrd="1" destOrd="0" presId="urn:microsoft.com/office/officeart/2005/8/layout/lProcess2"/>
    <dgm:cxn modelId="{2A2D7DE7-540F-47A0-8755-006F405218FA}" type="presOf" srcId="{D2320FB7-394F-42EF-A884-9373CF121763}" destId="{1EFA0229-9E1E-4ABF-AA5D-381F454EF38A}" srcOrd="0" destOrd="0" presId="urn:microsoft.com/office/officeart/2005/8/layout/lProcess2"/>
    <dgm:cxn modelId="{0F7064BB-7D63-45EC-9605-396A9EE91E3B}" type="presOf" srcId="{032A9E87-C284-4D31-8CC8-23740915C893}" destId="{E9823488-803C-4393-983C-C50DDCC22DE8}" srcOrd="0" destOrd="0" presId="urn:microsoft.com/office/officeart/2005/8/layout/lProcess2"/>
    <dgm:cxn modelId="{78C711AE-CA7C-41BA-B072-6D6320356424}" srcId="{3B838604-E652-4892-8410-6F32794FEAA2}" destId="{FDBAEB11-3129-4C8E-A6A3-F33B5D134899}" srcOrd="0" destOrd="0" parTransId="{13984B9E-11FD-4904-A97C-1AA72145A334}" sibTransId="{72A69A30-7EA2-4C45-BA7A-AB9F67521A70}"/>
    <dgm:cxn modelId="{39F1B425-3050-426B-BAEF-ED63F97F1499}" srcId="{65C33F9C-9040-4100-B51E-518958B180D7}" destId="{008E2635-01FC-4922-8D0D-44C408AD9712}" srcOrd="0" destOrd="0" parTransId="{0B929F0B-64AA-43C4-836D-327F959ACBC0}" sibTransId="{22DB2CE2-164E-4D20-9E3B-69A5287180CB}"/>
    <dgm:cxn modelId="{650B0132-186D-4230-B77E-BAE66FE71DE4}" type="presOf" srcId="{65C33F9C-9040-4100-B51E-518958B180D7}" destId="{ED01E131-6A1F-4C01-BD1F-1AF7BA58B34C}" srcOrd="0" destOrd="0" presId="urn:microsoft.com/office/officeart/2005/8/layout/lProcess2"/>
    <dgm:cxn modelId="{84306DF9-7E6A-4A95-9918-D0E9586CE062}" srcId="{7522413F-C5E0-47CE-ACB6-0550FC2F539C}" destId="{FAADA207-B6DE-4366-920C-5CAC84E193EC}" srcOrd="0" destOrd="0" parTransId="{4711E07F-2D83-4C28-B548-DAB93E0ECA5F}" sibTransId="{2F77299A-3276-4E65-93A5-E219B2910019}"/>
    <dgm:cxn modelId="{F4A5BA22-361C-43C7-B7BB-A26E196ADBDD}" srcId="{3B838604-E652-4892-8410-6F32794FEAA2}" destId="{7522413F-C5E0-47CE-ACB6-0550FC2F539C}" srcOrd="1" destOrd="0" parTransId="{EE9AC1A9-BD1D-4346-A1AE-822197B66560}" sibTransId="{FBC56505-552F-45CF-AF80-4D4B08FBFEB7}"/>
    <dgm:cxn modelId="{E33EBE5C-6153-4172-93E3-5AB1A3A98A4F}" srcId="{7522413F-C5E0-47CE-ACB6-0550FC2F539C}" destId="{69382989-0775-4D7A-8E93-62AD28681FE8}" srcOrd="1" destOrd="0" parTransId="{F9C31C54-FA4A-4D54-BF5A-900016A5DE4B}" sibTransId="{A97D5F2A-27E7-439F-923F-B7AE615B8365}"/>
    <dgm:cxn modelId="{1748A1E0-BFA0-44E5-875E-D92F2F4A7A55}" type="presOf" srcId="{65C33F9C-9040-4100-B51E-518958B180D7}" destId="{5432F874-D01C-4C65-B040-86454A7B5F48}" srcOrd="1" destOrd="0" presId="urn:microsoft.com/office/officeart/2005/8/layout/lProcess2"/>
    <dgm:cxn modelId="{FFC690BA-4168-4448-B904-AAE3F8B96548}" srcId="{65C33F9C-9040-4100-B51E-518958B180D7}" destId="{032A9E87-C284-4D31-8CC8-23740915C893}" srcOrd="1" destOrd="0" parTransId="{14DC5619-12C2-46A1-B916-3372C14A7296}" sibTransId="{5B98C7C4-05C1-4612-B4BD-38ECBBE86BF2}"/>
    <dgm:cxn modelId="{8D8C815E-EFE6-493A-8FBD-70217DD6514C}" type="presOf" srcId="{FAADA207-B6DE-4366-920C-5CAC84E193EC}" destId="{42544C45-090A-488A-A3B6-82CABA188B3F}" srcOrd="0" destOrd="0" presId="urn:microsoft.com/office/officeart/2005/8/layout/lProcess2"/>
    <dgm:cxn modelId="{DA5CD6D9-94D5-49ED-9E36-BC1C0EA484BC}" srcId="{FDBAEB11-3129-4C8E-A6A3-F33B5D134899}" destId="{D2320FB7-394F-42EF-A884-9373CF121763}" srcOrd="0" destOrd="0" parTransId="{9FAD3D8E-29F2-4394-95EF-2661EFDB5A3D}" sibTransId="{25769796-4F4A-40C6-8A9B-F6B62F58B7D6}"/>
    <dgm:cxn modelId="{EEA26A9B-6640-4C3F-AEBB-74CF4BAC1CA9}" srcId="{3B838604-E652-4892-8410-6F32794FEAA2}" destId="{65C33F9C-9040-4100-B51E-518958B180D7}" srcOrd="2" destOrd="0" parTransId="{C60B2D9F-D577-4BE6-9353-FBD6E52491EF}" sibTransId="{9B6CF376-00AD-4747-8EE4-DCCE7E6D14A9}"/>
    <dgm:cxn modelId="{1C280479-86BD-4EF2-BEEC-421EC841FCF0}" type="presOf" srcId="{0CFBE5CB-D1F8-4454-A1C3-6C9E43ED0A9A}" destId="{6B8B2468-8E3A-4688-9C30-35918E528C74}" srcOrd="0" destOrd="0" presId="urn:microsoft.com/office/officeart/2005/8/layout/lProcess2"/>
    <dgm:cxn modelId="{8E52BD83-5C7A-454F-BCAC-C3F303A3E25D}" type="presOf" srcId="{008E2635-01FC-4922-8D0D-44C408AD9712}" destId="{F2B6C8F0-77D6-4613-B307-5430A820A387}" srcOrd="0" destOrd="0" presId="urn:microsoft.com/office/officeart/2005/8/layout/lProcess2"/>
    <dgm:cxn modelId="{4700AB11-D12A-4B58-91E3-D637EDDD2DE3}" type="presOf" srcId="{FDBAEB11-3129-4C8E-A6A3-F33B5D134899}" destId="{5D44F493-4E80-4705-A765-E219FE347BED}" srcOrd="0" destOrd="0" presId="urn:microsoft.com/office/officeart/2005/8/layout/lProcess2"/>
    <dgm:cxn modelId="{F3FFAE51-716A-438F-AB38-F97561111382}" srcId="{FDBAEB11-3129-4C8E-A6A3-F33B5D134899}" destId="{0CFBE5CB-D1F8-4454-A1C3-6C9E43ED0A9A}" srcOrd="1" destOrd="0" parTransId="{359CD6A3-9537-4DE2-861D-EB33929EF34C}" sibTransId="{6DE91004-6609-4C95-9C2A-486EF54A0C62}"/>
    <dgm:cxn modelId="{BE0A519A-AA1B-4C78-B178-FE46B45E4C33}" type="presOf" srcId="{3B838604-E652-4892-8410-6F32794FEAA2}" destId="{C54013FB-7B37-431F-8D2C-0BDB20493845}" srcOrd="0" destOrd="0" presId="urn:microsoft.com/office/officeart/2005/8/layout/lProcess2"/>
    <dgm:cxn modelId="{3E8730F4-9AE1-4271-B804-46309A071B18}" type="presOf" srcId="{FDBAEB11-3129-4C8E-A6A3-F33B5D134899}" destId="{A54A684D-9309-40D3-B90C-76733D7F839F}" srcOrd="1" destOrd="0" presId="urn:microsoft.com/office/officeart/2005/8/layout/lProcess2"/>
    <dgm:cxn modelId="{7DEA2CE6-3874-41E9-805F-04A2AC2B75C7}" type="presOf" srcId="{7522413F-C5E0-47CE-ACB6-0550FC2F539C}" destId="{9278247F-6072-4E79-8C77-E307EF70C58D}" srcOrd="0" destOrd="0" presId="urn:microsoft.com/office/officeart/2005/8/layout/lProcess2"/>
    <dgm:cxn modelId="{9E23DEC4-AE45-43DE-8573-5A160AB4EA26}" type="presParOf" srcId="{C54013FB-7B37-431F-8D2C-0BDB20493845}" destId="{C38B4E56-99F7-4EEA-A9D4-3A6F35D3F7F7}" srcOrd="0" destOrd="0" presId="urn:microsoft.com/office/officeart/2005/8/layout/lProcess2"/>
    <dgm:cxn modelId="{35AD16D3-26DE-4B4D-8131-202D7D9AFB36}" type="presParOf" srcId="{C38B4E56-99F7-4EEA-A9D4-3A6F35D3F7F7}" destId="{5D44F493-4E80-4705-A765-E219FE347BED}" srcOrd="0" destOrd="0" presId="urn:microsoft.com/office/officeart/2005/8/layout/lProcess2"/>
    <dgm:cxn modelId="{9C242A54-A644-4696-BD2A-5EEF13A91161}" type="presParOf" srcId="{C38B4E56-99F7-4EEA-A9D4-3A6F35D3F7F7}" destId="{A54A684D-9309-40D3-B90C-76733D7F839F}" srcOrd="1" destOrd="0" presId="urn:microsoft.com/office/officeart/2005/8/layout/lProcess2"/>
    <dgm:cxn modelId="{412D7621-646E-4BFD-AA28-092E53B945E0}" type="presParOf" srcId="{C38B4E56-99F7-4EEA-A9D4-3A6F35D3F7F7}" destId="{2942B7C5-795E-4395-B0F4-E1F00EB253E0}" srcOrd="2" destOrd="0" presId="urn:microsoft.com/office/officeart/2005/8/layout/lProcess2"/>
    <dgm:cxn modelId="{AFEAE429-8302-4C08-9B73-04ECDBF344F1}" type="presParOf" srcId="{2942B7C5-795E-4395-B0F4-E1F00EB253E0}" destId="{4973480B-C1B9-4D02-82F2-52E653BB27F5}" srcOrd="0" destOrd="0" presId="urn:microsoft.com/office/officeart/2005/8/layout/lProcess2"/>
    <dgm:cxn modelId="{C2D81CCA-0C22-480F-BB14-7EE1AE4065CB}" type="presParOf" srcId="{4973480B-C1B9-4D02-82F2-52E653BB27F5}" destId="{1EFA0229-9E1E-4ABF-AA5D-381F454EF38A}" srcOrd="0" destOrd="0" presId="urn:microsoft.com/office/officeart/2005/8/layout/lProcess2"/>
    <dgm:cxn modelId="{1111F1BE-7845-4732-92B2-83085E0ED963}" type="presParOf" srcId="{4973480B-C1B9-4D02-82F2-52E653BB27F5}" destId="{88673AB3-B34A-43EC-8CBA-5BE879C383A5}" srcOrd="1" destOrd="0" presId="urn:microsoft.com/office/officeart/2005/8/layout/lProcess2"/>
    <dgm:cxn modelId="{BCDB4C00-D83B-483B-B11E-ADA6617F359B}" type="presParOf" srcId="{4973480B-C1B9-4D02-82F2-52E653BB27F5}" destId="{6B8B2468-8E3A-4688-9C30-35918E528C74}" srcOrd="2" destOrd="0" presId="urn:microsoft.com/office/officeart/2005/8/layout/lProcess2"/>
    <dgm:cxn modelId="{3444EF11-D3DE-491F-8697-6817C5D722C8}" type="presParOf" srcId="{C54013FB-7B37-431F-8D2C-0BDB20493845}" destId="{5A98E5B3-CF20-4E8A-9F93-DE7EB2D56565}" srcOrd="1" destOrd="0" presId="urn:microsoft.com/office/officeart/2005/8/layout/lProcess2"/>
    <dgm:cxn modelId="{85A37465-0A89-4E0D-840F-E92C77393B42}" type="presParOf" srcId="{C54013FB-7B37-431F-8D2C-0BDB20493845}" destId="{9F81A514-C7B1-4C33-A761-6C8A7A4734A5}" srcOrd="2" destOrd="0" presId="urn:microsoft.com/office/officeart/2005/8/layout/lProcess2"/>
    <dgm:cxn modelId="{037974E2-49B9-4016-BD03-B4967F645A80}" type="presParOf" srcId="{9F81A514-C7B1-4C33-A761-6C8A7A4734A5}" destId="{9278247F-6072-4E79-8C77-E307EF70C58D}" srcOrd="0" destOrd="0" presId="urn:microsoft.com/office/officeart/2005/8/layout/lProcess2"/>
    <dgm:cxn modelId="{49722206-181C-41EC-8B73-FE42B3BD1CFF}" type="presParOf" srcId="{9F81A514-C7B1-4C33-A761-6C8A7A4734A5}" destId="{39F41992-32F4-4CE4-B7C8-2BA08CBF3740}" srcOrd="1" destOrd="0" presId="urn:microsoft.com/office/officeart/2005/8/layout/lProcess2"/>
    <dgm:cxn modelId="{59C7045C-98B9-4B8D-8B98-5BE872F50621}" type="presParOf" srcId="{9F81A514-C7B1-4C33-A761-6C8A7A4734A5}" destId="{D62CCC4C-FE41-4BF3-9009-122E47DEBBC7}" srcOrd="2" destOrd="0" presId="urn:microsoft.com/office/officeart/2005/8/layout/lProcess2"/>
    <dgm:cxn modelId="{3AFE4E4E-4993-4732-AD0E-A0FC25790C37}" type="presParOf" srcId="{D62CCC4C-FE41-4BF3-9009-122E47DEBBC7}" destId="{D8720D55-75D4-46F1-BB6A-62CE988722C4}" srcOrd="0" destOrd="0" presId="urn:microsoft.com/office/officeart/2005/8/layout/lProcess2"/>
    <dgm:cxn modelId="{DF60329E-607F-48E1-86B4-84EA1BD866C5}" type="presParOf" srcId="{D8720D55-75D4-46F1-BB6A-62CE988722C4}" destId="{42544C45-090A-488A-A3B6-82CABA188B3F}" srcOrd="0" destOrd="0" presId="urn:microsoft.com/office/officeart/2005/8/layout/lProcess2"/>
    <dgm:cxn modelId="{48ABD398-64CB-4AC6-AEAB-805274BF6E99}" type="presParOf" srcId="{D8720D55-75D4-46F1-BB6A-62CE988722C4}" destId="{7E8E616E-86F5-4955-AF56-2CF139205680}" srcOrd="1" destOrd="0" presId="urn:microsoft.com/office/officeart/2005/8/layout/lProcess2"/>
    <dgm:cxn modelId="{548BC814-56AC-4DE7-A015-45BBAB6369D3}" type="presParOf" srcId="{D8720D55-75D4-46F1-BB6A-62CE988722C4}" destId="{60468820-8CE8-4D01-B5C2-A90E05A1218F}" srcOrd="2" destOrd="0" presId="urn:microsoft.com/office/officeart/2005/8/layout/lProcess2"/>
    <dgm:cxn modelId="{09BD4108-867C-4D59-9CF5-345C7F02DBA5}" type="presParOf" srcId="{C54013FB-7B37-431F-8D2C-0BDB20493845}" destId="{F42CECBA-9C32-4607-B38A-73284A1E3380}" srcOrd="3" destOrd="0" presId="urn:microsoft.com/office/officeart/2005/8/layout/lProcess2"/>
    <dgm:cxn modelId="{C2CD11EB-D6D5-4E1E-A0A2-6631E9750F6A}" type="presParOf" srcId="{C54013FB-7B37-431F-8D2C-0BDB20493845}" destId="{45A59AEC-F6CC-4FF8-89EC-FDA1F18A8576}" srcOrd="4" destOrd="0" presId="urn:microsoft.com/office/officeart/2005/8/layout/lProcess2"/>
    <dgm:cxn modelId="{2A221D7F-B0E6-475E-BF9F-B02F219C3D96}" type="presParOf" srcId="{45A59AEC-F6CC-4FF8-89EC-FDA1F18A8576}" destId="{ED01E131-6A1F-4C01-BD1F-1AF7BA58B34C}" srcOrd="0" destOrd="0" presId="urn:microsoft.com/office/officeart/2005/8/layout/lProcess2"/>
    <dgm:cxn modelId="{1202A7D8-F6D3-426F-A522-627428A4FBBD}" type="presParOf" srcId="{45A59AEC-F6CC-4FF8-89EC-FDA1F18A8576}" destId="{5432F874-D01C-4C65-B040-86454A7B5F48}" srcOrd="1" destOrd="0" presId="urn:microsoft.com/office/officeart/2005/8/layout/lProcess2"/>
    <dgm:cxn modelId="{CF8AD0BA-8DE5-47B8-9B0E-08898E08926B}" type="presParOf" srcId="{45A59AEC-F6CC-4FF8-89EC-FDA1F18A8576}" destId="{19385C72-2A06-4BBD-BB37-092313614485}" srcOrd="2" destOrd="0" presId="urn:microsoft.com/office/officeart/2005/8/layout/lProcess2"/>
    <dgm:cxn modelId="{58FD4A75-77A1-4DA0-BF15-4E448D1B31E1}" type="presParOf" srcId="{19385C72-2A06-4BBD-BB37-092313614485}" destId="{06A31283-DFA5-4D1E-A63F-EC7E369E8051}" srcOrd="0" destOrd="0" presId="urn:microsoft.com/office/officeart/2005/8/layout/lProcess2"/>
    <dgm:cxn modelId="{688C3C57-F3E8-4C1A-9A30-39E47611C88B}" type="presParOf" srcId="{06A31283-DFA5-4D1E-A63F-EC7E369E8051}" destId="{F2B6C8F0-77D6-4613-B307-5430A820A387}" srcOrd="0" destOrd="0" presId="urn:microsoft.com/office/officeart/2005/8/layout/lProcess2"/>
    <dgm:cxn modelId="{D3649FD0-8356-4E55-AFD6-3A40554F4496}" type="presParOf" srcId="{06A31283-DFA5-4D1E-A63F-EC7E369E8051}" destId="{237CA22A-D9D4-4922-9EE9-6A3067437AC7}" srcOrd="1" destOrd="0" presId="urn:microsoft.com/office/officeart/2005/8/layout/lProcess2"/>
    <dgm:cxn modelId="{97AFEB6F-B0F4-4B40-A8E9-466CBB8B8222}" type="presParOf" srcId="{06A31283-DFA5-4D1E-A63F-EC7E369E8051}" destId="{E9823488-803C-4393-983C-C50DDCC22DE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3A716-8D96-4729-89A1-18E9753D6974}">
      <dsp:nvSpPr>
        <dsp:cNvPr id="0" name=""/>
        <dsp:cNvSpPr/>
      </dsp:nvSpPr>
      <dsp:spPr>
        <a:xfrm>
          <a:off x="2327922" y="663848"/>
          <a:ext cx="1503164" cy="1503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A) </a:t>
          </a:r>
          <a:r>
            <a:rPr lang="hr-HR" sz="1400" kern="1200" dirty="0" err="1" smtClean="0">
              <a:solidFill>
                <a:schemeClr val="tx1"/>
              </a:solidFill>
            </a:rPr>
            <a:t>Investigating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2548055" y="883981"/>
        <a:ext cx="1062898" cy="1062898"/>
      </dsp:txXfrm>
    </dsp:sp>
    <dsp:sp modelId="{E5F94621-DB55-4A28-B9E0-89DC559CDEC3}">
      <dsp:nvSpPr>
        <dsp:cNvPr id="0" name=""/>
        <dsp:cNvSpPr/>
      </dsp:nvSpPr>
      <dsp:spPr>
        <a:xfrm rot="1755267">
          <a:off x="3799346" y="1625158"/>
          <a:ext cx="214887" cy="507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>
            <a:solidFill>
              <a:schemeClr val="tx1"/>
            </a:solidFill>
          </a:endParaRPr>
        </a:p>
      </dsp:txBody>
      <dsp:txXfrm>
        <a:off x="3803457" y="1710869"/>
        <a:ext cx="150421" cy="304391"/>
      </dsp:txXfrm>
    </dsp:sp>
    <dsp:sp modelId="{81CB4EF2-1334-4641-9FD2-5077B0C3960D}">
      <dsp:nvSpPr>
        <dsp:cNvPr id="0" name=""/>
        <dsp:cNvSpPr/>
      </dsp:nvSpPr>
      <dsp:spPr>
        <a:xfrm>
          <a:off x="3993105" y="1596565"/>
          <a:ext cx="1503164" cy="1503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B) </a:t>
          </a:r>
          <a:r>
            <a:rPr lang="hr-HR" sz="1400" kern="1200" dirty="0" err="1" smtClean="0">
              <a:solidFill>
                <a:schemeClr val="tx1"/>
              </a:solidFill>
            </a:rPr>
            <a:t>Planning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4213238" y="1816698"/>
        <a:ext cx="1062898" cy="1062898"/>
      </dsp:txXfrm>
    </dsp:sp>
    <dsp:sp modelId="{2998A581-833D-4857-86B6-CDF21F23D8B0}">
      <dsp:nvSpPr>
        <dsp:cNvPr id="0" name=""/>
        <dsp:cNvSpPr/>
      </dsp:nvSpPr>
      <dsp:spPr>
        <a:xfrm rot="8714535">
          <a:off x="3779773" y="2667768"/>
          <a:ext cx="277547" cy="507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>
            <a:solidFill>
              <a:schemeClr val="tx1"/>
            </a:solidFill>
          </a:endParaRPr>
        </a:p>
      </dsp:txBody>
      <dsp:txXfrm rot="10800000">
        <a:off x="3855609" y="2745496"/>
        <a:ext cx="194283" cy="304391"/>
      </dsp:txXfrm>
    </dsp:sp>
    <dsp:sp modelId="{14EFB050-D2EF-4255-8BEE-B88991D1B4EC}">
      <dsp:nvSpPr>
        <dsp:cNvPr id="0" name=""/>
        <dsp:cNvSpPr/>
      </dsp:nvSpPr>
      <dsp:spPr>
        <a:xfrm>
          <a:off x="2327917" y="2752082"/>
          <a:ext cx="1503164" cy="1503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C) </a:t>
          </a:r>
          <a:r>
            <a:rPr lang="hr-HR" sz="1400" kern="1200" dirty="0" err="1" smtClean="0">
              <a:solidFill>
                <a:schemeClr val="tx1"/>
              </a:solidFill>
            </a:rPr>
            <a:t>Taking</a:t>
          </a:r>
          <a:r>
            <a:rPr lang="hr-HR" sz="1400" kern="1200" dirty="0" smtClean="0">
              <a:solidFill>
                <a:schemeClr val="tx1"/>
              </a:solidFill>
            </a:rPr>
            <a:t> </a:t>
          </a:r>
          <a:r>
            <a:rPr lang="hr-HR" sz="1400" kern="1200" dirty="0" err="1" smtClean="0">
              <a:solidFill>
                <a:schemeClr val="tx1"/>
              </a:solidFill>
            </a:rPr>
            <a:t>action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2548050" y="2972215"/>
        <a:ext cx="1062898" cy="1062898"/>
      </dsp:txXfrm>
    </dsp:sp>
    <dsp:sp modelId="{A9417EA5-7E02-4145-A837-1E70347C64B6}">
      <dsp:nvSpPr>
        <dsp:cNvPr id="0" name=""/>
        <dsp:cNvSpPr/>
      </dsp:nvSpPr>
      <dsp:spPr>
        <a:xfrm rot="12922657">
          <a:off x="2141308" y="2676525"/>
          <a:ext cx="261117" cy="507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>
            <a:solidFill>
              <a:schemeClr val="tx1"/>
            </a:solidFill>
          </a:endParaRPr>
        </a:p>
      </dsp:txBody>
      <dsp:txXfrm rot="10800000">
        <a:off x="2212411" y="2800665"/>
        <a:ext cx="182782" cy="304391"/>
      </dsp:txXfrm>
    </dsp:sp>
    <dsp:sp modelId="{F2A4151E-4C1D-4215-B952-C4473B9A1121}">
      <dsp:nvSpPr>
        <dsp:cNvPr id="0" name=""/>
        <dsp:cNvSpPr/>
      </dsp:nvSpPr>
      <dsp:spPr>
        <a:xfrm>
          <a:off x="700601" y="1596565"/>
          <a:ext cx="1503164" cy="1503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D) </a:t>
          </a:r>
          <a:r>
            <a:rPr lang="hr-HR" sz="1400" kern="1200" dirty="0" err="1" smtClean="0">
              <a:solidFill>
                <a:schemeClr val="tx1"/>
              </a:solidFill>
            </a:rPr>
            <a:t>Reflecting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920734" y="1816698"/>
        <a:ext cx="1062898" cy="1062898"/>
      </dsp:txXfrm>
    </dsp:sp>
    <dsp:sp modelId="{1C5908BE-6DC9-4209-9AA6-113E8551C65C}">
      <dsp:nvSpPr>
        <dsp:cNvPr id="0" name=""/>
        <dsp:cNvSpPr/>
      </dsp:nvSpPr>
      <dsp:spPr>
        <a:xfrm rot="19810820">
          <a:off x="2162282" y="1630908"/>
          <a:ext cx="197427" cy="507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>
            <a:solidFill>
              <a:schemeClr val="tx1"/>
            </a:solidFill>
          </a:endParaRPr>
        </a:p>
      </dsp:txBody>
      <dsp:txXfrm>
        <a:off x="2166203" y="1747097"/>
        <a:ext cx="138199" cy="304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4F493-4E80-4705-A765-E219FE347BED}">
      <dsp:nvSpPr>
        <dsp:cNvPr id="0" name=""/>
        <dsp:cNvSpPr/>
      </dsp:nvSpPr>
      <dsp:spPr>
        <a:xfrm>
          <a:off x="744" y="0"/>
          <a:ext cx="1934765" cy="40640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400" kern="1200"/>
        </a:p>
      </dsp:txBody>
      <dsp:txXfrm>
        <a:off x="744" y="0"/>
        <a:ext cx="1934765" cy="1219200"/>
      </dsp:txXfrm>
    </dsp:sp>
    <dsp:sp modelId="{1EFA0229-9E1E-4ABF-AA5D-381F454EF38A}">
      <dsp:nvSpPr>
        <dsp:cNvPr id="0" name=""/>
        <dsp:cNvSpPr/>
      </dsp:nvSpPr>
      <dsp:spPr>
        <a:xfrm>
          <a:off x="194220" y="1220390"/>
          <a:ext cx="1547812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err="1" smtClean="0"/>
            <a:t>Identity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and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relationships</a:t>
          </a:r>
          <a:endParaRPr lang="hr-H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	</a:t>
          </a:r>
          <a:endParaRPr lang="en-GB" sz="1800" kern="1200" dirty="0"/>
        </a:p>
      </dsp:txBody>
      <dsp:txXfrm>
        <a:off x="230109" y="1256279"/>
        <a:ext cx="1476034" cy="1153573"/>
      </dsp:txXfrm>
    </dsp:sp>
    <dsp:sp modelId="{6B8B2468-8E3A-4688-9C30-35918E528C74}">
      <dsp:nvSpPr>
        <dsp:cNvPr id="0" name=""/>
        <dsp:cNvSpPr/>
      </dsp:nvSpPr>
      <dsp:spPr>
        <a:xfrm>
          <a:off x="194220" y="2634257"/>
          <a:ext cx="1547812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err="1" smtClean="0"/>
            <a:t>Globalization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and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sustainability</a:t>
          </a:r>
          <a:endParaRPr lang="en-GB" sz="1800" kern="1200" dirty="0"/>
        </a:p>
      </dsp:txBody>
      <dsp:txXfrm>
        <a:off x="230109" y="2670146"/>
        <a:ext cx="1476034" cy="1153573"/>
      </dsp:txXfrm>
    </dsp:sp>
    <dsp:sp modelId="{9278247F-6072-4E79-8C77-E307EF70C58D}">
      <dsp:nvSpPr>
        <dsp:cNvPr id="0" name=""/>
        <dsp:cNvSpPr/>
      </dsp:nvSpPr>
      <dsp:spPr>
        <a:xfrm>
          <a:off x="2080617" y="0"/>
          <a:ext cx="1934765" cy="40640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/>
            <a:t>Global </a:t>
          </a:r>
          <a:r>
            <a:rPr lang="hr-HR" sz="3400" kern="1200" dirty="0" err="1" smtClean="0"/>
            <a:t>contexts</a:t>
          </a:r>
          <a:r>
            <a:rPr lang="hr-HR" sz="3400" kern="1200" dirty="0" smtClean="0"/>
            <a:t> </a:t>
          </a:r>
          <a:endParaRPr lang="en-GB" sz="3400" kern="1200" dirty="0"/>
        </a:p>
      </dsp:txBody>
      <dsp:txXfrm>
        <a:off x="2080617" y="0"/>
        <a:ext cx="1934765" cy="1219200"/>
      </dsp:txXfrm>
    </dsp:sp>
    <dsp:sp modelId="{42544C45-090A-488A-A3B6-82CABA188B3F}">
      <dsp:nvSpPr>
        <dsp:cNvPr id="0" name=""/>
        <dsp:cNvSpPr/>
      </dsp:nvSpPr>
      <dsp:spPr>
        <a:xfrm>
          <a:off x="2274093" y="1220390"/>
          <a:ext cx="1547812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err="1" smtClean="0"/>
            <a:t>Orientation</a:t>
          </a:r>
          <a:r>
            <a:rPr lang="hr-HR" sz="1800" kern="1200" dirty="0" smtClean="0"/>
            <a:t> in </a:t>
          </a:r>
          <a:r>
            <a:rPr lang="hr-HR" sz="1800" kern="1200" dirty="0" err="1" smtClean="0"/>
            <a:t>space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and</a:t>
          </a:r>
          <a:r>
            <a:rPr lang="hr-HR" sz="1800" kern="1200" dirty="0" smtClean="0"/>
            <a:t> time</a:t>
          </a:r>
        </a:p>
      </dsp:txBody>
      <dsp:txXfrm>
        <a:off x="2309982" y="1256279"/>
        <a:ext cx="1476034" cy="1153573"/>
      </dsp:txXfrm>
    </dsp:sp>
    <dsp:sp modelId="{60468820-8CE8-4D01-B5C2-A90E05A1218F}">
      <dsp:nvSpPr>
        <dsp:cNvPr id="0" name=""/>
        <dsp:cNvSpPr/>
      </dsp:nvSpPr>
      <dsp:spPr>
        <a:xfrm>
          <a:off x="2274093" y="2634257"/>
          <a:ext cx="1547812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err="1" smtClean="0"/>
            <a:t>Fairness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and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development</a:t>
          </a:r>
          <a:endParaRPr lang="en-GB" sz="1800" kern="1200" dirty="0"/>
        </a:p>
      </dsp:txBody>
      <dsp:txXfrm>
        <a:off x="2309982" y="2670146"/>
        <a:ext cx="1476034" cy="1153573"/>
      </dsp:txXfrm>
    </dsp:sp>
    <dsp:sp modelId="{ED01E131-6A1F-4C01-BD1F-1AF7BA58B34C}">
      <dsp:nvSpPr>
        <dsp:cNvPr id="0" name=""/>
        <dsp:cNvSpPr/>
      </dsp:nvSpPr>
      <dsp:spPr>
        <a:xfrm>
          <a:off x="4160490" y="0"/>
          <a:ext cx="1934765" cy="40640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400" kern="1200"/>
        </a:p>
      </dsp:txBody>
      <dsp:txXfrm>
        <a:off x="4160490" y="0"/>
        <a:ext cx="1934765" cy="1219200"/>
      </dsp:txXfrm>
    </dsp:sp>
    <dsp:sp modelId="{F2B6C8F0-77D6-4613-B307-5430A820A387}">
      <dsp:nvSpPr>
        <dsp:cNvPr id="0" name=""/>
        <dsp:cNvSpPr/>
      </dsp:nvSpPr>
      <dsp:spPr>
        <a:xfrm>
          <a:off x="4353966" y="1220390"/>
          <a:ext cx="1547812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Personal </a:t>
          </a:r>
          <a:r>
            <a:rPr lang="hr-HR" sz="1800" kern="1200" dirty="0" err="1" smtClean="0"/>
            <a:t>and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cultural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expression</a:t>
          </a:r>
          <a:endParaRPr lang="hr-HR" sz="1800" kern="1200" dirty="0" smtClean="0"/>
        </a:p>
      </dsp:txBody>
      <dsp:txXfrm>
        <a:off x="4389855" y="1256279"/>
        <a:ext cx="1476034" cy="1153573"/>
      </dsp:txXfrm>
    </dsp:sp>
    <dsp:sp modelId="{E9823488-803C-4393-983C-C50DDCC22DE8}">
      <dsp:nvSpPr>
        <dsp:cNvPr id="0" name=""/>
        <dsp:cNvSpPr/>
      </dsp:nvSpPr>
      <dsp:spPr>
        <a:xfrm>
          <a:off x="4353966" y="2634257"/>
          <a:ext cx="1547812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err="1" smtClean="0"/>
            <a:t>Scientific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and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technical</a:t>
          </a:r>
          <a:r>
            <a:rPr lang="hr-HR" sz="1800" kern="1200" dirty="0" smtClean="0"/>
            <a:t> </a:t>
          </a:r>
          <a:r>
            <a:rPr lang="hr-HR" sz="1800" kern="1200" smtClean="0"/>
            <a:t>innovation</a:t>
          </a:r>
          <a:endParaRPr lang="en-GB" sz="1800" kern="1200"/>
        </a:p>
      </dsp:txBody>
      <dsp:txXfrm>
        <a:off x="4389855" y="2670146"/>
        <a:ext cx="1476034" cy="115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9D1AD-456F-4D07-9F8D-347F349A6C7E}" type="datetimeFigureOut">
              <a:rPr lang="en-GB" smtClean="0"/>
              <a:t>25/05/2015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CF177-946A-40D4-B559-8F2E3AC14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4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95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0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866F-C40B-434B-AF05-B57B842BB346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0A12-48F7-40D6-9025-D85A932AE0D1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207F-932F-4DE7-B13C-A60094D28C53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B4E0-C4AF-4612-A98A-4DFD4A7D0EC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FDE-6FF7-4321-A693-EB77A32CCB4E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9C25-E484-45B7-BED4-1BBFF6A908BC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45D97-DB68-4B2C-9966-F504D6031FBD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23D8-999A-43B5-8DAC-C46807173A2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F4A-2553-4B9A-BB0C-2F485E0BA98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E895-A9B3-4951-933F-2C866FC3F530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F8D615-416F-4112-8104-EDC76E31117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EAD8-75C8-4AC2-92CB-47BC6E78A844}" type="slidenum">
              <a:rPr lang="hr-HR" smtClean="0">
                <a:solidFill>
                  <a:srgbClr val="FFFF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697"/>
            <a:ext cx="7772400" cy="2304255"/>
          </a:xfrm>
        </p:spPr>
        <p:txBody>
          <a:bodyPr/>
          <a:lstStyle/>
          <a:p>
            <a:r>
              <a:rPr lang="hr-HR" sz="5400" dirty="0">
                <a:latin typeface="+mn-lt"/>
              </a:rPr>
              <a:t>PERSONAL </a:t>
            </a:r>
            <a:r>
              <a:rPr lang="hr-HR" sz="5400" dirty="0" smtClean="0">
                <a:latin typeface="+mn-lt"/>
              </a:rPr>
              <a:t>PROJECT</a:t>
            </a:r>
            <a:r>
              <a:rPr lang="hr-HR" dirty="0" smtClean="0">
                <a:latin typeface="+mn-lt"/>
              </a:rPr>
              <a:t/>
            </a:r>
            <a:br>
              <a:rPr lang="hr-HR" dirty="0" smtClean="0">
                <a:latin typeface="+mn-lt"/>
              </a:rPr>
            </a:br>
            <a:endParaRPr lang="hr-HR" dirty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latin typeface="+mn-lt"/>
              </a:rPr>
              <a:t>2015/2016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7352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 smtClean="0">
                <a:latin typeface="+mn-lt"/>
              </a:rPr>
              <a:t>GLOBAL CONTEXTS </a:t>
            </a:r>
            <a:endParaRPr lang="hr-HR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+mn-lt"/>
              </a:rPr>
              <a:t>I</a:t>
            </a:r>
            <a:r>
              <a:rPr lang="en-US" dirty="0" err="1" smtClean="0">
                <a:latin typeface="+mn-lt"/>
              </a:rPr>
              <a:t>dentities</a:t>
            </a:r>
            <a:r>
              <a:rPr lang="en-US" dirty="0" smtClean="0">
                <a:latin typeface="+mn-lt"/>
              </a:rPr>
              <a:t> and </a:t>
            </a:r>
            <a:r>
              <a:rPr lang="hr-HR" dirty="0" smtClean="0">
                <a:latin typeface="+mn-lt"/>
              </a:rPr>
              <a:t>R</a:t>
            </a:r>
            <a:r>
              <a:rPr lang="en-US" dirty="0" err="1" smtClean="0">
                <a:latin typeface="+mn-lt"/>
              </a:rPr>
              <a:t>elationships</a:t>
            </a:r>
            <a:r>
              <a:rPr lang="hr-HR" dirty="0" smtClean="0">
                <a:latin typeface="+mn-lt"/>
              </a:rPr>
              <a:t>-</a:t>
            </a:r>
            <a:r>
              <a:rPr lang="en-US" dirty="0" smtClean="0">
                <a:latin typeface="+mn-lt"/>
              </a:rPr>
              <a:t>Who </a:t>
            </a:r>
            <a:r>
              <a:rPr lang="en-US" dirty="0">
                <a:latin typeface="+mn-lt"/>
              </a:rPr>
              <a:t>am I ? Who are we</a:t>
            </a:r>
            <a:r>
              <a:rPr lang="en-US" dirty="0" smtClean="0">
                <a:latin typeface="+mn-lt"/>
              </a:rPr>
              <a:t>? </a:t>
            </a:r>
            <a:endParaRPr lang="en-US" dirty="0">
              <a:latin typeface="+mn-lt"/>
            </a:endParaRPr>
          </a:p>
          <a:p>
            <a:r>
              <a:rPr lang="hr-HR" dirty="0">
                <a:latin typeface="+mn-lt"/>
              </a:rPr>
              <a:t>O</a:t>
            </a:r>
            <a:r>
              <a:rPr lang="en-US" dirty="0" err="1" smtClean="0">
                <a:latin typeface="+mn-lt"/>
              </a:rPr>
              <a:t>rientation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in </a:t>
            </a:r>
            <a:r>
              <a:rPr lang="hr-HR" dirty="0" smtClean="0">
                <a:latin typeface="+mn-lt"/>
              </a:rPr>
              <a:t>S</a:t>
            </a:r>
            <a:r>
              <a:rPr lang="en-US" dirty="0" smtClean="0">
                <a:latin typeface="+mn-lt"/>
              </a:rPr>
              <a:t>pace </a:t>
            </a:r>
            <a:r>
              <a:rPr lang="en-US" dirty="0">
                <a:latin typeface="+mn-lt"/>
              </a:rPr>
              <a:t>and </a:t>
            </a:r>
            <a:r>
              <a:rPr lang="hr-HR" dirty="0">
                <a:latin typeface="+mn-lt"/>
              </a:rPr>
              <a:t>T</a:t>
            </a:r>
            <a:r>
              <a:rPr lang="en-US" dirty="0" err="1" smtClean="0">
                <a:latin typeface="+mn-lt"/>
              </a:rPr>
              <a:t>ime</a:t>
            </a:r>
            <a:r>
              <a:rPr lang="hr-HR" dirty="0" smtClean="0">
                <a:latin typeface="+mn-lt"/>
              </a:rPr>
              <a:t>-</a:t>
            </a:r>
            <a:r>
              <a:rPr lang="en-US" dirty="0">
                <a:latin typeface="+mn-lt"/>
              </a:rPr>
              <a:t>What is the meaning of ‘when’ and ‘where’?</a:t>
            </a:r>
          </a:p>
          <a:p>
            <a:r>
              <a:rPr lang="hr-HR" dirty="0">
                <a:latin typeface="+mn-lt"/>
              </a:rPr>
              <a:t>P</a:t>
            </a:r>
            <a:r>
              <a:rPr lang="en-US" dirty="0" err="1" smtClean="0">
                <a:latin typeface="+mn-lt"/>
              </a:rPr>
              <a:t>ersonal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and </a:t>
            </a:r>
            <a:r>
              <a:rPr lang="hr-HR" dirty="0" smtClean="0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ultural</a:t>
            </a:r>
            <a:r>
              <a:rPr lang="en-US" dirty="0" smtClean="0">
                <a:latin typeface="+mn-lt"/>
              </a:rPr>
              <a:t> </a:t>
            </a:r>
            <a:r>
              <a:rPr lang="hr-HR" dirty="0">
                <a:latin typeface="+mn-lt"/>
              </a:rPr>
              <a:t>E</a:t>
            </a:r>
            <a:r>
              <a:rPr lang="en-US" dirty="0" err="1" smtClean="0">
                <a:latin typeface="+mn-lt"/>
              </a:rPr>
              <a:t>xpression</a:t>
            </a:r>
            <a:r>
              <a:rPr lang="hr-HR" dirty="0" smtClean="0">
                <a:latin typeface="+mn-lt"/>
              </a:rPr>
              <a:t>-</a:t>
            </a:r>
            <a:r>
              <a:rPr lang="en-US" dirty="0" smtClean="0">
                <a:latin typeface="+mn-lt"/>
              </a:rPr>
              <a:t>What </a:t>
            </a:r>
            <a:r>
              <a:rPr lang="en-US" dirty="0">
                <a:latin typeface="+mn-lt"/>
              </a:rPr>
              <a:t>is the nature and purpose of </a:t>
            </a:r>
            <a:r>
              <a:rPr lang="en-US" dirty="0" smtClean="0">
                <a:latin typeface="+mn-lt"/>
              </a:rPr>
              <a:t>creative</a:t>
            </a:r>
            <a:r>
              <a:rPr lang="hr-HR" dirty="0" smtClean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expression?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0703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+mn-lt"/>
              </a:rPr>
              <a:t>GLOBAL CONTEXTS </a:t>
            </a:r>
            <a:r>
              <a:rPr lang="hr-HR" sz="3600" dirty="0" err="1" smtClean="0">
                <a:latin typeface="+mn-lt"/>
              </a:rPr>
              <a:t>continued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+mn-lt"/>
              </a:rPr>
              <a:t>S</a:t>
            </a:r>
            <a:r>
              <a:rPr lang="en-US" dirty="0" err="1" smtClean="0">
                <a:latin typeface="+mn-lt"/>
              </a:rPr>
              <a:t>cientific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and </a:t>
            </a:r>
            <a:r>
              <a:rPr lang="hr-HR" dirty="0" smtClean="0">
                <a:latin typeface="+mn-lt"/>
              </a:rPr>
              <a:t>T</a:t>
            </a:r>
            <a:r>
              <a:rPr lang="en-US" dirty="0" err="1" smtClean="0">
                <a:latin typeface="+mn-lt"/>
              </a:rPr>
              <a:t>echnical</a:t>
            </a:r>
            <a:r>
              <a:rPr lang="en-US" dirty="0" smtClean="0">
                <a:latin typeface="+mn-lt"/>
              </a:rPr>
              <a:t> </a:t>
            </a:r>
            <a:r>
              <a:rPr lang="hr-HR" dirty="0">
                <a:latin typeface="+mn-lt"/>
              </a:rPr>
              <a:t>I</a:t>
            </a:r>
            <a:r>
              <a:rPr lang="en-US" dirty="0" err="1" smtClean="0">
                <a:latin typeface="+mn-lt"/>
              </a:rPr>
              <a:t>nnovation</a:t>
            </a:r>
            <a:r>
              <a:rPr lang="hr-HR" dirty="0" smtClean="0">
                <a:latin typeface="+mn-lt"/>
              </a:rPr>
              <a:t>-</a:t>
            </a:r>
            <a:r>
              <a:rPr lang="en-US" dirty="0">
                <a:latin typeface="+mn-lt"/>
              </a:rPr>
              <a:t>How do we understand the worlds in which we live?</a:t>
            </a:r>
            <a:r>
              <a:rPr lang="hr-H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r>
              <a:rPr lang="hr-HR" dirty="0">
                <a:latin typeface="+mn-lt"/>
              </a:rPr>
              <a:t>G</a:t>
            </a:r>
            <a:r>
              <a:rPr lang="en-US" dirty="0" err="1" smtClean="0">
                <a:latin typeface="+mn-lt"/>
              </a:rPr>
              <a:t>lobalization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and </a:t>
            </a:r>
            <a:r>
              <a:rPr lang="hr-HR" dirty="0">
                <a:latin typeface="+mn-lt"/>
              </a:rPr>
              <a:t>S</a:t>
            </a:r>
            <a:r>
              <a:rPr lang="en-US" dirty="0" err="1" smtClean="0">
                <a:latin typeface="+mn-lt"/>
              </a:rPr>
              <a:t>ustainability</a:t>
            </a:r>
            <a:r>
              <a:rPr lang="hr-HR" dirty="0" smtClean="0">
                <a:latin typeface="+mn-lt"/>
              </a:rPr>
              <a:t>-</a:t>
            </a:r>
            <a:r>
              <a:rPr lang="en-US" dirty="0" smtClean="0">
                <a:latin typeface="+mn-lt"/>
              </a:rPr>
              <a:t> </a:t>
            </a:r>
            <a:r>
              <a:rPr lang="en-GB" dirty="0">
                <a:latin typeface="+mn-lt"/>
              </a:rPr>
              <a:t>How is everything connected?</a:t>
            </a:r>
            <a:endParaRPr lang="en-US" dirty="0">
              <a:latin typeface="+mn-lt"/>
            </a:endParaRPr>
          </a:p>
          <a:p>
            <a:r>
              <a:rPr lang="hr-HR" dirty="0">
                <a:latin typeface="+mn-lt"/>
              </a:rPr>
              <a:t>F</a:t>
            </a:r>
            <a:r>
              <a:rPr lang="en-US" dirty="0" err="1" smtClean="0">
                <a:latin typeface="+mn-lt"/>
              </a:rPr>
              <a:t>airness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and </a:t>
            </a:r>
            <a:r>
              <a:rPr lang="hr-HR" dirty="0">
                <a:latin typeface="+mn-lt"/>
              </a:rPr>
              <a:t>D</a:t>
            </a:r>
            <a:r>
              <a:rPr lang="en-US" dirty="0" err="1" smtClean="0">
                <a:latin typeface="+mn-lt"/>
              </a:rPr>
              <a:t>evelopment</a:t>
            </a:r>
            <a:r>
              <a:rPr lang="hr-HR" dirty="0" smtClean="0">
                <a:latin typeface="+mn-lt"/>
              </a:rPr>
              <a:t>-</a:t>
            </a:r>
            <a:r>
              <a:rPr lang="en-US" dirty="0">
                <a:latin typeface="+mn-lt"/>
              </a:rPr>
              <a:t>What are the consequences of our common humanity?</a:t>
            </a:r>
          </a:p>
          <a:p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88754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latin typeface="+mn-lt"/>
              </a:rPr>
              <a:t/>
            </a:r>
            <a:br>
              <a:rPr lang="hr-HR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CREATING CRITERIA FOR THE PRODUCT/OUTCOME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hr-HR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define </a:t>
            </a:r>
            <a:r>
              <a:rPr lang="en-US" dirty="0">
                <a:latin typeface="+mn-lt"/>
              </a:rPr>
              <a:t>realistic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	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hr-H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to measure the quality of the project’s final outcome or </a:t>
            </a:r>
            <a:r>
              <a:rPr lang="en-US" dirty="0" smtClean="0">
                <a:latin typeface="+mn-lt"/>
              </a:rPr>
              <a:t>product 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document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in the process journal 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use </a:t>
            </a:r>
            <a:r>
              <a:rPr lang="en-US" dirty="0">
                <a:latin typeface="+mn-lt"/>
              </a:rPr>
              <a:t>them to assess the final outcome or </a:t>
            </a:r>
            <a:r>
              <a:rPr lang="en-US" dirty="0" smtClean="0">
                <a:latin typeface="+mn-lt"/>
              </a:rPr>
              <a:t>product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and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it</a:t>
            </a:r>
            <a:r>
              <a:rPr lang="hr-HR" dirty="0" smtClean="0">
                <a:latin typeface="+mn-lt"/>
              </a:rPr>
              <a:t> in </a:t>
            </a:r>
            <a:r>
              <a:rPr lang="hr-HR" dirty="0" err="1" smtClean="0">
                <a:latin typeface="+mn-lt"/>
              </a:rPr>
              <a:t>your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Ppreport</a:t>
            </a:r>
            <a:r>
              <a:rPr lang="hr-HR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00044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>
                <a:latin typeface="+mn-lt"/>
              </a:rPr>
              <a:t>REPORTING THE PERSONAL PROJECT </a:t>
            </a:r>
            <a:endParaRPr lang="en-US" sz="4000">
              <a:latin typeface="+mn-lt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n-lt"/>
              </a:rPr>
              <a:t>•</a:t>
            </a:r>
            <a:r>
              <a:rPr lang="en-US" sz="2000" dirty="0">
                <a:effectLst/>
                <a:latin typeface="+mn-lt"/>
              </a:rPr>
              <a:t>	a written report  1,500 – 3,500 words in the format of an academic report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electronic ( website, blog, slideshow) 1,500-3,500 words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an oral report ( podcast, radio broadcast ,recorded) 13-15 minutes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visual ( film)  13-15 minutes </a:t>
            </a:r>
            <a:endParaRPr lang="hr-HR" sz="2000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The report does not replace the product/outcome of the personal </a:t>
            </a:r>
            <a:r>
              <a:rPr lang="en-US" sz="2000" dirty="0" smtClean="0">
                <a:effectLst/>
                <a:latin typeface="+mn-lt"/>
              </a:rPr>
              <a:t>project</a:t>
            </a:r>
            <a:endParaRPr lang="hr-HR" sz="2000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 err="1">
                <a:effectLst/>
                <a:latin typeface="+mn-lt"/>
              </a:rPr>
              <a:t>Structure</a:t>
            </a:r>
            <a:r>
              <a:rPr lang="hr-HR" sz="2400" dirty="0">
                <a:effectLst/>
                <a:latin typeface="+mn-lt"/>
              </a:rPr>
              <a:t> of </a:t>
            </a:r>
            <a:r>
              <a:rPr lang="hr-HR" sz="2400" dirty="0" err="1">
                <a:effectLst/>
                <a:latin typeface="+mn-lt"/>
              </a:rPr>
              <a:t>the</a:t>
            </a:r>
            <a:r>
              <a:rPr lang="hr-HR" sz="2400" dirty="0">
                <a:effectLst/>
                <a:latin typeface="+mn-lt"/>
              </a:rPr>
              <a:t> </a:t>
            </a:r>
            <a:r>
              <a:rPr lang="hr-HR" sz="2400" dirty="0" err="1">
                <a:effectLst/>
                <a:latin typeface="+mn-lt"/>
              </a:rPr>
              <a:t>written</a:t>
            </a:r>
            <a:r>
              <a:rPr lang="hr-HR" sz="2400" dirty="0">
                <a:effectLst/>
                <a:latin typeface="+mn-lt"/>
              </a:rPr>
              <a:t> </a:t>
            </a:r>
            <a:r>
              <a:rPr lang="hr-HR" sz="2400" dirty="0" err="1">
                <a:effectLst/>
                <a:latin typeface="+mn-lt"/>
              </a:rPr>
              <a:t>report</a:t>
            </a:r>
            <a:r>
              <a:rPr lang="hr-HR" sz="2400" dirty="0">
                <a:effectLst/>
                <a:latin typeface="+mn-lt"/>
              </a:rPr>
              <a:t>: </a:t>
            </a:r>
            <a:endParaRPr lang="hr-HR" sz="2400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400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Char char="o"/>
            </a:pPr>
            <a:r>
              <a:rPr lang="hr-HR" sz="2000" dirty="0">
                <a:effectLst/>
                <a:latin typeface="+mn-lt"/>
              </a:rPr>
              <a:t>Title </a:t>
            </a:r>
            <a:r>
              <a:rPr lang="hr-HR" sz="2000" dirty="0" err="1">
                <a:effectLst/>
                <a:latin typeface="+mn-lt"/>
              </a:rPr>
              <a:t>page</a:t>
            </a:r>
            <a:r>
              <a:rPr lang="hr-HR" sz="2000" dirty="0">
                <a:effectLst/>
                <a:latin typeface="+mn-lt"/>
              </a:rPr>
              <a:t>, table </a:t>
            </a:r>
            <a:r>
              <a:rPr lang="hr-HR" sz="2000" dirty="0" err="1">
                <a:effectLst/>
                <a:latin typeface="+mn-lt"/>
              </a:rPr>
              <a:t>of</a:t>
            </a:r>
            <a:r>
              <a:rPr lang="hr-HR" sz="2000" dirty="0">
                <a:effectLst/>
                <a:latin typeface="+mn-lt"/>
              </a:rPr>
              <a:t> </a:t>
            </a:r>
            <a:r>
              <a:rPr lang="hr-HR" sz="2000" dirty="0" err="1">
                <a:effectLst/>
                <a:latin typeface="+mn-lt"/>
              </a:rPr>
              <a:t>contents</a:t>
            </a:r>
            <a:r>
              <a:rPr lang="hr-HR" sz="2000" dirty="0">
                <a:effectLst/>
                <a:latin typeface="+mn-lt"/>
              </a:rPr>
              <a:t>, </a:t>
            </a:r>
            <a:r>
              <a:rPr lang="hr-HR" sz="2000" dirty="0" err="1">
                <a:effectLst/>
                <a:latin typeface="+mn-lt"/>
              </a:rPr>
              <a:t>body</a:t>
            </a:r>
            <a:r>
              <a:rPr lang="hr-HR" sz="2000" dirty="0">
                <a:effectLst/>
                <a:latin typeface="+mn-lt"/>
              </a:rPr>
              <a:t> </a:t>
            </a:r>
            <a:r>
              <a:rPr lang="hr-HR" sz="2000" dirty="0" err="1">
                <a:effectLst/>
                <a:latin typeface="+mn-lt"/>
              </a:rPr>
              <a:t>of</a:t>
            </a:r>
            <a:r>
              <a:rPr lang="hr-HR" sz="2000" dirty="0">
                <a:effectLst/>
                <a:latin typeface="+mn-lt"/>
              </a:rPr>
              <a:t> </a:t>
            </a:r>
            <a:r>
              <a:rPr lang="hr-HR" sz="2000" dirty="0" err="1">
                <a:effectLst/>
                <a:latin typeface="+mn-lt"/>
              </a:rPr>
              <a:t>the</a:t>
            </a:r>
            <a:r>
              <a:rPr lang="hr-HR" sz="2000" dirty="0">
                <a:effectLst/>
                <a:latin typeface="+mn-lt"/>
              </a:rPr>
              <a:t> </a:t>
            </a:r>
            <a:r>
              <a:rPr lang="hr-HR" sz="2000" dirty="0" err="1">
                <a:effectLst/>
                <a:latin typeface="+mn-lt"/>
              </a:rPr>
              <a:t>report</a:t>
            </a:r>
            <a:r>
              <a:rPr lang="hr-HR" sz="2000" dirty="0">
                <a:effectLst/>
                <a:latin typeface="+mn-lt"/>
              </a:rPr>
              <a:t>, </a:t>
            </a:r>
            <a:r>
              <a:rPr lang="hr-HR" sz="2000" dirty="0" err="1">
                <a:effectLst/>
                <a:latin typeface="+mn-lt"/>
              </a:rPr>
              <a:t>bibliography</a:t>
            </a:r>
            <a:r>
              <a:rPr lang="hr-HR" sz="2000" dirty="0">
                <a:effectLst/>
                <a:latin typeface="+mn-lt"/>
              </a:rPr>
              <a:t> or reference list, </a:t>
            </a:r>
            <a:r>
              <a:rPr lang="hr-HR" sz="2000" dirty="0" err="1">
                <a:effectLst/>
                <a:latin typeface="+mn-lt"/>
              </a:rPr>
              <a:t>appendices</a:t>
            </a: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endParaRPr lang="hr-HR" sz="1800" dirty="0">
              <a:latin typeface="+mn-lt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7854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+mn-lt"/>
              </a:rPr>
              <a:t>ACADEMIC HONESTY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91000"/>
          </a:xfrm>
        </p:spPr>
        <p:txBody>
          <a:bodyPr/>
          <a:lstStyle/>
          <a:p>
            <a:r>
              <a:rPr lang="en-GB" dirty="0" smtClean="0">
                <a:effectLst/>
                <a:latin typeface="+mn-lt"/>
              </a:rPr>
              <a:t>must </a:t>
            </a:r>
            <a:r>
              <a:rPr lang="en-GB" dirty="0">
                <a:effectLst/>
                <a:latin typeface="+mn-lt"/>
              </a:rPr>
              <a:t>be your </a:t>
            </a:r>
            <a:r>
              <a:rPr lang="en-GB" dirty="0" smtClean="0">
                <a:effectLst/>
                <a:latin typeface="+mn-lt"/>
              </a:rPr>
              <a:t>own</a:t>
            </a:r>
            <a:r>
              <a:rPr lang="hr-HR" dirty="0" smtClean="0">
                <a:effectLst/>
                <a:latin typeface="+mn-lt"/>
              </a:rPr>
              <a:t> PP</a:t>
            </a:r>
            <a:endParaRPr lang="hr-HR" u="sng" dirty="0">
              <a:effectLst/>
              <a:latin typeface="+mn-lt"/>
            </a:endParaRPr>
          </a:p>
          <a:p>
            <a:r>
              <a:rPr lang="en-GB" u="sng" dirty="0" smtClean="0">
                <a:effectLst/>
                <a:latin typeface="+mn-lt"/>
              </a:rPr>
              <a:t>must </a:t>
            </a:r>
            <a:r>
              <a:rPr lang="en-GB" u="sng" dirty="0">
                <a:effectLst/>
                <a:latin typeface="+mn-lt"/>
              </a:rPr>
              <a:t>use the academic honesty </a:t>
            </a:r>
            <a:r>
              <a:rPr lang="hr-HR" u="sng" dirty="0" err="1" smtClean="0">
                <a:effectLst/>
                <a:latin typeface="+mn-lt"/>
              </a:rPr>
              <a:t>attached</a:t>
            </a:r>
            <a:r>
              <a:rPr lang="hr-HR" u="sng" dirty="0" smtClean="0">
                <a:effectLst/>
                <a:latin typeface="+mn-lt"/>
              </a:rPr>
              <a:t> to </a:t>
            </a:r>
            <a:r>
              <a:rPr lang="hr-HR" u="sng" dirty="0" err="1" smtClean="0">
                <a:effectLst/>
                <a:latin typeface="+mn-lt"/>
              </a:rPr>
              <a:t>the</a:t>
            </a:r>
            <a:r>
              <a:rPr lang="hr-HR" u="sng" dirty="0" smtClean="0">
                <a:effectLst/>
                <a:latin typeface="+mn-lt"/>
              </a:rPr>
              <a:t> PP </a:t>
            </a:r>
            <a:r>
              <a:rPr lang="hr-HR" u="sng" dirty="0" err="1" smtClean="0">
                <a:effectLst/>
                <a:latin typeface="+mn-lt"/>
              </a:rPr>
              <a:t>Guide</a:t>
            </a:r>
            <a:endParaRPr lang="hr-HR" dirty="0">
              <a:effectLst/>
              <a:latin typeface="+mn-lt"/>
            </a:endParaRPr>
          </a:p>
          <a:p>
            <a:r>
              <a:rPr lang="hr-HR" dirty="0" err="1">
                <a:effectLst/>
                <a:latin typeface="+mn-lt"/>
              </a:rPr>
              <a:t>f</a:t>
            </a:r>
            <a:r>
              <a:rPr lang="hr-HR" dirty="0" err="1" smtClean="0">
                <a:effectLst/>
                <a:latin typeface="+mn-lt"/>
              </a:rPr>
              <a:t>ailing</a:t>
            </a:r>
            <a:r>
              <a:rPr lang="hr-HR" dirty="0" smtClean="0">
                <a:effectLst/>
                <a:latin typeface="+mn-lt"/>
              </a:rPr>
              <a:t> to </a:t>
            </a:r>
            <a:r>
              <a:rPr lang="hr-HR" dirty="0" err="1" smtClean="0">
                <a:effectLst/>
                <a:latin typeface="+mn-lt"/>
              </a:rPr>
              <a:t>acknowledge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your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sources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results</a:t>
            </a:r>
            <a:r>
              <a:rPr lang="hr-HR" dirty="0" smtClean="0">
                <a:effectLst/>
                <a:latin typeface="+mn-lt"/>
              </a:rPr>
              <a:t> in </a:t>
            </a:r>
            <a:r>
              <a:rPr lang="hr-HR" dirty="0" err="1" smtClean="0">
                <a:effectLst/>
                <a:latin typeface="+mn-lt"/>
              </a:rPr>
              <a:t>failing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the</a:t>
            </a:r>
            <a:r>
              <a:rPr lang="hr-HR" dirty="0" smtClean="0">
                <a:effectLst/>
                <a:latin typeface="+mn-lt"/>
              </a:rPr>
              <a:t> PP</a:t>
            </a:r>
          </a:p>
          <a:p>
            <a:r>
              <a:rPr lang="en-GB" dirty="0" smtClean="0">
                <a:effectLst/>
                <a:latin typeface="+mn-lt"/>
              </a:rPr>
              <a:t>if </a:t>
            </a:r>
            <a:r>
              <a:rPr lang="en-GB" dirty="0">
                <a:effectLst/>
                <a:latin typeface="+mn-lt"/>
              </a:rPr>
              <a:t>you copy someone else’s </a:t>
            </a:r>
            <a:r>
              <a:rPr lang="hr-HR" dirty="0" smtClean="0">
                <a:effectLst/>
                <a:latin typeface="+mn-lt"/>
              </a:rPr>
              <a:t>PP </a:t>
            </a:r>
            <a:r>
              <a:rPr lang="hr-HR" dirty="0" err="1" smtClean="0">
                <a:effectLst/>
                <a:latin typeface="+mn-lt"/>
              </a:rPr>
              <a:t>you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en-GB" dirty="0" smtClean="0">
                <a:effectLst/>
                <a:latin typeface="+mn-lt"/>
              </a:rPr>
              <a:t>will </a:t>
            </a:r>
            <a:r>
              <a:rPr lang="en-GB" dirty="0">
                <a:effectLst/>
                <a:latin typeface="+mn-lt"/>
              </a:rPr>
              <a:t>be required to do a </a:t>
            </a:r>
            <a:r>
              <a:rPr lang="en-GB" dirty="0" smtClean="0">
                <a:effectLst/>
                <a:latin typeface="+mn-lt"/>
              </a:rPr>
              <a:t>new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smtClean="0">
                <a:effectLst/>
                <a:latin typeface="+mn-lt"/>
              </a:rPr>
              <a:t>one</a:t>
            </a:r>
            <a:endParaRPr lang="hr-HR" dirty="0">
              <a:effectLst/>
              <a:latin typeface="+mn-lt"/>
            </a:endParaRPr>
          </a:p>
          <a:p>
            <a:r>
              <a:rPr lang="en-GB" dirty="0">
                <a:effectLst/>
                <a:latin typeface="+mn-lt"/>
              </a:rPr>
              <a:t>The consequences of plagiarism and cheating are based on the school’s Book of Regulations and the Code of Conduct. </a:t>
            </a:r>
            <a:endParaRPr lang="hr-HR" dirty="0">
              <a:effectLst/>
              <a:latin typeface="+mn-lt"/>
            </a:endParaRPr>
          </a:p>
          <a:p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168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+mn-lt"/>
              </a:rPr>
              <a:t>THE SUPERVISOR IS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err="1">
                <a:latin typeface="+mn-lt"/>
              </a:rPr>
              <a:t>an</a:t>
            </a:r>
            <a:r>
              <a:rPr lang="hr-HR" sz="2800" dirty="0">
                <a:latin typeface="+mn-lt"/>
              </a:rPr>
              <a:t> MYP </a:t>
            </a:r>
            <a:r>
              <a:rPr lang="hr-HR" sz="2800" dirty="0" err="1">
                <a:latin typeface="+mn-lt"/>
              </a:rPr>
              <a:t>teacher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whose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responsibility</a:t>
            </a:r>
            <a:r>
              <a:rPr lang="hr-HR" sz="2800" dirty="0">
                <a:latin typeface="+mn-lt"/>
              </a:rPr>
              <a:t> is to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guide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you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and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u="sng" dirty="0" err="1">
                <a:latin typeface="+mn-lt"/>
              </a:rPr>
              <a:t>advise</a:t>
            </a:r>
            <a:r>
              <a:rPr lang="hr-HR" sz="2800" u="sng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you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while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working</a:t>
            </a:r>
            <a:r>
              <a:rPr lang="hr-HR" sz="2800" dirty="0">
                <a:latin typeface="+mn-lt"/>
              </a:rPr>
              <a:t> on </a:t>
            </a:r>
            <a:r>
              <a:rPr lang="hr-HR" sz="2800" dirty="0" err="1">
                <a:latin typeface="+mn-lt"/>
              </a:rPr>
              <a:t>your</a:t>
            </a:r>
            <a:r>
              <a:rPr lang="hr-HR" sz="2800" dirty="0">
                <a:latin typeface="+mn-lt"/>
              </a:rPr>
              <a:t> personal </a:t>
            </a:r>
            <a:r>
              <a:rPr lang="hr-HR" sz="2800" dirty="0" err="1">
                <a:latin typeface="+mn-lt"/>
              </a:rPr>
              <a:t>project</a:t>
            </a:r>
            <a:endParaRPr lang="hr-HR" sz="2800" dirty="0">
              <a:latin typeface="+mn-lt"/>
            </a:endParaRPr>
          </a:p>
          <a:p>
            <a:r>
              <a:rPr lang="hr-HR" sz="2800" dirty="0" err="1">
                <a:latin typeface="+mn-lt"/>
              </a:rPr>
              <a:t>an</a:t>
            </a:r>
            <a:r>
              <a:rPr lang="hr-HR" sz="2800" dirty="0">
                <a:latin typeface="+mn-lt"/>
              </a:rPr>
              <a:t> MYP </a:t>
            </a:r>
            <a:r>
              <a:rPr lang="hr-HR" sz="2800" dirty="0" err="1">
                <a:latin typeface="+mn-lt"/>
              </a:rPr>
              <a:t>teacher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with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whom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you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meet</a:t>
            </a:r>
            <a:r>
              <a:rPr lang="hr-HR" sz="2800" dirty="0">
                <a:latin typeface="+mn-lt"/>
              </a:rPr>
              <a:t> on </a:t>
            </a:r>
            <a:r>
              <a:rPr lang="hr-HR" sz="2800" dirty="0" err="1">
                <a:latin typeface="+mn-lt"/>
              </a:rPr>
              <a:t>regular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basis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whilst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working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on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PP</a:t>
            </a:r>
          </a:p>
          <a:p>
            <a:r>
              <a:rPr lang="hr-HR" sz="2800" dirty="0" err="1">
                <a:latin typeface="+mn-lt"/>
              </a:rPr>
              <a:t>responsible</a:t>
            </a:r>
            <a:r>
              <a:rPr lang="hr-HR" sz="2800" dirty="0">
                <a:latin typeface="+mn-lt"/>
              </a:rPr>
              <a:t> for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assessment</a:t>
            </a:r>
            <a:r>
              <a:rPr lang="hr-HR" sz="2800" dirty="0">
                <a:latin typeface="+mn-lt"/>
              </a:rPr>
              <a:t> of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project</a:t>
            </a:r>
            <a:endParaRPr lang="hr-HR" sz="2800" dirty="0">
              <a:latin typeface="+mn-lt"/>
            </a:endParaRPr>
          </a:p>
          <a:p>
            <a:r>
              <a:rPr lang="hr-HR" sz="2800" dirty="0" err="1">
                <a:latin typeface="+mn-lt"/>
              </a:rPr>
              <a:t>if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necessary</a:t>
            </a:r>
            <a:r>
              <a:rPr lang="hr-HR" sz="2800" dirty="0">
                <a:latin typeface="+mn-lt"/>
              </a:rPr>
              <a:t> some </a:t>
            </a:r>
            <a:r>
              <a:rPr lang="hr-HR" sz="2800" dirty="0" err="1">
                <a:latin typeface="+mn-lt"/>
              </a:rPr>
              <a:t>other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professional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outside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the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school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who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could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help</a:t>
            </a:r>
            <a:r>
              <a:rPr lang="hr-HR" sz="2800" dirty="0">
                <a:latin typeface="+mn-lt"/>
              </a:rPr>
              <a:t>/</a:t>
            </a:r>
            <a:r>
              <a:rPr lang="hr-HR" sz="2800" dirty="0" err="1">
                <a:latin typeface="+mn-lt"/>
              </a:rPr>
              <a:t>advise</a:t>
            </a:r>
            <a:r>
              <a:rPr lang="hr-HR" sz="2800" dirty="0">
                <a:latin typeface="+mn-lt"/>
              </a:rPr>
              <a:t> </a:t>
            </a:r>
            <a:r>
              <a:rPr lang="hr-HR" sz="2800" dirty="0" err="1">
                <a:latin typeface="+mn-lt"/>
              </a:rPr>
              <a:t>you</a:t>
            </a:r>
            <a:r>
              <a:rPr lang="hr-HR" sz="2800" dirty="0">
                <a:latin typeface="+mn-lt"/>
              </a:rPr>
              <a:t>  </a:t>
            </a:r>
            <a:r>
              <a:rPr lang="hr-HR" sz="2800" dirty="0" err="1">
                <a:latin typeface="+mn-lt"/>
              </a:rPr>
              <a:t>with</a:t>
            </a:r>
            <a:r>
              <a:rPr lang="hr-HR" sz="2800" dirty="0">
                <a:latin typeface="+mn-lt"/>
              </a:rPr>
              <a:t> PP</a:t>
            </a:r>
          </a:p>
        </p:txBody>
      </p:sp>
    </p:spTree>
    <p:extLst>
      <p:ext uri="{BB962C8B-B14F-4D97-AF65-F5344CB8AC3E}">
        <p14:creationId xmlns:p14="http://schemas.microsoft.com/office/powerpoint/2010/main" val="20246127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>
                <a:latin typeface="+mn-lt"/>
              </a:rPr>
              <a:t>PHASE 1  OF  </a:t>
            </a:r>
            <a:r>
              <a:rPr lang="hr-HR" dirty="0" smtClean="0">
                <a:latin typeface="+mn-lt"/>
              </a:rPr>
              <a:t>PP</a:t>
            </a:r>
            <a:br>
              <a:rPr lang="hr-HR" dirty="0" smtClean="0">
                <a:latin typeface="+mn-lt"/>
              </a:rPr>
            </a:br>
            <a:r>
              <a:rPr lang="hr-HR" sz="4000" dirty="0" smtClean="0">
                <a:latin typeface="+mn-lt"/>
              </a:rPr>
              <a:t>June 2015</a:t>
            </a:r>
            <a:endParaRPr lang="hr-HR" sz="4000" dirty="0">
              <a:latin typeface="+mn-lt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err="1" smtClean="0">
                <a:effectLst/>
                <a:latin typeface="+mn-lt"/>
              </a:rPr>
              <a:t>choose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>
                <a:effectLst/>
                <a:latin typeface="+mn-lt"/>
              </a:rPr>
              <a:t>a </a:t>
            </a:r>
            <a:r>
              <a:rPr lang="hr-HR" sz="2800" dirty="0" err="1">
                <a:effectLst/>
                <a:latin typeface="+mn-lt"/>
              </a:rPr>
              <a:t>topic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and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b="1" u="sng" dirty="0" err="1">
                <a:effectLst/>
                <a:latin typeface="+mn-lt"/>
              </a:rPr>
              <a:t>submit</a:t>
            </a:r>
            <a:r>
              <a:rPr lang="hr-HR" sz="2800" b="1" u="sng" dirty="0">
                <a:effectLst/>
                <a:latin typeface="+mn-lt"/>
              </a:rPr>
              <a:t> </a:t>
            </a:r>
            <a:r>
              <a:rPr lang="hr-HR" sz="2800" b="1" u="sng" dirty="0" err="1">
                <a:effectLst/>
                <a:latin typeface="+mn-lt"/>
              </a:rPr>
              <a:t>the</a:t>
            </a:r>
            <a:r>
              <a:rPr lang="hr-HR" sz="2800" b="1" u="sng" dirty="0">
                <a:effectLst/>
                <a:latin typeface="+mn-lt"/>
              </a:rPr>
              <a:t> </a:t>
            </a:r>
            <a:r>
              <a:rPr lang="hr-HR" sz="2800" b="1" u="sng" dirty="0" err="1">
                <a:effectLst/>
                <a:latin typeface="+mn-lt"/>
              </a:rPr>
              <a:t>topic</a:t>
            </a:r>
            <a:r>
              <a:rPr lang="hr-HR" sz="2800" b="1" u="sng" dirty="0">
                <a:effectLst/>
                <a:latin typeface="+mn-lt"/>
              </a:rPr>
              <a:t> to </a:t>
            </a:r>
            <a:r>
              <a:rPr lang="hr-HR" sz="2800" b="1" u="sng" dirty="0" err="1">
                <a:effectLst/>
                <a:latin typeface="+mn-lt"/>
              </a:rPr>
              <a:t>the</a:t>
            </a:r>
            <a:r>
              <a:rPr lang="hr-HR" sz="2800" b="1" u="sng" dirty="0">
                <a:effectLst/>
                <a:latin typeface="+mn-lt"/>
              </a:rPr>
              <a:t>  MYP </a:t>
            </a:r>
            <a:r>
              <a:rPr lang="hr-HR" sz="2800" b="1" u="sng" dirty="0" err="1">
                <a:effectLst/>
                <a:latin typeface="+mn-lt"/>
              </a:rPr>
              <a:t>coordinator</a:t>
            </a:r>
            <a:r>
              <a:rPr lang="hr-HR" sz="2800" b="1" u="sng" dirty="0">
                <a:effectLst/>
                <a:latin typeface="+mn-lt"/>
              </a:rPr>
              <a:t> </a:t>
            </a:r>
            <a:r>
              <a:rPr lang="hr-HR" sz="2800" b="1" u="sng" dirty="0" err="1" smtClean="0">
                <a:effectLst/>
                <a:latin typeface="+mn-lt"/>
              </a:rPr>
              <a:t>by</a:t>
            </a:r>
            <a:r>
              <a:rPr lang="hr-HR" sz="2800" b="1" u="sng" dirty="0">
                <a:effectLst/>
                <a:latin typeface="+mn-lt"/>
              </a:rPr>
              <a:t> </a:t>
            </a:r>
            <a:r>
              <a:rPr lang="hr-HR" sz="2800" b="1" u="sng" dirty="0" smtClean="0">
                <a:effectLst/>
                <a:latin typeface="+mn-lt"/>
              </a:rPr>
              <a:t>June 1st, 2015</a:t>
            </a:r>
          </a:p>
          <a:p>
            <a:r>
              <a:rPr lang="hr-HR" sz="2800" dirty="0" err="1" smtClean="0">
                <a:effectLst/>
                <a:latin typeface="+mn-lt"/>
              </a:rPr>
              <a:t>By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b="1" u="sng" dirty="0" smtClean="0">
                <a:effectLst/>
                <a:latin typeface="+mn-lt"/>
              </a:rPr>
              <a:t>June 3rd a </a:t>
            </a:r>
            <a:r>
              <a:rPr lang="hr-HR" sz="2800" dirty="0" err="1" smtClean="0">
                <a:effectLst/>
                <a:latin typeface="+mn-lt"/>
              </a:rPr>
              <a:t>superrvisor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will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be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assigned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and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the</a:t>
            </a:r>
            <a:r>
              <a:rPr lang="hr-HR" sz="2800" dirty="0">
                <a:effectLst/>
                <a:latin typeface="+mn-lt"/>
              </a:rPr>
              <a:t> list of </a:t>
            </a:r>
            <a:r>
              <a:rPr lang="hr-HR" sz="2800" dirty="0" err="1">
                <a:effectLst/>
                <a:latin typeface="+mn-lt"/>
              </a:rPr>
              <a:t>topics</a:t>
            </a:r>
            <a:r>
              <a:rPr lang="hr-HR" sz="2800" dirty="0">
                <a:effectLst/>
                <a:latin typeface="+mn-lt"/>
              </a:rPr>
              <a:t>, </a:t>
            </a:r>
            <a:r>
              <a:rPr lang="hr-HR" sz="2800" dirty="0" err="1">
                <a:effectLst/>
                <a:latin typeface="+mn-lt"/>
              </a:rPr>
              <a:t>students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and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supervisors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will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be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posted</a:t>
            </a:r>
            <a:r>
              <a:rPr lang="hr-HR" sz="2800" dirty="0">
                <a:effectLst/>
                <a:latin typeface="+mn-lt"/>
              </a:rPr>
              <a:t> on </a:t>
            </a:r>
            <a:r>
              <a:rPr lang="hr-HR" sz="2800" dirty="0" err="1">
                <a:effectLst/>
                <a:latin typeface="+mn-lt"/>
              </a:rPr>
              <a:t>the</a:t>
            </a:r>
            <a:r>
              <a:rPr lang="hr-HR" sz="2800" dirty="0">
                <a:effectLst/>
                <a:latin typeface="+mn-lt"/>
              </a:rPr>
              <a:t> MYP </a:t>
            </a:r>
            <a:r>
              <a:rPr lang="hr-HR" sz="2800" dirty="0" err="1">
                <a:effectLst/>
                <a:latin typeface="+mn-lt"/>
              </a:rPr>
              <a:t>notice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board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across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from</a:t>
            </a:r>
            <a:r>
              <a:rPr lang="hr-HR" sz="2800" dirty="0">
                <a:effectLst/>
                <a:latin typeface="+mn-lt"/>
              </a:rPr>
              <a:t>  </a:t>
            </a:r>
            <a:r>
              <a:rPr lang="hr-HR" sz="2800" dirty="0" err="1">
                <a:effectLst/>
                <a:latin typeface="+mn-lt"/>
              </a:rPr>
              <a:t>the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MYP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err="1">
                <a:effectLst/>
                <a:latin typeface="+mn-lt"/>
              </a:rPr>
              <a:t>Coordinator</a:t>
            </a:r>
            <a:r>
              <a:rPr lang="hr-HR" sz="2800" dirty="0">
                <a:effectLst/>
                <a:latin typeface="+mn-lt"/>
              </a:rPr>
              <a:t>'s </a:t>
            </a:r>
            <a:r>
              <a:rPr lang="hr-HR" sz="2800" dirty="0" err="1" smtClean="0">
                <a:effectLst/>
                <a:latin typeface="+mn-lt"/>
              </a:rPr>
              <a:t>office</a:t>
            </a:r>
            <a:endParaRPr lang="hr-HR" sz="2800" dirty="0" smtClean="0">
              <a:effectLst/>
              <a:latin typeface="+mn-lt"/>
            </a:endParaRPr>
          </a:p>
          <a:p>
            <a:r>
              <a:rPr lang="hr-HR" sz="2800" dirty="0" err="1" smtClean="0">
                <a:effectLst/>
                <a:latin typeface="+mn-lt"/>
              </a:rPr>
              <a:t>Before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the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last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day</a:t>
            </a:r>
            <a:r>
              <a:rPr lang="hr-HR" sz="2800" dirty="0" smtClean="0">
                <a:effectLst/>
                <a:latin typeface="+mn-lt"/>
              </a:rPr>
              <a:t> of </a:t>
            </a:r>
            <a:r>
              <a:rPr lang="hr-HR" sz="2800" dirty="0" err="1" smtClean="0">
                <a:effectLst/>
                <a:latin typeface="+mn-lt"/>
              </a:rPr>
              <a:t>this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school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year</a:t>
            </a:r>
            <a:r>
              <a:rPr lang="hr-HR" sz="2800" dirty="0">
                <a:effectLst/>
                <a:latin typeface="+mn-lt"/>
              </a:rPr>
              <a:t> </a:t>
            </a:r>
            <a:r>
              <a:rPr lang="hr-HR" sz="2800" dirty="0" smtClean="0">
                <a:effectLst/>
                <a:latin typeface="+mn-lt"/>
              </a:rPr>
              <a:t>a </a:t>
            </a:r>
            <a:r>
              <a:rPr lang="hr-HR" sz="2800" dirty="0" err="1" smtClean="0">
                <a:effectLst/>
                <a:latin typeface="+mn-lt"/>
              </a:rPr>
              <a:t>meeting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with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the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supervisor</a:t>
            </a:r>
            <a:r>
              <a:rPr lang="hr-HR" sz="2800" dirty="0" smtClean="0">
                <a:effectLst/>
                <a:latin typeface="+mn-lt"/>
              </a:rPr>
              <a:t>  MUST </a:t>
            </a:r>
            <a:r>
              <a:rPr lang="hr-HR" sz="2800" dirty="0" err="1" smtClean="0">
                <a:effectLst/>
                <a:latin typeface="+mn-lt"/>
              </a:rPr>
              <a:t>be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held</a:t>
            </a:r>
            <a:r>
              <a:rPr lang="hr-HR" sz="2800" dirty="0" smtClean="0">
                <a:effectLst/>
                <a:latin typeface="+mn-lt"/>
              </a:rPr>
              <a:t>-global </a:t>
            </a:r>
            <a:r>
              <a:rPr lang="hr-HR" sz="2800" dirty="0" err="1" smtClean="0">
                <a:effectLst/>
                <a:latin typeface="+mn-lt"/>
              </a:rPr>
              <a:t>context</a:t>
            </a:r>
            <a:r>
              <a:rPr lang="hr-HR" sz="2800" dirty="0" smtClean="0">
                <a:effectLst/>
                <a:latin typeface="+mn-lt"/>
              </a:rPr>
              <a:t>,</a:t>
            </a:r>
            <a:r>
              <a:rPr lang="hr-HR" sz="2800" dirty="0" err="1" smtClean="0">
                <a:effectLst/>
                <a:latin typeface="+mn-lt"/>
              </a:rPr>
              <a:t>planning</a:t>
            </a:r>
            <a:r>
              <a:rPr lang="hr-HR" sz="2800" dirty="0" smtClean="0">
                <a:effectLst/>
                <a:latin typeface="+mn-lt"/>
              </a:rPr>
              <a:t>, </a:t>
            </a:r>
            <a:r>
              <a:rPr lang="hr-HR" sz="2800" dirty="0" err="1" smtClean="0">
                <a:effectLst/>
                <a:latin typeface="+mn-lt"/>
              </a:rPr>
              <a:t>etch.to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be</a:t>
            </a:r>
            <a:r>
              <a:rPr lang="hr-HR" sz="2800" dirty="0" smtClean="0">
                <a:effectLst/>
                <a:latin typeface="+mn-lt"/>
              </a:rPr>
              <a:t> </a:t>
            </a:r>
            <a:r>
              <a:rPr lang="hr-HR" sz="2800" dirty="0" err="1" smtClean="0">
                <a:effectLst/>
                <a:latin typeface="+mn-lt"/>
              </a:rPr>
              <a:t>discussed</a:t>
            </a:r>
            <a:endParaRPr lang="hr-HR" sz="28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45941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>
                <a:latin typeface="+mn-lt"/>
              </a:rPr>
              <a:t>PHASE 2  OF PP </a:t>
            </a:r>
            <a:br>
              <a:rPr lang="hr-HR" sz="4000" dirty="0">
                <a:latin typeface="+mn-lt"/>
              </a:rPr>
            </a:br>
            <a:r>
              <a:rPr lang="hr-HR" sz="4000" dirty="0" err="1" smtClean="0">
                <a:latin typeface="+mn-lt"/>
              </a:rPr>
              <a:t>November</a:t>
            </a:r>
            <a:r>
              <a:rPr lang="hr-HR" sz="4000" dirty="0" smtClean="0">
                <a:latin typeface="+mn-lt"/>
              </a:rPr>
              <a:t> 2015-RESEARCH DEADLINE</a:t>
            </a:r>
            <a:endParaRPr lang="hr-HR" sz="4000" dirty="0">
              <a:latin typeface="+mn-lt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b="1" dirty="0">
                <a:effectLst/>
                <a:latin typeface="+mn-lt"/>
              </a:rPr>
              <a:t>Finalize the criteria / specifications for the product/outcome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en-GB" sz="2800" b="1" dirty="0">
                <a:effectLst/>
                <a:latin typeface="+mn-lt"/>
              </a:rPr>
              <a:t>Select, evaluate and acknowledge information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en-GB" sz="2800" b="1" dirty="0">
                <a:effectLst/>
                <a:latin typeface="+mn-lt"/>
              </a:rPr>
              <a:t>Meet with supervisor on regular basis and keep record of the meetings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en-GB" sz="2800" b="1" dirty="0">
                <a:effectLst/>
                <a:latin typeface="+mn-lt"/>
              </a:rPr>
              <a:t>Keep the process journal notes /entries</a:t>
            </a:r>
            <a:endParaRPr lang="hr-HR" sz="2800" dirty="0">
              <a:effectLst/>
              <a:latin typeface="+mn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4477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33" y="260648"/>
            <a:ext cx="8229600" cy="138430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latin typeface="+mn-lt"/>
              </a:rPr>
              <a:t/>
            </a:r>
            <a:br>
              <a:rPr lang="hr-HR" sz="4000" dirty="0" smtClean="0">
                <a:latin typeface="+mn-lt"/>
              </a:rPr>
            </a:br>
            <a:r>
              <a:rPr lang="hr-HR" sz="4000" dirty="0" smtClean="0">
                <a:latin typeface="+mn-lt"/>
              </a:rPr>
              <a:t>PHASE </a:t>
            </a:r>
            <a:r>
              <a:rPr lang="hr-HR" sz="4000" dirty="0">
                <a:latin typeface="+mn-lt"/>
              </a:rPr>
              <a:t>3 OF PP </a:t>
            </a:r>
            <a:br>
              <a:rPr lang="hr-HR" sz="4000" dirty="0">
                <a:latin typeface="+mn-lt"/>
              </a:rPr>
            </a:br>
            <a:r>
              <a:rPr lang="hr-HR" sz="4000" dirty="0">
                <a:latin typeface="+mn-lt"/>
              </a:rPr>
              <a:t> </a:t>
            </a:r>
            <a:r>
              <a:rPr lang="hr-HR" sz="3600" dirty="0" err="1" smtClean="0">
                <a:latin typeface="+mn-lt"/>
              </a:rPr>
              <a:t>January</a:t>
            </a:r>
            <a:r>
              <a:rPr lang="hr-HR" sz="3600" dirty="0" smtClean="0">
                <a:latin typeface="+mn-lt"/>
              </a:rPr>
              <a:t> 2016</a:t>
            </a:r>
            <a:r>
              <a:rPr lang="hr-HR" sz="4000" dirty="0">
                <a:latin typeface="+mn-lt"/>
              </a:rPr>
              <a:t>	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z="2800" dirty="0" smtClean="0"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Complete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product</a:t>
            </a:r>
            <a:r>
              <a:rPr lang="hr-HR" sz="2800" b="1" dirty="0">
                <a:effectLst/>
                <a:latin typeface="+mn-lt"/>
              </a:rPr>
              <a:t>/</a:t>
            </a:r>
            <a:r>
              <a:rPr lang="hr-HR" sz="2800" b="1" dirty="0" err="1">
                <a:effectLst/>
                <a:latin typeface="+mn-lt"/>
              </a:rPr>
              <a:t>outcome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hr-HR" sz="2800" b="1" dirty="0" err="1">
                <a:effectLst/>
                <a:latin typeface="+mn-lt"/>
              </a:rPr>
              <a:t>submit</a:t>
            </a:r>
            <a:r>
              <a:rPr lang="hr-HR" sz="2800" b="1" dirty="0">
                <a:effectLst/>
                <a:latin typeface="+mn-lt"/>
              </a:rPr>
              <a:t>  </a:t>
            </a:r>
            <a:r>
              <a:rPr lang="hr-HR" sz="2800" b="1" dirty="0" err="1">
                <a:effectLst/>
                <a:latin typeface="+mn-lt"/>
              </a:rPr>
              <a:t>first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draft</a:t>
            </a:r>
            <a:r>
              <a:rPr lang="hr-HR" sz="2800" b="1" dirty="0">
                <a:effectLst/>
                <a:latin typeface="+mn-lt"/>
              </a:rPr>
              <a:t> of </a:t>
            </a:r>
            <a:r>
              <a:rPr lang="hr-HR" sz="2800" b="1" dirty="0" err="1">
                <a:effectLst/>
                <a:latin typeface="+mn-lt"/>
              </a:rPr>
              <a:t>the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report</a:t>
            </a:r>
            <a:r>
              <a:rPr lang="hr-HR" sz="2800" b="1" dirty="0">
                <a:effectLst/>
                <a:latin typeface="+mn-lt"/>
              </a:rPr>
              <a:t> to </a:t>
            </a:r>
            <a:r>
              <a:rPr lang="hr-HR" sz="2800" b="1" dirty="0" err="1">
                <a:effectLst/>
                <a:latin typeface="+mn-lt"/>
              </a:rPr>
              <a:t>the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superviosor</a:t>
            </a:r>
            <a:r>
              <a:rPr lang="hr-HR" sz="2800" b="1" dirty="0">
                <a:effectLst/>
                <a:latin typeface="+mn-lt"/>
              </a:rPr>
              <a:t> </a:t>
            </a:r>
            <a:endParaRPr lang="hr-HR" sz="2800" dirty="0">
              <a:effectLst/>
              <a:latin typeface="+mn-lt"/>
            </a:endParaRPr>
          </a:p>
          <a:p>
            <a:pPr lvl="0"/>
            <a:r>
              <a:rPr lang="hr-HR" sz="2800" b="1" dirty="0" err="1">
                <a:effectLst/>
                <a:latin typeface="+mn-lt"/>
              </a:rPr>
              <a:t>Continuemeetings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with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the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supervisor</a:t>
            </a:r>
            <a:endParaRPr lang="hr-HR" sz="2800" dirty="0">
              <a:effectLst/>
              <a:latin typeface="+mn-lt"/>
            </a:endParaRPr>
          </a:p>
          <a:p>
            <a:r>
              <a:rPr lang="hr-HR" sz="2800" b="1" dirty="0" err="1">
                <a:effectLst/>
                <a:latin typeface="+mn-lt"/>
              </a:rPr>
              <a:t>Submit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the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process</a:t>
            </a:r>
            <a:r>
              <a:rPr lang="hr-HR" sz="2800" b="1" dirty="0">
                <a:effectLst/>
                <a:latin typeface="+mn-lt"/>
              </a:rPr>
              <a:t> </a:t>
            </a:r>
            <a:r>
              <a:rPr lang="hr-HR" sz="2800" b="1" dirty="0" err="1">
                <a:effectLst/>
                <a:latin typeface="+mn-lt"/>
              </a:rPr>
              <a:t>journal</a:t>
            </a:r>
            <a:r>
              <a:rPr lang="hr-HR" sz="2800" b="1" dirty="0">
                <a:effectLst/>
                <a:latin typeface="+mn-lt"/>
              </a:rPr>
              <a:t> notes/</a:t>
            </a:r>
            <a:r>
              <a:rPr lang="hr-HR" sz="2800" b="1" dirty="0" err="1">
                <a:effectLst/>
                <a:latin typeface="+mn-lt"/>
              </a:rPr>
              <a:t>entries</a:t>
            </a:r>
            <a:endParaRPr lang="hr-HR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838726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229600" cy="1384300"/>
          </a:xfrm>
        </p:spPr>
        <p:txBody>
          <a:bodyPr/>
          <a:lstStyle/>
          <a:p>
            <a:pPr algn="ctr"/>
            <a:r>
              <a:rPr lang="hr-HR" sz="4000" dirty="0">
                <a:latin typeface="+mn-lt"/>
              </a:rPr>
              <a:t>PHASE 4  OF PP </a:t>
            </a:r>
            <a:br>
              <a:rPr lang="hr-HR" sz="4000" dirty="0">
                <a:latin typeface="+mn-lt"/>
              </a:rPr>
            </a:br>
            <a:r>
              <a:rPr lang="hr-HR" sz="4000" dirty="0" err="1" smtClean="0">
                <a:latin typeface="+mn-lt"/>
              </a:rPr>
              <a:t>End</a:t>
            </a:r>
            <a:r>
              <a:rPr lang="hr-HR" sz="4000" dirty="0" smtClean="0">
                <a:latin typeface="+mn-lt"/>
              </a:rPr>
              <a:t> of </a:t>
            </a:r>
            <a:r>
              <a:rPr lang="hr-HR" sz="4000" dirty="0" err="1" smtClean="0">
                <a:latin typeface="+mn-lt"/>
              </a:rPr>
              <a:t>February</a:t>
            </a:r>
            <a:r>
              <a:rPr lang="hr-HR" sz="4000" dirty="0" smtClean="0">
                <a:latin typeface="+mn-lt"/>
              </a:rPr>
              <a:t> 2016</a:t>
            </a:r>
            <a:endParaRPr lang="hr-HR" sz="3600" dirty="0">
              <a:latin typeface="+mn-lt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348880"/>
            <a:ext cx="8229600" cy="4114800"/>
          </a:xfrm>
        </p:spPr>
        <p:txBody>
          <a:bodyPr/>
          <a:lstStyle/>
          <a:p>
            <a:r>
              <a:rPr lang="hr-HR" b="1" dirty="0">
                <a:effectLst/>
                <a:latin typeface="+mn-lt"/>
              </a:rPr>
              <a:t>Project </a:t>
            </a:r>
            <a:r>
              <a:rPr lang="hr-HR" b="1" dirty="0" err="1">
                <a:effectLst/>
                <a:latin typeface="+mn-lt"/>
              </a:rPr>
              <a:t>report</a:t>
            </a:r>
            <a:r>
              <a:rPr lang="hr-HR" b="1" dirty="0">
                <a:effectLst/>
                <a:latin typeface="+mn-lt"/>
              </a:rPr>
              <a:t>  </a:t>
            </a:r>
            <a:r>
              <a:rPr lang="hr-HR" b="1" dirty="0" err="1">
                <a:effectLst/>
                <a:latin typeface="+mn-lt"/>
              </a:rPr>
              <a:t>final</a:t>
            </a:r>
            <a:r>
              <a:rPr lang="hr-HR" b="1" dirty="0">
                <a:effectLst/>
                <a:latin typeface="+mn-lt"/>
              </a:rPr>
              <a:t> </a:t>
            </a:r>
            <a:r>
              <a:rPr lang="hr-HR" b="1" dirty="0" err="1">
                <a:effectLst/>
                <a:latin typeface="+mn-lt"/>
              </a:rPr>
              <a:t>draft</a:t>
            </a:r>
            <a:r>
              <a:rPr lang="hr-HR" b="1" dirty="0">
                <a:effectLst/>
                <a:latin typeface="+mn-lt"/>
              </a:rPr>
              <a:t> </a:t>
            </a:r>
            <a:r>
              <a:rPr lang="hr-HR" b="1" dirty="0" err="1">
                <a:effectLst/>
                <a:latin typeface="+mn-lt"/>
              </a:rPr>
              <a:t>deadline</a:t>
            </a:r>
            <a:endParaRPr lang="hr-HR" dirty="0">
              <a:effectLst/>
              <a:latin typeface="+mn-lt"/>
            </a:endParaRPr>
          </a:p>
          <a:p>
            <a:pPr lvl="0"/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345740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>
                <a:latin typeface="+mn-lt"/>
              </a:rPr>
              <a:t>WHAT IS THE PERSONAL PROJECT?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T</a:t>
            </a:r>
            <a:r>
              <a:rPr lang="en-US" sz="2800" dirty="0" smtClean="0">
                <a:latin typeface="+mn-lt"/>
              </a:rPr>
              <a:t>he result of a self-directed inquiry within a global context</a:t>
            </a:r>
            <a:endParaRPr lang="hr-HR" sz="2800" dirty="0" smtClean="0">
              <a:latin typeface="+mn-lt"/>
            </a:endParaRPr>
          </a:p>
          <a:p>
            <a:r>
              <a:rPr lang="hr-HR" sz="2800" dirty="0" err="1"/>
              <a:t>S</a:t>
            </a:r>
            <a:r>
              <a:rPr lang="hr-HR" sz="2800" dirty="0" err="1" smtClean="0">
                <a:latin typeface="+mn-lt"/>
              </a:rPr>
              <a:t>hould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be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based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around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the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topic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that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motivates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you</a:t>
            </a:r>
            <a:r>
              <a:rPr lang="hr-HR" sz="2800" dirty="0" smtClean="0">
                <a:latin typeface="+mn-lt"/>
              </a:rPr>
              <a:t> </a:t>
            </a:r>
          </a:p>
          <a:p>
            <a:r>
              <a:rPr lang="hr-HR" sz="2800" dirty="0" err="1"/>
              <a:t>S</a:t>
            </a:r>
            <a:r>
              <a:rPr lang="hr-HR" sz="2800" dirty="0" err="1" smtClean="0">
                <a:latin typeface="+mn-lt"/>
              </a:rPr>
              <a:t>hould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reflect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the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development</a:t>
            </a:r>
            <a:r>
              <a:rPr lang="hr-HR" sz="2800" dirty="0" smtClean="0">
                <a:latin typeface="+mn-lt"/>
              </a:rPr>
              <a:t> of </a:t>
            </a:r>
            <a:r>
              <a:rPr lang="en-US" sz="2800" dirty="0" smtClean="0">
                <a:latin typeface="+mn-lt"/>
              </a:rPr>
              <a:t>the ATL skills, attitudes and knowledge acquired in the MYP</a:t>
            </a:r>
            <a:endParaRPr lang="hr-HR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 </a:t>
            </a:r>
            <a:r>
              <a:rPr lang="hr-HR" sz="2800" dirty="0" err="1"/>
              <a:t>S</a:t>
            </a:r>
            <a:r>
              <a:rPr lang="hr-HR" sz="2800" dirty="0" err="1" smtClean="0">
                <a:latin typeface="+mn-lt"/>
              </a:rPr>
              <a:t>hould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result</a:t>
            </a:r>
            <a:r>
              <a:rPr lang="hr-HR" sz="2800" dirty="0" smtClean="0">
                <a:latin typeface="+mn-lt"/>
              </a:rPr>
              <a:t> in </a:t>
            </a:r>
            <a:r>
              <a:rPr lang="en-US" sz="2800" dirty="0" smtClean="0">
                <a:latin typeface="+mn-lt"/>
              </a:rPr>
              <a:t>responsible action through, or as a result of learning</a:t>
            </a:r>
            <a:endParaRPr lang="hr-HR" sz="2800" dirty="0" smtClean="0">
              <a:latin typeface="+mn-lt"/>
            </a:endParaRPr>
          </a:p>
          <a:p>
            <a:r>
              <a:rPr lang="en-US" sz="2800" dirty="0">
                <a:latin typeface="+mn-lt"/>
              </a:rPr>
              <a:t>IB requirement for all MYP students in year 5 </a:t>
            </a:r>
          </a:p>
          <a:p>
            <a:endParaRPr lang="hr-HR" sz="2800" dirty="0" smtClean="0">
              <a:latin typeface="+mn-lt"/>
            </a:endParaRPr>
          </a:p>
          <a:p>
            <a:pPr marL="0" indent="0">
              <a:buNone/>
            </a:pPr>
            <a:endParaRPr lang="hr-HR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32728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effectLst/>
                <a:latin typeface="+mn-lt"/>
              </a:rPr>
              <a:t/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PP festival,    </a:t>
            </a:r>
            <a:r>
              <a:rPr lang="hr-HR" b="1" dirty="0" err="1" smtClean="0">
                <a:effectLst/>
                <a:latin typeface="+mn-lt"/>
              </a:rPr>
              <a:t>March</a:t>
            </a:r>
            <a:r>
              <a:rPr lang="hr-HR" b="1" dirty="0" smtClean="0">
                <a:effectLst/>
                <a:latin typeface="+mn-lt"/>
              </a:rPr>
              <a:t> ,2016</a:t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 </a:t>
            </a:r>
            <a:endParaRPr lang="hr-HR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>
                <a:effectLst/>
                <a:latin typeface="+mn-lt"/>
              </a:rPr>
              <a:t>Presentation</a:t>
            </a:r>
            <a:r>
              <a:rPr lang="hr-HR" dirty="0">
                <a:effectLst/>
                <a:latin typeface="+mn-lt"/>
              </a:rPr>
              <a:t> /</a:t>
            </a:r>
            <a:r>
              <a:rPr lang="hr-HR" dirty="0" err="1">
                <a:effectLst/>
                <a:latin typeface="+mn-lt"/>
              </a:rPr>
              <a:t>exhibition</a:t>
            </a:r>
            <a:r>
              <a:rPr lang="hr-HR" dirty="0">
                <a:effectLst/>
                <a:latin typeface="+mn-lt"/>
              </a:rPr>
              <a:t>/</a:t>
            </a:r>
            <a:r>
              <a:rPr lang="hr-HR" dirty="0" err="1">
                <a:effectLst/>
                <a:latin typeface="+mn-lt"/>
              </a:rPr>
              <a:t>showcase</a:t>
            </a:r>
            <a:r>
              <a:rPr lang="hr-HR" dirty="0">
                <a:effectLst/>
                <a:latin typeface="+mn-lt"/>
              </a:rPr>
              <a:t> </a:t>
            </a:r>
            <a:endParaRPr lang="hr-HR" dirty="0" smtClean="0">
              <a:effectLst/>
              <a:latin typeface="+mn-lt"/>
            </a:endParaRPr>
          </a:p>
          <a:p>
            <a:pPr marL="0" lvl="0" indent="0">
              <a:buNone/>
            </a:pPr>
            <a:r>
              <a:rPr lang="hr-HR" dirty="0" smtClean="0">
                <a:effectLst/>
                <a:latin typeface="+mn-lt"/>
              </a:rPr>
              <a:t>    of </a:t>
            </a:r>
            <a:r>
              <a:rPr lang="hr-HR" dirty="0">
                <a:effectLst/>
                <a:latin typeface="+mn-lt"/>
              </a:rPr>
              <a:t>all </a:t>
            </a:r>
            <a:r>
              <a:rPr lang="hr-HR" dirty="0" err="1">
                <a:effectLst/>
                <a:latin typeface="+mn-lt"/>
              </a:rPr>
              <a:t>PPs</a:t>
            </a:r>
            <a:r>
              <a:rPr lang="hr-HR" dirty="0">
                <a:effectLst/>
                <a:latin typeface="+mn-lt"/>
              </a:rPr>
              <a:t> at </a:t>
            </a:r>
            <a:r>
              <a:rPr lang="hr-HR" dirty="0" err="1">
                <a:effectLst/>
                <a:latin typeface="+mn-lt"/>
              </a:rPr>
              <a:t>the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err="1">
                <a:effectLst/>
                <a:latin typeface="+mn-lt"/>
              </a:rPr>
              <a:t>School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err="1">
                <a:effectLst/>
                <a:latin typeface="+mn-lt"/>
              </a:rPr>
              <a:t>day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smtClean="0">
                <a:effectLst/>
                <a:latin typeface="+mn-lt"/>
              </a:rPr>
              <a:t>festival</a:t>
            </a:r>
          </a:p>
          <a:p>
            <a:pPr lvl="0"/>
            <a:endParaRPr lang="hr-HR" dirty="0">
              <a:effectLst/>
              <a:latin typeface="+mn-lt"/>
            </a:endParaRPr>
          </a:p>
          <a:p>
            <a:r>
              <a:rPr lang="hr-HR" dirty="0" err="1" smtClean="0">
                <a:latin typeface="+mn-lt"/>
              </a:rPr>
              <a:t>Parents</a:t>
            </a:r>
            <a:r>
              <a:rPr lang="hr-HR" dirty="0" smtClean="0">
                <a:latin typeface="+mn-lt"/>
              </a:rPr>
              <a:t>, MYP4 </a:t>
            </a:r>
            <a:r>
              <a:rPr lang="hr-HR" dirty="0" err="1" smtClean="0">
                <a:latin typeface="+mn-lt"/>
              </a:rPr>
              <a:t>students</a:t>
            </a:r>
            <a:r>
              <a:rPr lang="hr-HR" dirty="0" smtClean="0">
                <a:latin typeface="+mn-lt"/>
              </a:rPr>
              <a:t>,</a:t>
            </a:r>
            <a:r>
              <a:rPr lang="hr-HR" dirty="0" err="1" smtClean="0">
                <a:latin typeface="+mn-lt"/>
              </a:rPr>
              <a:t>other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teachers</a:t>
            </a:r>
            <a:r>
              <a:rPr lang="hr-HR" dirty="0" smtClean="0">
                <a:latin typeface="+mn-lt"/>
              </a:rPr>
              <a:t> are all </a:t>
            </a:r>
            <a:r>
              <a:rPr lang="hr-HR" dirty="0" err="1" smtClean="0">
                <a:latin typeface="+mn-lt"/>
              </a:rPr>
              <a:t>invited</a:t>
            </a:r>
            <a:r>
              <a:rPr lang="hr-HR" dirty="0" smtClean="0">
                <a:latin typeface="+mn-lt"/>
              </a:rPr>
              <a:t> </a:t>
            </a:r>
            <a:endParaRPr lang="hr-HR" dirty="0">
              <a:latin typeface="+mn-lt"/>
            </a:endParaRPr>
          </a:p>
        </p:txBody>
      </p:sp>
      <p:pic>
        <p:nvPicPr>
          <p:cNvPr id="5123" name="Picture 3" descr="C:\Users\dkos\AppData\Local\Microsoft\Windows\Temporary Internet Files\Content.IE5\DXEKRD80\presentation-boy-color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813" y="1196752"/>
            <a:ext cx="2213865" cy="196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765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384300"/>
          </a:xfrm>
        </p:spPr>
        <p:txBody>
          <a:bodyPr/>
          <a:lstStyle/>
          <a:p>
            <a:r>
              <a:rPr lang="hr-HR" dirty="0" smtClean="0">
                <a:latin typeface="+mn-lt"/>
              </a:rPr>
              <a:t>     KEEPING  </a:t>
            </a:r>
            <a:endParaRPr lang="en-US" dirty="0">
              <a:latin typeface="+mn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hr-HR" sz="28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hr-HR" sz="2800" dirty="0" smtClean="0">
                <a:latin typeface="+mn-lt"/>
              </a:rPr>
              <a:t>IN </a:t>
            </a:r>
            <a:r>
              <a:rPr lang="hr-HR" sz="2800" dirty="0">
                <a:latin typeface="+mn-lt"/>
              </a:rPr>
              <a:t>CASE YOU FAIL TO FOLLOW/ KEEP THE DEADLINES THERE WILL BE POINTS TAKEN OFF THE </a:t>
            </a:r>
            <a:r>
              <a:rPr lang="hr-HR" sz="2800" dirty="0" smtClean="0">
                <a:latin typeface="+mn-lt"/>
              </a:rPr>
              <a:t>PP</a:t>
            </a:r>
            <a:endParaRPr lang="hr-HR" sz="2800" dirty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>
                <a:latin typeface="+mn-lt"/>
              </a:rPr>
              <a:t>NO PERSONAL PROJECT </a:t>
            </a:r>
            <a:endParaRPr lang="hr-HR" sz="3600" b="1" dirty="0" smtClean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 smtClean="0">
                <a:latin typeface="+mn-lt"/>
              </a:rPr>
              <a:t>( </a:t>
            </a:r>
            <a:r>
              <a:rPr lang="hr-HR" sz="3600" b="1" dirty="0">
                <a:latin typeface="+mn-lt"/>
              </a:rPr>
              <a:t>FINAL DRAFT) WILL BE ACCEPTED </a:t>
            </a:r>
            <a:r>
              <a:rPr lang="hr-HR" sz="3600" b="1" u="sng" dirty="0">
                <a:latin typeface="+mn-lt"/>
              </a:rPr>
              <a:t>AFTER</a:t>
            </a:r>
            <a:r>
              <a:rPr lang="hr-HR" sz="3600" b="1" dirty="0">
                <a:latin typeface="+mn-lt"/>
              </a:rPr>
              <a:t> THE DETERMINED DEADLINE !!!!!!!!</a:t>
            </a:r>
            <a:endParaRPr lang="en-US" sz="3600" b="1" dirty="0">
              <a:latin typeface="+mn-lt"/>
            </a:endParaRPr>
          </a:p>
        </p:txBody>
      </p:sp>
      <p:pic>
        <p:nvPicPr>
          <p:cNvPr id="7171" name="Picture 3" descr="C:\Users\dkos\AppData\Local\Microsoft\Windows\Temporary Internet Files\Content.IE5\08QF8B6S\Deadline-cloc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5982"/>
            <a:ext cx="280831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9154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THANK YOU </a:t>
            </a:r>
            <a:br>
              <a:rPr lang="hr-HR" dirty="0" smtClean="0"/>
            </a:br>
            <a:r>
              <a:rPr lang="hr-HR" dirty="0" smtClean="0"/>
              <a:t>FOR LISTENING 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7361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>
                <a:latin typeface="+mn-lt"/>
              </a:rPr>
              <a:t>WHAT DOES THE PP INCLUDE?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16113"/>
            <a:ext cx="82296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dirty="0">
                <a:latin typeface="+mn-lt"/>
              </a:rPr>
              <a:t>A </a:t>
            </a:r>
            <a:r>
              <a:rPr lang="hr-HR" dirty="0" err="1">
                <a:latin typeface="+mn-lt"/>
              </a:rPr>
              <a:t>process</a:t>
            </a:r>
            <a:r>
              <a:rPr lang="hr-HR" dirty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journal</a:t>
            </a:r>
            <a:r>
              <a:rPr lang="hr-HR" dirty="0" smtClean="0">
                <a:latin typeface="+mn-lt"/>
              </a:rPr>
              <a:t>  </a:t>
            </a: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dirty="0" err="1">
                <a:latin typeface="+mn-lt"/>
              </a:rPr>
              <a:t>An</a:t>
            </a:r>
            <a:r>
              <a:rPr lang="hr-HR" dirty="0">
                <a:latin typeface="+mn-lt"/>
              </a:rPr>
              <a:t> </a:t>
            </a:r>
            <a:r>
              <a:rPr lang="hr-HR" dirty="0" err="1">
                <a:latin typeface="+mn-lt"/>
              </a:rPr>
              <a:t>outcome</a:t>
            </a:r>
            <a:r>
              <a:rPr lang="hr-HR" dirty="0">
                <a:latin typeface="+mn-lt"/>
              </a:rPr>
              <a:t> or </a:t>
            </a:r>
            <a:r>
              <a:rPr lang="hr-HR" dirty="0" err="1">
                <a:latin typeface="+mn-lt"/>
              </a:rPr>
              <a:t>product</a:t>
            </a: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dirty="0">
                <a:latin typeface="+mn-lt"/>
              </a:rPr>
              <a:t>A </a:t>
            </a:r>
            <a:r>
              <a:rPr lang="hr-HR" dirty="0" err="1">
                <a:latin typeface="+mn-lt"/>
              </a:rPr>
              <a:t>detailed</a:t>
            </a:r>
            <a:r>
              <a:rPr lang="hr-HR" dirty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  </a:t>
            </a:r>
            <a:endParaRPr lang="hr-HR" dirty="0"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</a:pPr>
            <a:endParaRPr lang="hr-HR" dirty="0">
              <a:latin typeface="+mn-lt"/>
            </a:endParaRPr>
          </a:p>
        </p:txBody>
      </p:sp>
      <p:pic>
        <p:nvPicPr>
          <p:cNvPr id="2050" name="Picture 2" descr="C:\Users\dkos\AppData\Local\Microsoft\Windows\Temporary Internet Files\Content.IE5\G8HO6K0J\Journal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060848"/>
            <a:ext cx="1152373" cy="147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9442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>
                <a:latin typeface="+mn-lt"/>
              </a:rPr>
              <a:t>A PRODUCT OR OUTCOME </a:t>
            </a:r>
            <a:br>
              <a:rPr lang="hr-HR" sz="4000">
                <a:latin typeface="+mn-lt"/>
              </a:rPr>
            </a:br>
            <a:endParaRPr lang="en-US" sz="4000">
              <a:latin typeface="+mn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hr-HR" sz="2400" dirty="0" err="1">
                <a:latin typeface="+mn-lt"/>
              </a:rPr>
              <a:t>an</a:t>
            </a:r>
            <a:r>
              <a:rPr lang="hr-HR" sz="2400" dirty="0">
                <a:latin typeface="+mn-lt"/>
              </a:rPr>
              <a:t> original work of </a:t>
            </a:r>
            <a:r>
              <a:rPr lang="hr-HR" sz="2400" dirty="0" err="1">
                <a:latin typeface="+mn-lt"/>
              </a:rPr>
              <a:t>art</a:t>
            </a:r>
            <a:r>
              <a:rPr lang="hr-HR" sz="2400" dirty="0">
                <a:latin typeface="+mn-lt"/>
              </a:rPr>
              <a:t>-</a:t>
            </a:r>
            <a:r>
              <a:rPr lang="hr-HR" sz="2400" dirty="0" err="1">
                <a:latin typeface="+mn-lt"/>
              </a:rPr>
              <a:t>piece</a:t>
            </a:r>
            <a:r>
              <a:rPr lang="hr-HR" sz="2400" dirty="0">
                <a:latin typeface="+mn-lt"/>
              </a:rPr>
              <a:t> of </a:t>
            </a:r>
            <a:r>
              <a:rPr lang="hr-HR" sz="2400" dirty="0" err="1">
                <a:latin typeface="+mn-lt"/>
              </a:rPr>
              <a:t>creative</a:t>
            </a:r>
            <a:r>
              <a:rPr lang="hr-HR" sz="2400" dirty="0">
                <a:latin typeface="+mn-lt"/>
              </a:rPr>
              <a:t> </a:t>
            </a:r>
            <a:r>
              <a:rPr lang="hr-HR" sz="2400" dirty="0" err="1">
                <a:latin typeface="+mn-lt"/>
              </a:rPr>
              <a:t>writing</a:t>
            </a:r>
            <a:r>
              <a:rPr lang="hr-HR" sz="2400" dirty="0">
                <a:latin typeface="+mn-lt"/>
              </a:rPr>
              <a:t>, a </a:t>
            </a:r>
            <a:r>
              <a:rPr lang="hr-HR" sz="2400" dirty="0" err="1">
                <a:latin typeface="+mn-lt"/>
              </a:rPr>
              <a:t>sculpture</a:t>
            </a:r>
            <a:r>
              <a:rPr lang="hr-HR" sz="2400" dirty="0">
                <a:latin typeface="+mn-lt"/>
              </a:rPr>
              <a:t>, </a:t>
            </a:r>
            <a:r>
              <a:rPr lang="hr-HR" sz="2400" dirty="0" smtClean="0">
                <a:latin typeface="+mn-lt"/>
              </a:rPr>
              <a:t>    a </a:t>
            </a:r>
            <a:r>
              <a:rPr lang="hr-HR" sz="2400" dirty="0" err="1">
                <a:latin typeface="+mn-lt"/>
              </a:rPr>
              <a:t>music</a:t>
            </a:r>
            <a:r>
              <a:rPr lang="hr-HR" sz="2400" dirty="0">
                <a:latin typeface="+mn-lt"/>
              </a:rPr>
              <a:t> </a:t>
            </a:r>
            <a:r>
              <a:rPr lang="hr-HR" sz="2400" dirty="0" err="1" smtClean="0">
                <a:latin typeface="+mn-lt"/>
              </a:rPr>
              <a:t>piece</a:t>
            </a:r>
            <a:r>
              <a:rPr lang="hr-HR" sz="2400" dirty="0" smtClean="0">
                <a:latin typeface="+mn-lt"/>
              </a:rPr>
              <a:t> , </a:t>
            </a:r>
            <a:r>
              <a:rPr lang="hr-HR" sz="2400" dirty="0">
                <a:latin typeface="+mn-lt"/>
              </a:rPr>
              <a:t>a song</a:t>
            </a:r>
            <a:r>
              <a:rPr lang="hr-HR" sz="2400" dirty="0" smtClean="0">
                <a:latin typeface="+mn-lt"/>
              </a:rPr>
              <a:t>, 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model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business </a:t>
            </a:r>
            <a:r>
              <a:rPr lang="hr-HR" sz="2400" dirty="0" smtClean="0">
                <a:latin typeface="+mn-lt"/>
              </a:rPr>
              <a:t>plan </a:t>
            </a:r>
            <a:r>
              <a:rPr lang="hr-HR" sz="2400" dirty="0" err="1" smtClean="0">
                <a:latin typeface="+mn-lt"/>
              </a:rPr>
              <a:t>e.g</a:t>
            </a:r>
            <a:r>
              <a:rPr lang="hr-HR" sz="2400" dirty="0" smtClean="0">
                <a:latin typeface="+mn-lt"/>
              </a:rPr>
              <a:t>. </a:t>
            </a:r>
            <a:r>
              <a:rPr lang="hr-HR" sz="2400" dirty="0" err="1" smtClean="0">
                <a:solidFill>
                  <a:srgbClr val="FF0000"/>
                </a:solidFill>
                <a:latin typeface="+mn-lt"/>
              </a:rPr>
              <a:t>How</a:t>
            </a:r>
            <a:r>
              <a:rPr lang="hr-HR" sz="2400" dirty="0" smtClean="0">
                <a:solidFill>
                  <a:srgbClr val="FF0000"/>
                </a:solidFill>
                <a:latin typeface="+mn-lt"/>
              </a:rPr>
              <a:t> to </a:t>
            </a:r>
            <a:r>
              <a:rPr lang="hr-HR" sz="2400" dirty="0" err="1" smtClean="0">
                <a:solidFill>
                  <a:srgbClr val="FF0000"/>
                </a:solidFill>
                <a:latin typeface="+mn-lt"/>
              </a:rPr>
              <a:t>help</a:t>
            </a:r>
            <a:r>
              <a:rPr lang="hr-HR" sz="2400" dirty="0" smtClean="0">
                <a:solidFill>
                  <a:srgbClr val="FF0000"/>
                </a:solidFill>
                <a:latin typeface="+mn-lt"/>
              </a:rPr>
              <a:t> Croatia </a:t>
            </a:r>
            <a:r>
              <a:rPr lang="hr-HR" sz="2400" dirty="0" err="1" smtClean="0">
                <a:solidFill>
                  <a:srgbClr val="FF0000"/>
                </a:solidFill>
                <a:latin typeface="+mn-lt"/>
              </a:rPr>
              <a:t>get</a:t>
            </a:r>
            <a:r>
              <a:rPr lang="hr-HR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r-HR" sz="2400" dirty="0" err="1" smtClean="0">
                <a:solidFill>
                  <a:srgbClr val="FF0000"/>
                </a:solidFill>
                <a:latin typeface="+mn-lt"/>
              </a:rPr>
              <a:t>out</a:t>
            </a:r>
            <a:r>
              <a:rPr lang="hr-HR" sz="2400" dirty="0" smtClean="0">
                <a:solidFill>
                  <a:srgbClr val="FF0000"/>
                </a:solidFill>
                <a:latin typeface="+mn-lt"/>
              </a:rPr>
              <a:t> of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sz="2400" dirty="0">
                <a:solidFill>
                  <a:srgbClr val="FF0000"/>
                </a:solidFill>
              </a:rPr>
              <a:t> </a:t>
            </a:r>
            <a:r>
              <a:rPr lang="hr-HR" sz="2400" dirty="0" smtClean="0">
                <a:solidFill>
                  <a:srgbClr val="FF0000"/>
                </a:solidFill>
              </a:rPr>
              <a:t>   </a:t>
            </a:r>
            <a:r>
              <a:rPr lang="hr-HR" sz="2400" dirty="0" err="1" smtClean="0">
                <a:solidFill>
                  <a:srgbClr val="FF0000"/>
                </a:solidFill>
              </a:rPr>
              <a:t>the</a:t>
            </a:r>
            <a:r>
              <a:rPr lang="hr-HR" sz="2400" dirty="0" smtClean="0">
                <a:solidFill>
                  <a:srgbClr val="FF0000"/>
                </a:solidFill>
              </a:rPr>
              <a:t> </a:t>
            </a:r>
            <a:r>
              <a:rPr lang="hr-HR" sz="2400" dirty="0" err="1" smtClean="0">
                <a:solidFill>
                  <a:srgbClr val="FF0000"/>
                </a:solidFill>
              </a:rPr>
              <a:t>recession</a:t>
            </a:r>
            <a:r>
              <a:rPr lang="hr-HR" sz="2400" dirty="0" smtClean="0">
                <a:solidFill>
                  <a:srgbClr val="FF0000"/>
                </a:solidFill>
              </a:rPr>
              <a:t>?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</a:t>
            </a:r>
            <a:r>
              <a:rPr lang="hr-HR" sz="2400" dirty="0" err="1" smtClean="0">
                <a:latin typeface="+mn-lt"/>
              </a:rPr>
              <a:t>campaign</a:t>
            </a:r>
            <a:r>
              <a:rPr lang="hr-HR" sz="2400" dirty="0" smtClean="0">
                <a:latin typeface="+mn-lt"/>
              </a:rPr>
              <a:t>  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</a:t>
            </a:r>
            <a:r>
              <a:rPr lang="hr-HR" sz="2400" dirty="0" err="1">
                <a:latin typeface="+mn-lt"/>
              </a:rPr>
              <a:t>blueprint</a:t>
            </a:r>
            <a:r>
              <a:rPr lang="hr-HR" sz="2400" dirty="0">
                <a:latin typeface="+mn-lt"/>
              </a:rPr>
              <a:t> or </a:t>
            </a:r>
            <a:r>
              <a:rPr lang="hr-HR" sz="2400" dirty="0" err="1">
                <a:latin typeface="+mn-lt"/>
              </a:rPr>
              <a:t>architectural</a:t>
            </a:r>
            <a:r>
              <a:rPr lang="hr-HR" sz="2400" dirty="0">
                <a:latin typeface="+mn-lt"/>
              </a:rPr>
              <a:t> </a:t>
            </a:r>
            <a:r>
              <a:rPr lang="hr-HR" sz="2400" dirty="0" err="1">
                <a:latin typeface="+mn-lt"/>
              </a:rPr>
              <a:t>drawing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 err="1">
                <a:latin typeface="+mn-lt"/>
              </a:rPr>
              <a:t>an</a:t>
            </a:r>
            <a:r>
              <a:rPr lang="hr-HR" sz="2400" dirty="0">
                <a:latin typeface="+mn-lt"/>
              </a:rPr>
              <a:t> </a:t>
            </a:r>
            <a:r>
              <a:rPr lang="hr-HR" sz="2400" dirty="0" err="1">
                <a:latin typeface="+mn-lt"/>
              </a:rPr>
              <a:t>essay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</a:t>
            </a:r>
            <a:r>
              <a:rPr lang="hr-HR" sz="2400" dirty="0" err="1">
                <a:latin typeface="+mn-lt"/>
              </a:rPr>
              <a:t>course</a:t>
            </a:r>
            <a:r>
              <a:rPr lang="hr-HR" sz="2400" dirty="0">
                <a:latin typeface="+mn-lt"/>
              </a:rPr>
              <a:t> of </a:t>
            </a:r>
            <a:r>
              <a:rPr lang="hr-HR" sz="2400" dirty="0" err="1" smtClean="0">
                <a:latin typeface="+mn-lt"/>
              </a:rPr>
              <a:t>study</a:t>
            </a:r>
            <a:r>
              <a:rPr lang="hr-HR" sz="2400" dirty="0" smtClean="0">
                <a:latin typeface="+mn-lt"/>
              </a:rPr>
              <a:t>  </a:t>
            </a:r>
            <a:r>
              <a:rPr lang="hr-HR" sz="2400" dirty="0" smtClean="0"/>
              <a:t>e.g.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How 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to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play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a </a:t>
            </a:r>
            <a:r>
              <a:rPr lang="hr-HR" sz="2400" dirty="0" err="1" smtClean="0">
                <a:solidFill>
                  <a:schemeClr val="accent1"/>
                </a:solidFill>
              </a:rPr>
              <a:t>trumpet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in 4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?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How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to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learn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Japanese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 in 3 </a:t>
            </a:r>
            <a:r>
              <a:rPr lang="hr-HR" sz="2400" dirty="0" err="1" smtClean="0">
                <a:solidFill>
                  <a:schemeClr val="accent1"/>
                </a:solidFill>
                <a:latin typeface="+mn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n-lt"/>
              </a:rPr>
              <a:t>? </a:t>
            </a:r>
            <a:endParaRPr lang="hr-HR" sz="2400" dirty="0">
              <a:solidFill>
                <a:schemeClr val="accent1"/>
              </a:solidFill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debate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latin typeface="+mn-lt"/>
              </a:rPr>
              <a:t>a </a:t>
            </a:r>
            <a:r>
              <a:rPr lang="hr-HR" sz="2400" dirty="0" smtClean="0">
                <a:latin typeface="+mn-lt"/>
              </a:rPr>
              <a:t>film/video </a:t>
            </a:r>
          </a:p>
          <a:p>
            <a:pPr>
              <a:lnSpc>
                <a:spcPct val="80000"/>
              </a:lnSpc>
            </a:pPr>
            <a:r>
              <a:rPr lang="hr-HR" sz="2400" dirty="0" err="1"/>
              <a:t>e</a:t>
            </a:r>
            <a:r>
              <a:rPr lang="hr-HR" sz="2400" dirty="0" err="1" smtClean="0">
                <a:latin typeface="+mn-lt"/>
              </a:rPr>
              <a:t>tc</a:t>
            </a:r>
            <a:r>
              <a:rPr lang="hr-HR" sz="2400" dirty="0" smtClean="0">
                <a:latin typeface="+mn-lt"/>
              </a:rPr>
              <a:t>.</a:t>
            </a:r>
            <a:endParaRPr lang="hr-HR" sz="2400" dirty="0"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>
                <a:latin typeface="+mn-lt"/>
              </a:rPr>
              <a:t> </a:t>
            </a:r>
            <a:endParaRPr lang="en-US" sz="2400" dirty="0">
              <a:latin typeface="+mn-lt"/>
            </a:endParaRPr>
          </a:p>
        </p:txBody>
      </p:sp>
      <p:pic>
        <p:nvPicPr>
          <p:cNvPr id="3076" name="Picture 4" descr="C:\Users\dkos\AppData\Local\Microsoft\Windows\Temporary Internet Files\Content.IE5\DXEKRD80\Smear-Campaign-300x2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64904"/>
            <a:ext cx="1656184" cy="150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kos\AppData\Local\Microsoft\Windows\Temporary Internet Files\Content.IE5\08QF8B6S\Film-Kopf-Filmklapp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941168"/>
            <a:ext cx="1673785" cy="142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dkos\AppData\Local\Microsoft\Windows\Temporary Internet Files\Content.IE5\08QF8B6S\music%20note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47607"/>
            <a:ext cx="486455" cy="48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98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 smtClean="0">
                <a:latin typeface="+mn-lt"/>
              </a:rPr>
              <a:t/>
            </a:r>
            <a:br>
              <a:rPr lang="hr-HR" sz="4000" dirty="0" smtClean="0">
                <a:latin typeface="+mn-lt"/>
              </a:rPr>
            </a:b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 smtClean="0">
                <a:latin typeface="+mn-lt"/>
              </a:rPr>
              <a:t/>
            </a:r>
            <a:br>
              <a:rPr lang="hr-HR" sz="4000" dirty="0" smtClean="0">
                <a:latin typeface="+mn-lt"/>
              </a:rPr>
            </a:br>
            <a:r>
              <a:rPr lang="hr-HR" sz="3600" dirty="0" smtClean="0">
                <a:latin typeface="+mn-lt"/>
              </a:rPr>
              <a:t> </a:t>
            </a:r>
            <a:r>
              <a:rPr lang="hr-HR" sz="3600" dirty="0">
                <a:latin typeface="+mn-lt"/>
              </a:rPr>
              <a:t/>
            </a:r>
            <a:br>
              <a:rPr lang="hr-HR" sz="3600" dirty="0">
                <a:latin typeface="+mn-lt"/>
              </a:rPr>
            </a:br>
            <a:r>
              <a:rPr lang="hr-HR" sz="3600" dirty="0">
                <a:latin typeface="+mn-lt"/>
              </a:rPr>
              <a:t/>
            </a:r>
            <a:br>
              <a:rPr lang="hr-HR" sz="3600" dirty="0">
                <a:latin typeface="+mn-lt"/>
              </a:rPr>
            </a:br>
            <a:r>
              <a:rPr lang="hr-HR" sz="2800" dirty="0" smtClean="0">
                <a:latin typeface="+mn-lt"/>
              </a:rPr>
              <a:t/>
            </a:r>
            <a:br>
              <a:rPr lang="hr-HR" sz="2800" dirty="0" smtClean="0">
                <a:latin typeface="+mn-lt"/>
              </a:rPr>
            </a:br>
            <a:r>
              <a:rPr lang="hr-HR" sz="2800" dirty="0" smtClean="0">
                <a:latin typeface="+mn-lt"/>
              </a:rPr>
              <a:t>AIMS AND OBJECTIVES OF PP</a:t>
            </a:r>
            <a:br>
              <a:rPr lang="hr-HR" sz="2800" dirty="0" smtClean="0">
                <a:latin typeface="+mn-lt"/>
              </a:rPr>
            </a:br>
            <a:r>
              <a:rPr lang="hr-HR" sz="2800" dirty="0" err="1" smtClean="0">
                <a:latin typeface="+mn-lt"/>
              </a:rPr>
              <a:t>correspond</a:t>
            </a:r>
            <a:r>
              <a:rPr lang="hr-HR" sz="2800" dirty="0" smtClean="0">
                <a:latin typeface="+mn-lt"/>
              </a:rPr>
              <a:t> to PP </a:t>
            </a:r>
            <a:r>
              <a:rPr lang="hr-HR" sz="2800" dirty="0" err="1" smtClean="0">
                <a:latin typeface="+mn-lt"/>
              </a:rPr>
              <a:t>Assessment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2800" dirty="0" err="1" smtClean="0">
                <a:latin typeface="+mn-lt"/>
              </a:rPr>
              <a:t>criteria</a:t>
            </a:r>
            <a:r>
              <a:rPr lang="hr-HR" sz="2800" dirty="0" smtClean="0">
                <a:latin typeface="+mn-lt"/>
              </a:rPr>
              <a:t> </a:t>
            </a: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3886944"/>
          </a:xfrm>
        </p:spPr>
        <p:txBody>
          <a:bodyPr/>
          <a:lstStyle/>
          <a:p>
            <a:endParaRPr lang="hr-HR" sz="2800" dirty="0" smtClean="0">
              <a:latin typeface="+mn-lt"/>
            </a:endParaRPr>
          </a:p>
          <a:p>
            <a:endParaRPr lang="hr-HR" sz="2800" dirty="0">
              <a:latin typeface="+mn-lt"/>
            </a:endParaRPr>
          </a:p>
          <a:p>
            <a:pPr algn="ctr"/>
            <a:endParaRPr lang="hr-HR" sz="2800" dirty="0" smtClean="0">
              <a:latin typeface="+mn-lt"/>
            </a:endParaRPr>
          </a:p>
          <a:p>
            <a:endParaRPr lang="hr-HR" sz="2800" dirty="0">
              <a:latin typeface="+mn-lt"/>
            </a:endParaRPr>
          </a:p>
          <a:p>
            <a:endParaRPr lang="hr-HR" sz="2800" dirty="0">
              <a:latin typeface="+mn-lt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82735085"/>
              </p:ext>
            </p:extLst>
          </p:nvPr>
        </p:nvGraphicFramePr>
        <p:xfrm>
          <a:off x="1524000" y="1397000"/>
          <a:ext cx="609600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74264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2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200" b="1" dirty="0" smtClean="0">
                <a:latin typeface="+mn-lt"/>
              </a:rPr>
              <a:t>COMPLETING THE PERSONAL PROJECT</a:t>
            </a:r>
            <a:br>
              <a:rPr lang="hr-HR" sz="3200" b="1" dirty="0" smtClean="0">
                <a:latin typeface="+mn-lt"/>
              </a:rPr>
            </a:br>
            <a:endParaRPr lang="hr-HR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+mn-lt"/>
              </a:rPr>
              <a:t>select a topic of personal </a:t>
            </a:r>
            <a:r>
              <a:rPr lang="en-US" sz="2800" dirty="0" smtClean="0">
                <a:latin typeface="+mn-lt"/>
              </a:rPr>
              <a:t>interest</a:t>
            </a:r>
            <a:endParaRPr lang="hr-HR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document </a:t>
            </a:r>
            <a:r>
              <a:rPr lang="en-US" sz="2800" dirty="0">
                <a:latin typeface="+mn-lt"/>
              </a:rPr>
              <a:t>the process in the Process Journal</a:t>
            </a:r>
          </a:p>
          <a:p>
            <a:r>
              <a:rPr lang="en-US" sz="2800" dirty="0" smtClean="0">
                <a:latin typeface="+mn-lt"/>
              </a:rPr>
              <a:t>focus </a:t>
            </a:r>
            <a:r>
              <a:rPr lang="en-US" sz="2800" dirty="0">
                <a:latin typeface="+mn-lt"/>
              </a:rPr>
              <a:t>the personal project through ONE global context</a:t>
            </a:r>
          </a:p>
          <a:p>
            <a:r>
              <a:rPr lang="en-US" sz="2800" dirty="0" smtClean="0">
                <a:latin typeface="+mn-lt"/>
              </a:rPr>
              <a:t>structure </a:t>
            </a:r>
            <a:r>
              <a:rPr lang="en-US" sz="2800" dirty="0">
                <a:latin typeface="+mn-lt"/>
              </a:rPr>
              <a:t>the personal project report according to the information provided in </a:t>
            </a:r>
            <a:r>
              <a:rPr lang="en-US" sz="2800" dirty="0" err="1" smtClean="0">
                <a:latin typeface="+mn-lt"/>
              </a:rPr>
              <a:t>th</a:t>
            </a:r>
            <a:r>
              <a:rPr lang="hr-HR" sz="2800" dirty="0" smtClean="0">
                <a:latin typeface="+mn-lt"/>
              </a:rPr>
              <a:t>e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guide</a:t>
            </a:r>
          </a:p>
          <a:p>
            <a:r>
              <a:rPr lang="en-US" sz="2800" dirty="0" smtClean="0">
                <a:latin typeface="+mn-lt"/>
              </a:rPr>
              <a:t>respect </a:t>
            </a:r>
            <a:r>
              <a:rPr lang="en-US" sz="2800" dirty="0">
                <a:latin typeface="+mn-lt"/>
              </a:rPr>
              <a:t>word or time limits for the report</a:t>
            </a:r>
          </a:p>
          <a:p>
            <a:r>
              <a:rPr lang="en-US" sz="2800" dirty="0" smtClean="0">
                <a:latin typeface="+mn-lt"/>
              </a:rPr>
              <a:t>fulfil </a:t>
            </a:r>
            <a:r>
              <a:rPr lang="en-US" sz="2800" dirty="0">
                <a:latin typeface="+mn-lt"/>
              </a:rPr>
              <a:t>ethical and academic honesty requirements </a:t>
            </a: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1711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err="1">
                <a:latin typeface="+mn-lt"/>
              </a:rPr>
              <a:t>What</a:t>
            </a:r>
            <a:r>
              <a:rPr lang="hr-HR" dirty="0">
                <a:latin typeface="+mn-lt"/>
              </a:rPr>
              <a:t> is </a:t>
            </a:r>
            <a:r>
              <a:rPr lang="hr-HR" dirty="0" err="1">
                <a:latin typeface="+mn-lt"/>
              </a:rPr>
              <a:t>process</a:t>
            </a:r>
            <a:r>
              <a:rPr lang="hr-HR" dirty="0">
                <a:latin typeface="+mn-lt"/>
              </a:rPr>
              <a:t> </a:t>
            </a:r>
            <a:r>
              <a:rPr lang="hr-HR" dirty="0" err="1">
                <a:latin typeface="+mn-lt"/>
              </a:rPr>
              <a:t>journal</a:t>
            </a:r>
            <a:r>
              <a:rPr lang="hr-HR" dirty="0" smtClean="0">
                <a:latin typeface="+mn-lt"/>
              </a:rPr>
              <a:t>?</a:t>
            </a:r>
            <a:br>
              <a:rPr lang="hr-HR" dirty="0" smtClean="0">
                <a:latin typeface="+mn-lt"/>
              </a:rPr>
            </a:br>
            <a:r>
              <a:rPr lang="hr-HR" sz="3200" dirty="0" smtClean="0">
                <a:latin typeface="+mn-lt"/>
              </a:rPr>
              <a:t>A </a:t>
            </a:r>
            <a:r>
              <a:rPr lang="hr-HR" sz="3200" dirty="0" err="1" smtClean="0">
                <a:latin typeface="+mn-lt"/>
              </a:rPr>
              <a:t>document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where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you</a:t>
            </a:r>
            <a:r>
              <a:rPr lang="hr-HR" sz="3200" dirty="0" smtClean="0">
                <a:latin typeface="+mn-lt"/>
              </a:rPr>
              <a:t>: </a:t>
            </a:r>
            <a:endParaRPr lang="en-US" dirty="0">
              <a:latin typeface="+mn-lt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47632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n-lt"/>
              </a:rPr>
              <a:t>•</a:t>
            </a:r>
            <a:r>
              <a:rPr lang="en-US" sz="2000" dirty="0">
                <a:effectLst/>
                <a:latin typeface="+mn-lt"/>
              </a:rPr>
              <a:t>	</a:t>
            </a:r>
            <a:r>
              <a:rPr lang="hr-HR" sz="2000" dirty="0" smtClean="0">
                <a:effectLst/>
                <a:latin typeface="+mn-lt"/>
              </a:rPr>
              <a:t>d</a:t>
            </a:r>
            <a:r>
              <a:rPr lang="en-US" sz="2000" dirty="0" err="1" smtClean="0">
                <a:effectLst/>
                <a:latin typeface="+mn-lt"/>
              </a:rPr>
              <a:t>ocument</a:t>
            </a:r>
            <a:r>
              <a:rPr lang="en-US" sz="2000" dirty="0" smtClean="0">
                <a:effectLst/>
                <a:latin typeface="+mn-lt"/>
              </a:rPr>
              <a:t> </a:t>
            </a:r>
            <a:r>
              <a:rPr lang="en-US" sz="2000" dirty="0">
                <a:effectLst/>
                <a:latin typeface="+mn-lt"/>
              </a:rPr>
              <a:t>the planning and the development of the project,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</a:t>
            </a:r>
            <a:r>
              <a:rPr lang="hr-HR" sz="2000" dirty="0" smtClean="0">
                <a:effectLst/>
                <a:latin typeface="+mn-lt"/>
              </a:rPr>
              <a:t>k</a:t>
            </a:r>
            <a:r>
              <a:rPr lang="en-US" sz="2000" dirty="0" err="1" smtClean="0">
                <a:effectLst/>
                <a:latin typeface="+mn-lt"/>
              </a:rPr>
              <a:t>eep</a:t>
            </a:r>
            <a:r>
              <a:rPr lang="en-US" sz="2000" dirty="0" smtClean="0">
                <a:effectLst/>
                <a:latin typeface="+mn-lt"/>
              </a:rPr>
              <a:t> </a:t>
            </a:r>
            <a:r>
              <a:rPr lang="en-US" sz="2000" dirty="0">
                <a:effectLst/>
                <a:latin typeface="+mn-lt"/>
              </a:rPr>
              <a:t>useful information (photos, quotes, comments, notes, mind-maps, ideas, etc.)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</a:t>
            </a:r>
            <a:r>
              <a:rPr lang="hr-HR" sz="2000" dirty="0" err="1" smtClean="0">
                <a:effectLst/>
                <a:latin typeface="+mn-lt"/>
              </a:rPr>
              <a:t>record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the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en-US" sz="2000" dirty="0" smtClean="0">
                <a:effectLst/>
                <a:latin typeface="+mn-lt"/>
              </a:rPr>
              <a:t>interactions </a:t>
            </a:r>
            <a:r>
              <a:rPr lang="en-US" sz="2000" dirty="0">
                <a:effectLst/>
                <a:latin typeface="+mn-lt"/>
              </a:rPr>
              <a:t>with sources, for example, teachers, supervisors, etc.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explore ideas and solutions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record </a:t>
            </a:r>
            <a:r>
              <a:rPr lang="hr-HR" sz="2000" dirty="0" err="1" smtClean="0">
                <a:effectLst/>
                <a:latin typeface="+mn-lt"/>
              </a:rPr>
              <a:t>resources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an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hr-HR" sz="2000" dirty="0" err="1" smtClean="0">
                <a:effectLst/>
                <a:latin typeface="+mn-lt"/>
              </a:rPr>
              <a:t>research</a:t>
            </a:r>
            <a:r>
              <a:rPr lang="hr-HR" sz="2000" dirty="0" smtClean="0">
                <a:effectLst/>
                <a:latin typeface="+mn-lt"/>
              </a:rPr>
              <a:t> </a:t>
            </a:r>
            <a:r>
              <a:rPr lang="en-US" sz="2000" dirty="0" smtClean="0">
                <a:effectLst/>
                <a:latin typeface="+mn-lt"/>
              </a:rPr>
              <a:t>and </a:t>
            </a:r>
            <a:r>
              <a:rPr lang="en-US" sz="2000" dirty="0">
                <a:effectLst/>
                <a:latin typeface="+mn-lt"/>
              </a:rPr>
              <a:t>maintain a bibliography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reflect on stages of the project and demonstrate your reflection on learning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n-lt"/>
              </a:rPr>
              <a:t>•	evaluate  completed </a:t>
            </a:r>
            <a:r>
              <a:rPr lang="en-US" sz="2000" dirty="0" smtClean="0">
                <a:effectLst/>
                <a:latin typeface="+mn-lt"/>
              </a:rPr>
              <a:t>work</a:t>
            </a:r>
            <a:endParaRPr lang="en-US" sz="2000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u="sng" dirty="0">
                <a:effectLst/>
                <a:latin typeface="+mn-lt"/>
              </a:rPr>
              <a:t>It is NOT a diary used on daily basis with detailed writing about what was done. </a:t>
            </a:r>
            <a:endParaRPr lang="hr-HR" sz="2000" b="1" u="sng" dirty="0" smtClean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b="1" u="sng" dirty="0">
              <a:effectLst/>
              <a:latin typeface="+mn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1800" dirty="0" err="1">
                <a:effectLst/>
                <a:latin typeface="+mn-lt"/>
              </a:rPr>
              <a:t>It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hr-HR" sz="1800" dirty="0" err="1">
                <a:effectLst/>
                <a:latin typeface="+mn-lt"/>
              </a:rPr>
              <a:t>can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hr-HR" sz="1800" dirty="0" err="1">
                <a:effectLst/>
                <a:latin typeface="+mn-lt"/>
              </a:rPr>
              <a:t>be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be written,</a:t>
            </a:r>
            <a:r>
              <a:rPr lang="hr-HR" sz="1800" dirty="0">
                <a:effectLst/>
                <a:latin typeface="+mn-lt"/>
              </a:rPr>
              <a:t> </a:t>
            </a:r>
            <a:r>
              <a:rPr lang="en-US" sz="1800" dirty="0">
                <a:effectLst/>
                <a:latin typeface="+mn-lt"/>
              </a:rPr>
              <a:t>visual, audio or a combination of these and might include both paper and electronic formats.</a:t>
            </a:r>
          </a:p>
        </p:txBody>
      </p:sp>
    </p:spTree>
    <p:extLst>
      <p:ext uri="{BB962C8B-B14F-4D97-AF65-F5344CB8AC3E}">
        <p14:creationId xmlns:p14="http://schemas.microsoft.com/office/powerpoint/2010/main" val="31996006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latin typeface="+mn-lt"/>
              </a:rPr>
              <a:t>IDENTIFYING THE GLOBAL CONTEXT OF THE PP</a:t>
            </a:r>
            <a:endParaRPr lang="hr-HR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What </a:t>
            </a:r>
            <a:r>
              <a:rPr lang="en-US" sz="2800" dirty="0">
                <a:latin typeface="+mn-lt"/>
              </a:rPr>
              <a:t>do I want to achieve through my personal project? </a:t>
            </a:r>
          </a:p>
          <a:p>
            <a:r>
              <a:rPr lang="en-US" sz="2800" dirty="0" smtClean="0">
                <a:latin typeface="+mn-lt"/>
              </a:rPr>
              <a:t>What </a:t>
            </a:r>
            <a:r>
              <a:rPr lang="en-US" sz="2800" dirty="0">
                <a:latin typeface="+mn-lt"/>
              </a:rPr>
              <a:t>do I want others to understand through my work? </a:t>
            </a:r>
          </a:p>
          <a:p>
            <a:r>
              <a:rPr lang="en-US" sz="2800" dirty="0" smtClean="0">
                <a:latin typeface="+mn-lt"/>
              </a:rPr>
              <a:t>What </a:t>
            </a:r>
            <a:r>
              <a:rPr lang="en-US" sz="2800" dirty="0">
                <a:latin typeface="+mn-lt"/>
              </a:rPr>
              <a:t>impact do I want my project to have? </a:t>
            </a:r>
          </a:p>
          <a:p>
            <a:r>
              <a:rPr lang="en-US" sz="2800" dirty="0" smtClean="0">
                <a:latin typeface="+mn-lt"/>
              </a:rPr>
              <a:t>How </a:t>
            </a:r>
            <a:r>
              <a:rPr lang="en-US" sz="2800" dirty="0">
                <a:latin typeface="+mn-lt"/>
              </a:rPr>
              <a:t>can a specific context give greater purpose to my project</a:t>
            </a:r>
            <a:r>
              <a:rPr lang="en-US" dirty="0">
                <a:latin typeface="+mn-lt"/>
              </a:rPr>
              <a:t>? </a:t>
            </a: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493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0715020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8020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738</Words>
  <Application>Microsoft Office PowerPoint</Application>
  <PresentationFormat>On-screen Show (4:3)</PresentationFormat>
  <Paragraphs>133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PERSONAL PROJECT </vt:lpstr>
      <vt:lpstr>WHAT IS THE PERSONAL PROJECT?</vt:lpstr>
      <vt:lpstr>WHAT DOES THE PP INCLUDE? </vt:lpstr>
      <vt:lpstr>A PRODUCT OR OUTCOME  </vt:lpstr>
      <vt:lpstr>          AIMS AND OBJECTIVES OF PP correspond to PP Assessment criteria  </vt:lpstr>
      <vt:lpstr>COMPLETING THE PERSONAL PROJECT </vt:lpstr>
      <vt:lpstr>What is process journal? A document where you: </vt:lpstr>
      <vt:lpstr>IDENTIFYING THE GLOBAL CONTEXT OF THE PP</vt:lpstr>
      <vt:lpstr>PowerPoint Presentation</vt:lpstr>
      <vt:lpstr>GLOBAL CONTEXTS </vt:lpstr>
      <vt:lpstr>GLOBAL CONTEXTS continued</vt:lpstr>
      <vt:lpstr> CREATING CRITERIA FOR THE PRODUCT/OUTCOME </vt:lpstr>
      <vt:lpstr>REPORTING THE PERSONAL PROJECT </vt:lpstr>
      <vt:lpstr>ACADEMIC HONESTY</vt:lpstr>
      <vt:lpstr>THE SUPERVISOR IS </vt:lpstr>
      <vt:lpstr>PHASE 1  OF  PP June 2015</vt:lpstr>
      <vt:lpstr>PHASE 2  OF PP  November 2015-RESEARCH DEADLINE</vt:lpstr>
      <vt:lpstr> PHASE 3 OF PP   January 2016  </vt:lpstr>
      <vt:lpstr>PHASE 4  OF PP  End of February 2016</vt:lpstr>
      <vt:lpstr> PP festival,    March ,2016  </vt:lpstr>
      <vt:lpstr>     KEEPING  </vt:lpstr>
      <vt:lpstr>THANK YOU  FOR LISTENING !!!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PROJECT</dc:title>
  <dc:creator>Darija Kos</dc:creator>
  <cp:lastModifiedBy>Darija Kos</cp:lastModifiedBy>
  <cp:revision>25</cp:revision>
  <dcterms:created xsi:type="dcterms:W3CDTF">2012-09-26T10:06:59Z</dcterms:created>
  <dcterms:modified xsi:type="dcterms:W3CDTF">2015-05-25T10:59:38Z</dcterms:modified>
</cp:coreProperties>
</file>