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1" r:id="rId3"/>
    <p:sldId id="264" r:id="rId4"/>
    <p:sldId id="265" r:id="rId5"/>
    <p:sldId id="266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B225DE2-BB85-8848-8A2C-27A32781FE13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7685C22-FFD4-7944-8720-F025DF04FFA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520" y="3886200"/>
            <a:ext cx="6400800" cy="17526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XV. </a:t>
            </a:r>
            <a:r>
              <a:rPr lang="hr-HR" sz="2000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g</a:t>
            </a:r>
            <a:r>
              <a:rPr lang="hr-HR" sz="2000" dirty="0" smtClean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imnazija, Zagreb</a:t>
            </a:r>
            <a:endParaRPr lang="hr-HR" sz="2000" dirty="0" smtClean="0">
              <a:solidFill>
                <a:schemeClr val="tx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ta-IN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a-IN" sz="5000" dirty="0" smtClean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</a:rPr>
              <a:t>Optical illusions</a:t>
            </a:r>
            <a:endParaRPr lang="en-US" sz="5000" dirty="0">
              <a:solidFill>
                <a:schemeClr val="tx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401_Fotor_Collag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4600" y="16002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2081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822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9068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0317_17293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828800" y="98044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8572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0317_17300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1828800" y="100076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5894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37668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3473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6002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8546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1" r="1251" b="25116"/>
          <a:stretch/>
        </p:blipFill>
        <p:spPr>
          <a:xfrm>
            <a:off x="1849120" y="827637"/>
            <a:ext cx="5445760" cy="4933083"/>
          </a:xfrm>
        </p:spPr>
      </p:pic>
    </p:spTree>
    <p:extLst>
      <p:ext uri="{BB962C8B-B14F-4D97-AF65-F5344CB8AC3E}">
        <p14:creationId xmlns:p14="http://schemas.microsoft.com/office/powerpoint/2010/main" val="6768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44" y="1600200"/>
            <a:ext cx="5032112" cy="4114800"/>
          </a:xfrm>
        </p:spPr>
      </p:pic>
    </p:spTree>
    <p:extLst>
      <p:ext uri="{BB962C8B-B14F-4D97-AF65-F5344CB8AC3E}">
        <p14:creationId xmlns:p14="http://schemas.microsoft.com/office/powerpoint/2010/main" val="10132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</TotalTime>
  <Words>7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Optical illusions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illusions</dc:title>
  <dc:creator>Apple</dc:creator>
  <cp:lastModifiedBy>nb-math1</cp:lastModifiedBy>
  <cp:revision>11</cp:revision>
  <dcterms:created xsi:type="dcterms:W3CDTF">2014-03-26T17:51:27Z</dcterms:created>
  <dcterms:modified xsi:type="dcterms:W3CDTF">2014-07-09T20:34:16Z</dcterms:modified>
</cp:coreProperties>
</file>