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5"/>
  </p:notesMasterIdLst>
  <p:sldIdLst>
    <p:sldId id="256" r:id="rId2"/>
    <p:sldId id="257" r:id="rId3"/>
    <p:sldId id="295" r:id="rId4"/>
    <p:sldId id="258" r:id="rId5"/>
    <p:sldId id="296" r:id="rId6"/>
    <p:sldId id="259" r:id="rId7"/>
    <p:sldId id="297" r:id="rId8"/>
    <p:sldId id="260" r:id="rId9"/>
    <p:sldId id="298" r:id="rId10"/>
    <p:sldId id="261" r:id="rId11"/>
    <p:sldId id="299" r:id="rId12"/>
    <p:sldId id="262" r:id="rId13"/>
    <p:sldId id="300" r:id="rId14"/>
    <p:sldId id="263" r:id="rId15"/>
    <p:sldId id="301" r:id="rId16"/>
    <p:sldId id="264" r:id="rId17"/>
    <p:sldId id="265" r:id="rId18"/>
    <p:sldId id="266" r:id="rId19"/>
    <p:sldId id="267" r:id="rId20"/>
    <p:sldId id="302" r:id="rId21"/>
    <p:sldId id="268" r:id="rId22"/>
    <p:sldId id="303" r:id="rId23"/>
    <p:sldId id="269" r:id="rId24"/>
    <p:sldId id="304" r:id="rId25"/>
    <p:sldId id="270" r:id="rId26"/>
    <p:sldId id="305" r:id="rId27"/>
    <p:sldId id="271" r:id="rId28"/>
    <p:sldId id="272" r:id="rId29"/>
    <p:sldId id="282" r:id="rId30"/>
    <p:sldId id="273" r:id="rId31"/>
    <p:sldId id="283" r:id="rId32"/>
    <p:sldId id="274" r:id="rId33"/>
    <p:sldId id="284" r:id="rId34"/>
    <p:sldId id="275" r:id="rId35"/>
    <p:sldId id="276" r:id="rId36"/>
    <p:sldId id="285" r:id="rId37"/>
    <p:sldId id="277" r:id="rId38"/>
    <p:sldId id="286" r:id="rId39"/>
    <p:sldId id="278" r:id="rId40"/>
    <p:sldId id="279" r:id="rId41"/>
    <p:sldId id="287" r:id="rId42"/>
    <p:sldId id="288" r:id="rId43"/>
    <p:sldId id="294" r:id="rId44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70BE7E5-7A83-4652-BFE2-28B118AFA019}" type="datetimeFigureOut">
              <a:rPr lang="hr-HR"/>
              <a:pPr>
                <a:defRPr/>
              </a:pPr>
              <a:t>17.4.2013.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96BC097-6294-4E9B-9AF7-D5ADB1BF947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1E6D2A-0767-4784-835A-5907F73BC712}" type="datetimeFigureOut">
              <a:rPr lang="hr-HR"/>
              <a:pPr>
                <a:defRPr/>
              </a:pPr>
              <a:t>17.4.2013.</a:t>
            </a:fld>
            <a:endParaRPr lang="hr-HR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0F2802-D72C-4BC1-BC5A-30DF7325F01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78170-5713-4D08-A154-88C50C10DC51}" type="datetimeFigureOut">
              <a:rPr lang="hr-HR"/>
              <a:pPr>
                <a:defRPr/>
              </a:pPr>
              <a:t>17.4.2013.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1A7B-305D-493B-AC09-904EFFC3A1C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F9FA2-2A11-4BCE-950F-0388C3A21F3D}" type="datetimeFigureOut">
              <a:rPr lang="hr-HR"/>
              <a:pPr>
                <a:defRPr/>
              </a:pPr>
              <a:t>17.4.2013.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7D8A-D7A9-4613-91D6-BD052F3031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D1D2A-3A33-4E85-996A-2099985D305F}" type="datetimeFigureOut">
              <a:rPr lang="hr-HR"/>
              <a:pPr>
                <a:defRPr/>
              </a:pPr>
              <a:t>17.4.2013.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AC589-146E-46A7-9DFB-BA61D585C11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3FEBB-173F-4750-BD06-C197300DEAB6}" type="datetimeFigureOut">
              <a:rPr lang="hr-HR"/>
              <a:pPr>
                <a:defRPr/>
              </a:pPr>
              <a:t>17.4.2013.</a:t>
            </a:fld>
            <a:endParaRPr lang="hr-HR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88E119-BE6A-4980-9F7F-2CDD2B521DE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A14D47-A421-4866-9F1C-9C87EBBF31F6}" type="datetimeFigureOut">
              <a:rPr lang="hr-HR"/>
              <a:pPr>
                <a:defRPr/>
              </a:pPr>
              <a:t>17.4.2013.</a:t>
            </a:fld>
            <a:endParaRPr lang="hr-HR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55DFF8-85CC-4C0B-93EC-C8015863C25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1F04A4-163D-489C-B665-D22B553B47CF}" type="datetimeFigureOut">
              <a:rPr lang="hr-HR"/>
              <a:pPr>
                <a:defRPr/>
              </a:pPr>
              <a:t>17.4.2013.</a:t>
            </a:fld>
            <a:endParaRPr lang="hr-HR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B627F6-4862-41C1-A8C1-05EEBAD8ECD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A56E8-0FBC-4DFA-84F6-5D6FA756675D}" type="datetimeFigureOut">
              <a:rPr lang="hr-HR"/>
              <a:pPr>
                <a:defRPr/>
              </a:pPr>
              <a:t>17.4.2013.</a:t>
            </a:fld>
            <a:endParaRPr lang="hr-H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B9AAA-4881-46E8-9A16-CD5299265D5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E5704-263C-4952-BE3F-DB85839A4035}" type="datetimeFigureOut">
              <a:rPr lang="hr-HR"/>
              <a:pPr>
                <a:defRPr/>
              </a:pPr>
              <a:t>17.4.2013.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0474CA6-5CC0-463A-A1FC-B1527424EF8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m_boo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57B5-2F44-4C31-AF1F-8D81F566AD92}" type="datetimeFigureOut">
              <a:rPr lang="hr-HR"/>
              <a:pPr>
                <a:defRPr/>
              </a:pPr>
              <a:t>17.4.2013.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2D0B9D-59C7-455C-A7CF-E64C689F6D5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DBCA80-B2D7-495F-878A-4A8168CFBF9B}" type="datetimeFigureOut">
              <a:rPr lang="hr-HR"/>
              <a:pPr>
                <a:defRPr/>
              </a:pPr>
              <a:t>17.4.2013.</a:t>
            </a:fld>
            <a:endParaRPr lang="hr-HR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1EFC6B7-0EC9-4183-B269-69079F9CF31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5D633-3968-4256-AF03-CE09925C5803}" type="datetimeFigureOut">
              <a:rPr lang="hr-HR"/>
              <a:pPr>
                <a:defRPr/>
              </a:pPr>
              <a:t>17.4.2013.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8EB77E-EC7A-40D6-8EEC-21CBDD700C9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5" r:id="rId2"/>
    <p:sldLayoutId id="2147483877" r:id="rId3"/>
    <p:sldLayoutId id="2147483878" r:id="rId4"/>
    <p:sldLayoutId id="2147483879" r:id="rId5"/>
    <p:sldLayoutId id="2147483874" r:id="rId6"/>
    <p:sldLayoutId id="2147483880" r:id="rId7"/>
    <p:sldLayoutId id="2147483881" r:id="rId8"/>
    <p:sldLayoutId id="2147483882" r:id="rId9"/>
    <p:sldLayoutId id="2147483873" r:id="rId10"/>
    <p:sldLayoutId id="21474838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hr-HR" smtClean="0"/>
              <a:t>Franciska &amp; Barbara, 3.D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188640"/>
            <a:ext cx="7164288" cy="18620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15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Likovi moći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33400"/>
          </a:xfrm>
        </p:spPr>
        <p:txBody>
          <a:bodyPr/>
          <a:lstStyle/>
          <a:p>
            <a:pPr algn="ctr" eaLnBrk="1" hangingPunct="1"/>
            <a:r>
              <a:rPr lang="hr-HR" smtClean="0"/>
              <a:t>John F. Kennedy – američki pečat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8" y="188640"/>
            <a:ext cx="71964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50 cents – “Half dollar”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4" descr="Half dol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276872"/>
            <a:ext cx="7708689" cy="387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24579" name="Content Placeholder 3" descr="images (1)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55875" y="765175"/>
            <a:ext cx="4257675" cy="5154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33400"/>
          </a:xfrm>
        </p:spPr>
        <p:txBody>
          <a:bodyPr/>
          <a:lstStyle/>
          <a:p>
            <a:pPr algn="ctr" eaLnBrk="1" hangingPunct="1"/>
            <a:r>
              <a:rPr lang="hr-HR" smtClean="0"/>
              <a:t>Susan B. Anthony – simbol Apolla 11, orao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1680" y="188640"/>
            <a:ext cx="59439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1 $ - “Silver dollar”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4" descr="silver dol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204864"/>
            <a:ext cx="7903764" cy="395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26627" name="Content Placeholder 3" descr="susan-b-anthony-320x240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981075"/>
            <a:ext cx="6397625" cy="4797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33400"/>
          </a:xfrm>
        </p:spPr>
        <p:txBody>
          <a:bodyPr/>
          <a:lstStyle/>
          <a:p>
            <a:pPr algn="ctr" eaLnBrk="1" hangingPunct="1"/>
            <a:r>
              <a:rPr lang="hr-HR" smtClean="0"/>
              <a:t>Sacagewea – leteći orao i 17 zvjezdica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3688" y="188640"/>
            <a:ext cx="572304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1 $ - “Gold dollar”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4" descr="gold dol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276872"/>
            <a:ext cx="7810122" cy="3870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28675" name="Content Placeholder 5" descr="Legends of West - Sacagawea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71775" y="549275"/>
            <a:ext cx="3549650" cy="5635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188640"/>
            <a:ext cx="47005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1 $ - novčanica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9699" name="Picture 5" descr="One dollar bi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092200"/>
            <a:ext cx="6913563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5898" y="207690"/>
            <a:ext cx="47005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2 $ - novčanica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23" name="Picture 4" descr="two-dollar-bill.jpg"/>
          <p:cNvPicPr>
            <a:picLocks noChangeAspect="1"/>
          </p:cNvPicPr>
          <p:nvPr/>
        </p:nvPicPr>
        <p:blipFill>
          <a:blip r:embed="rId3"/>
          <a:srcRect l="3284" t="2460" r="2606" b="4491"/>
          <a:stretch>
            <a:fillRect/>
          </a:stretch>
        </p:blipFill>
        <p:spPr bwMode="auto">
          <a:xfrm>
            <a:off x="1403350" y="981075"/>
            <a:ext cx="6491288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1959" y="207690"/>
            <a:ext cx="470051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 </a:t>
            </a:r>
            <a:r>
              <a:rPr lang="hr-HR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$ - novčanica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1747" name="Picture 3" descr="five-dollar-bil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052513"/>
            <a:ext cx="67691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us_5_series_2006_rever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890963"/>
            <a:ext cx="655320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t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981075"/>
            <a:ext cx="6915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 descr="back-new-ten-dollar-bi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860800"/>
            <a:ext cx="6604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52650" y="260648"/>
            <a:ext cx="50529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48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10 $ - novčanica</a:t>
            </a:r>
            <a:endParaRPr lang="en-US" sz="48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/>
          </p:cNvSpPr>
          <p:nvPr>
            <p:ph sz="quarter" idx="1"/>
          </p:nvPr>
        </p:nvSpPr>
        <p:spPr>
          <a:xfrm>
            <a:off x="611188" y="1484313"/>
            <a:ext cx="8153400" cy="649287"/>
          </a:xfrm>
        </p:spPr>
        <p:txBody>
          <a:bodyPr/>
          <a:lstStyle/>
          <a:p>
            <a:pPr algn="ctr" eaLnBrk="1" hangingPunct="1"/>
            <a:r>
              <a:rPr lang="hr-HR" sz="3200" smtClean="0"/>
              <a:t>Abraham Lincoln --- “E pluribus unum”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3728" y="188640"/>
            <a:ext cx="494250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 cent –”Penny”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" name="Picture 7" descr="Pen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132856"/>
            <a:ext cx="74930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33795" name="Content Placeholder 3" descr="Alexander-Hamilton-9326481-1-40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39975" y="981075"/>
            <a:ext cx="4984750" cy="498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20dollar_b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789363"/>
            <a:ext cx="6981825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dollarbill20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1187450" y="1052513"/>
            <a:ext cx="6878638" cy="2927350"/>
          </a:xfrm>
        </p:spPr>
      </p:pic>
      <p:sp>
        <p:nvSpPr>
          <p:cNvPr id="5" name="Rectangle 4"/>
          <p:cNvSpPr/>
          <p:nvPr/>
        </p:nvSpPr>
        <p:spPr>
          <a:xfrm>
            <a:off x="2051720" y="260648"/>
            <a:ext cx="50529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48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20 $ - novčanica</a:t>
            </a:r>
            <a:endParaRPr lang="en-US" sz="48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35843" name="Content Placeholder 3" descr="ajackso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00338" y="765175"/>
            <a:ext cx="4100512" cy="5348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back-fifty-dollar-bi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860800"/>
            <a:ext cx="6653213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50bil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971550" y="1125538"/>
            <a:ext cx="7381875" cy="2952750"/>
          </a:xfrm>
        </p:spPr>
      </p:pic>
      <p:sp>
        <p:nvSpPr>
          <p:cNvPr id="6" name="Rectangle 5"/>
          <p:cNvSpPr/>
          <p:nvPr/>
        </p:nvSpPr>
        <p:spPr>
          <a:xfrm>
            <a:off x="2123728" y="332656"/>
            <a:ext cx="505298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48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50 $ - novčanica</a:t>
            </a:r>
            <a:endParaRPr lang="en-US" sz="48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37891" name="Content Placeholder 3" descr="images (2)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16238" y="476250"/>
            <a:ext cx="3873500" cy="5768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one-hundred-100-dollar-bil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1052513"/>
            <a:ext cx="6985000" cy="3013075"/>
          </a:xfrm>
        </p:spPr>
      </p:pic>
      <p:pic>
        <p:nvPicPr>
          <p:cNvPr id="38915" name="Picture 5" descr="100-Dollar-Bill-Back-stock27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005263"/>
            <a:ext cx="6243638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23728" y="260648"/>
            <a:ext cx="540244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4800" b="1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100 $ - novčanica</a:t>
            </a:r>
            <a:endParaRPr lang="en-US" sz="48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39939" name="Content Placeholder 3" descr="220px-BenFranklinDuplessis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55875" y="836613"/>
            <a:ext cx="4251325" cy="5178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748465" cy="3600400"/>
          </a:xfrm>
        </p:spPr>
        <p:txBody>
          <a:bodyPr>
            <a:scene3d>
              <a:camera prst="obliqueTopRigh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 eaLnBrk="1" hangingPunct="1">
              <a:defRPr/>
            </a:pPr>
            <a:r>
              <a:rPr lang="hr-HR" sz="239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latin typeface="Jokerman" pitchFamily="82" charset="0"/>
              </a:rPr>
              <a:t>KVIZ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33375"/>
            <a:ext cx="4321175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619672" y="5085184"/>
            <a:ext cx="5832648" cy="1584176"/>
          </a:xfrm>
          <a:solidFill>
            <a:schemeClr val="accent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hr-HR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oudy Stout" pitchFamily="18" charset="0"/>
              </a:rPr>
              <a:t>Juraj Dobrila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Content Placeholder 3" descr="10_Kun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5441" r="4466" b="49712"/>
          <a:stretch>
            <a:fillRect/>
          </a:stretch>
        </p:blipFill>
        <p:spPr>
          <a:xfrm>
            <a:off x="539750" y="1412875"/>
            <a:ext cx="82804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16387" name="Content Placeholder 3" descr="Abraham_Lincoln_November_1863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39975" y="476250"/>
            <a:ext cx="4621213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44035" name="Content Placeholder 3" descr="5 kun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r="252" b="51050"/>
          <a:stretch>
            <a:fillRect/>
          </a:stretch>
        </p:blipFill>
        <p:spPr>
          <a:xfrm>
            <a:off x="611188" y="1773238"/>
            <a:ext cx="8015287" cy="3932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45059" name="Content Placeholder 3" descr="ir183kk931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25538"/>
            <a:ext cx="8575675" cy="4522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60350"/>
            <a:ext cx="4356100" cy="57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403648" y="4941168"/>
            <a:ext cx="6696744" cy="1710680"/>
          </a:xfrm>
          <a:solidFill>
            <a:schemeClr val="accent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hr-HR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oudy Stout" pitchFamily="18" charset="0"/>
              </a:rPr>
              <a:t>Ivan Mažurani</a:t>
            </a:r>
            <a:r>
              <a:rPr lang="hr-HR" sz="6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oudy Stout" pitchFamily="18" charset="0"/>
              </a:rPr>
              <a:t>ć</a:t>
            </a:r>
            <a:endParaRPr lang="hr-HR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oudy Stou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47107" name="Content Placeholder 3" descr="20 kun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r="1556" b="50801"/>
          <a:stretch>
            <a:fillRect/>
          </a:stretch>
        </p:blipFill>
        <p:spPr>
          <a:xfrm>
            <a:off x="539750" y="1341438"/>
            <a:ext cx="8151813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48131" name="Content Placeholder 3" descr="Josip-Jelačić-485x27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28775"/>
            <a:ext cx="7021512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77533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50179" name="Picture 2" descr="http://stari.nsk.hr/UserFiles/Image/Bastina/Portreti%20autora/marul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476250"/>
            <a:ext cx="4530725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library.yale.edu/slavic/croatia/history/Radic_m.jpg"/>
          <p:cNvPicPr>
            <a:picLocks noChangeAspect="1" noChangeArrowheads="1"/>
          </p:cNvPicPr>
          <p:nvPr/>
        </p:nvPicPr>
        <p:blipFill>
          <a:blip r:embed="rId2"/>
          <a:srcRect l="5981" t="3844" r="4292" b="3903"/>
          <a:stretch>
            <a:fillRect/>
          </a:stretch>
        </p:blipFill>
        <p:spPr bwMode="auto">
          <a:xfrm>
            <a:off x="2700338" y="404813"/>
            <a:ext cx="43195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725144"/>
            <a:ext cx="5544616" cy="1710680"/>
          </a:xfrm>
          <a:solidFill>
            <a:schemeClr val="accent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hr-HR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oudy Stout" pitchFamily="18" charset="0"/>
              </a:rPr>
              <a:t>Stjepan Radi</a:t>
            </a:r>
            <a:r>
              <a:rPr lang="hr-HR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oudy Stout" pitchFamily="18" charset="0"/>
              </a:rPr>
              <a:t>ć</a:t>
            </a:r>
            <a:endParaRPr lang="hr-HR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oudy Stou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52227" name="Picture 5" descr="novcanica200kuna-540p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838835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53251" name="Picture 1"/>
          <p:cNvPicPr>
            <a:picLocks noChangeAspect="1" noChangeArrowheads="1"/>
          </p:cNvPicPr>
          <p:nvPr/>
        </p:nvPicPr>
        <p:blipFill>
          <a:blip r:embed="rId2"/>
          <a:srcRect l="932"/>
          <a:stretch>
            <a:fillRect/>
          </a:stretch>
        </p:blipFill>
        <p:spPr bwMode="auto">
          <a:xfrm>
            <a:off x="827088" y="1484313"/>
            <a:ext cx="7643812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557338"/>
            <a:ext cx="8893175" cy="531812"/>
          </a:xfrm>
        </p:spPr>
        <p:txBody>
          <a:bodyPr/>
          <a:lstStyle/>
          <a:p>
            <a:pPr algn="ctr" eaLnBrk="1" hangingPunct="1"/>
            <a:r>
              <a:rPr lang="hr-HR" sz="3200" smtClean="0"/>
              <a:t>Thomas Jefferson  --- Monticelo (Jeffersonov dom)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1038" y="188640"/>
            <a:ext cx="546014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 cents – “Nickel”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4" descr="Nick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204864"/>
            <a:ext cx="7762445" cy="3930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cevic.jpg"/>
          <p:cNvPicPr>
            <a:picLocks noChangeAspect="1"/>
          </p:cNvPicPr>
          <p:nvPr/>
        </p:nvPicPr>
        <p:blipFill>
          <a:blip r:embed="rId2"/>
          <a:srcRect t="9744"/>
          <a:stretch>
            <a:fillRect/>
          </a:stretch>
        </p:blipFill>
        <p:spPr bwMode="auto">
          <a:xfrm>
            <a:off x="1331913" y="333375"/>
            <a:ext cx="6897687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869160"/>
            <a:ext cx="6101680" cy="1656184"/>
          </a:xfrm>
          <a:solidFill>
            <a:schemeClr val="accent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hr-HR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oudy Stout" pitchFamily="18" charset="0"/>
              </a:rPr>
              <a:t>Ante star</a:t>
            </a:r>
            <a:r>
              <a:rPr lang="hr-HR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oudy Stout" pitchFamily="18" charset="0"/>
              </a:rPr>
              <a:t>č</a:t>
            </a:r>
            <a:r>
              <a:rPr lang="hr-HR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oudy Stout" pitchFamily="18" charset="0"/>
              </a:rPr>
              <a:t>evi</a:t>
            </a:r>
            <a:r>
              <a:rPr lang="hr-HR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oudy Stout" pitchFamily="18" charset="0"/>
              </a:rPr>
              <a:t>ć</a:t>
            </a:r>
            <a:endParaRPr lang="hr-HR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oudy Stou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5529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28775"/>
            <a:ext cx="82169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ndulic_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33375"/>
            <a:ext cx="5083175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373216"/>
            <a:ext cx="8153400" cy="9906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oudy Stout" pitchFamily="18" charset="0"/>
              </a:rPr>
              <a:t>Ivan gunduli</a:t>
            </a:r>
            <a:r>
              <a:rPr lang="hr-HR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Goudy Stout" pitchFamily="18" charset="0"/>
              </a:rPr>
              <a:t>ć</a:t>
            </a:r>
            <a:endParaRPr lang="hr-HR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Goudy Stou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3644900"/>
            <a:ext cx="8153400" cy="2451100"/>
          </a:xfrm>
        </p:spPr>
        <p:txBody>
          <a:bodyPr/>
          <a:lstStyle/>
          <a:p>
            <a:pPr eaLnBrk="1" hangingPunct="1"/>
            <a:r>
              <a:rPr lang="hr-HR" sz="2800" smtClean="0"/>
              <a:t>Prezentaciju radile</a:t>
            </a:r>
            <a:r>
              <a:rPr lang="hr-HR" sz="2800" smtClean="0">
                <a:latin typeface="Curlz MT" pitchFamily="82" charset="0"/>
              </a:rPr>
              <a:t>: </a:t>
            </a:r>
          </a:p>
          <a:p>
            <a:pPr eaLnBrk="1" hangingPunct="1"/>
            <a:r>
              <a:rPr lang="hr-HR" sz="2800" b="1" smtClean="0">
                <a:latin typeface="Curlz MT" pitchFamily="82" charset="0"/>
              </a:rPr>
              <a:t>Franciska Ljubi</a:t>
            </a:r>
            <a:r>
              <a:rPr lang="hr-HR" sz="2800" smtClean="0">
                <a:latin typeface="Curlz MT" pitchFamily="82" charset="0"/>
              </a:rPr>
              <a:t>ć </a:t>
            </a:r>
            <a:r>
              <a:rPr lang="hr-HR" sz="2800" b="1" smtClean="0">
                <a:latin typeface="Curlz MT" pitchFamily="82" charset="0"/>
              </a:rPr>
              <a:t>i </a:t>
            </a:r>
          </a:p>
          <a:p>
            <a:pPr eaLnBrk="1" hangingPunct="1"/>
            <a:r>
              <a:rPr lang="hr-HR" sz="2800" b="1" smtClean="0">
                <a:latin typeface="Curlz MT" pitchFamily="82" charset="0"/>
              </a:rPr>
              <a:t>Barbara Kali</a:t>
            </a:r>
            <a:r>
              <a:rPr lang="hr-HR" sz="2800" smtClean="0">
                <a:latin typeface="Curlz MT" pitchFamily="82" charset="0"/>
              </a:rPr>
              <a:t>č</a:t>
            </a:r>
            <a:r>
              <a:rPr lang="hr-HR" sz="2800" b="1" smtClean="0">
                <a:latin typeface="Curlz MT" pitchFamily="82" charset="0"/>
              </a:rPr>
              <a:t>anec, 3.D</a:t>
            </a:r>
          </a:p>
          <a:p>
            <a:pPr eaLnBrk="1" hangingPunct="1"/>
            <a:endParaRPr lang="hr-HR" smtClean="0">
              <a:latin typeface="Curlz MT" pitchFamily="82" charset="0"/>
            </a:endParaRPr>
          </a:p>
        </p:txBody>
      </p:sp>
      <p:pic>
        <p:nvPicPr>
          <p:cNvPr id="64514" name="Picture 2" descr="http://s3.amazonaws.com/rapgenius/fac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916113"/>
            <a:ext cx="28257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827088" y="1916113"/>
            <a:ext cx="44656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4000"/>
              <a:t>HVALA NA PAŽNJI!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18435" name="Content Placeholder 3" descr="Thomas-Jefferson-9353715-1-40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8175" y="620713"/>
            <a:ext cx="5546725" cy="5546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188" y="1484313"/>
            <a:ext cx="8153400" cy="936625"/>
          </a:xfrm>
        </p:spPr>
        <p:txBody>
          <a:bodyPr>
            <a:normAutofit lnSpcReduction="1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hr-HR" dirty="0" smtClean="0"/>
              <a:t>Franklin Delano Roosevelt –Maslinova grančica, baklja, hrastova grančica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763688" y="188640"/>
            <a:ext cx="554190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10 cents – “Dime”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4" descr="Di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420888"/>
            <a:ext cx="7848872" cy="389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20483" name="Content Placeholder 3" descr="220px-FDR_in_1933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84438" y="620713"/>
            <a:ext cx="4505325" cy="5303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604838"/>
          </a:xfrm>
        </p:spPr>
        <p:txBody>
          <a:bodyPr/>
          <a:lstStyle/>
          <a:p>
            <a:pPr algn="ctr" eaLnBrk="1" hangingPunct="1"/>
            <a:r>
              <a:rPr lang="hr-HR" smtClean="0"/>
              <a:t>George Washington – Američki orao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9672" y="188640"/>
            <a:ext cx="628652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25 cents – “Quarter”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" name="Picture 2" descr="http://secretaryofinnovation.com/wp-content/uploads/2010/10/george-washington-quarter-dol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3677208" cy="3616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ww.usmint.gov/mint_programs/atb/images/quarter-rever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20888"/>
            <a:ext cx="3600400" cy="3600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hr-HR" smtClean="0"/>
          </a:p>
        </p:txBody>
      </p:sp>
      <p:pic>
        <p:nvPicPr>
          <p:cNvPr id="22531" name="Content Placeholder 3" descr="Gilbert_Stuart_Williamstown_Portrait_of_George_Washingto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11413" y="765175"/>
            <a:ext cx="4313237" cy="515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TS010352480</Template>
  <TotalTime>752</TotalTime>
  <Words>54</Words>
  <Application>Microsoft Office PowerPoint</Application>
  <PresentationFormat>On-screen Show (4:3)</PresentationFormat>
  <Paragraphs>12</Paragraphs>
  <Slides>43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Predložak dizajna</vt:lpstr>
      </vt:variant>
      <vt:variant>
        <vt:i4>9</vt:i4>
      </vt:variant>
      <vt:variant>
        <vt:lpstr>Naslovi slajdova</vt:lpstr>
      </vt:variant>
      <vt:variant>
        <vt:i4>43</vt:i4>
      </vt:variant>
    </vt:vector>
  </HeadingPairs>
  <TitlesOfParts>
    <vt:vector size="58" baseType="lpstr">
      <vt:lpstr>Arial</vt:lpstr>
      <vt:lpstr>Tw Cen MT</vt:lpstr>
      <vt:lpstr>Wingdings</vt:lpstr>
      <vt:lpstr>Wingdings 2</vt:lpstr>
      <vt:lpstr>Calibri</vt:lpstr>
      <vt:lpstr>Curlz MT</vt:lpstr>
      <vt:lpstr>Student presentation</vt:lpstr>
      <vt:lpstr>Student presentation</vt:lpstr>
      <vt:lpstr>Student presentation</vt:lpstr>
      <vt:lpstr>Student presentation</vt:lpstr>
      <vt:lpstr>Student presentation</vt:lpstr>
      <vt:lpstr>Student presentation</vt:lpstr>
      <vt:lpstr>Student presentation</vt:lpstr>
      <vt:lpstr>Student presentation</vt:lpstr>
      <vt:lpstr>Student presentation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-</dc:creator>
  <cp:lastModifiedBy>Franciska</cp:lastModifiedBy>
  <cp:revision>78</cp:revision>
  <dcterms:created xsi:type="dcterms:W3CDTF">2013-03-24T14:29:48Z</dcterms:created>
  <dcterms:modified xsi:type="dcterms:W3CDTF">2013-04-17T15:31:04Z</dcterms:modified>
</cp:coreProperties>
</file>