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3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300" r:id="rId17"/>
    <p:sldId id="302" r:id="rId18"/>
    <p:sldId id="301" r:id="rId19"/>
    <p:sldId id="270" r:id="rId20"/>
    <p:sldId id="271" r:id="rId21"/>
    <p:sldId id="283" r:id="rId22"/>
    <p:sldId id="272" r:id="rId23"/>
    <p:sldId id="273" r:id="rId24"/>
    <p:sldId id="289" r:id="rId25"/>
    <p:sldId id="285" r:id="rId26"/>
    <p:sldId id="274" r:id="rId27"/>
    <p:sldId id="275" r:id="rId28"/>
    <p:sldId id="291" r:id="rId29"/>
    <p:sldId id="276" r:id="rId30"/>
    <p:sldId id="257" r:id="rId31"/>
    <p:sldId id="277" r:id="rId32"/>
    <p:sldId id="292" r:id="rId33"/>
    <p:sldId id="293" r:id="rId34"/>
    <p:sldId id="295" r:id="rId35"/>
    <p:sldId id="296" r:id="rId36"/>
    <p:sldId id="294" r:id="rId37"/>
    <p:sldId id="299" r:id="rId38"/>
    <p:sldId id="297" r:id="rId39"/>
    <p:sldId id="278" r:id="rId4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05"/>
    <a:srgbClr val="FF5B19"/>
    <a:srgbClr val="FF33FF"/>
    <a:srgbClr val="47B9FF"/>
    <a:srgbClr val="006668"/>
    <a:srgbClr val="B0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2DBC-408C-4956-A0FF-4F16F80D1F19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40422-038D-409C-BD3A-7F02D1B7A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7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Rombovi, kvadratici podijeljeni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04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Diamonds, symetry, donji dio m hlaca simetrican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4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Rombovi na carapama, krugovi na suknji i spirale na jakni (muskoj)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60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Horizonatalne</a:t>
            </a:r>
            <a:r>
              <a:rPr lang="hr-HR" baseline="0" dirty="0" smtClean="0"/>
              <a:t> i vertikalne linie na prsluku</a:t>
            </a:r>
          </a:p>
          <a:p>
            <a:r>
              <a:rPr lang="hr-HR" baseline="0" dirty="0" smtClean="0"/>
              <a:t>Kvadratasta kopca na cipelama</a:t>
            </a:r>
          </a:p>
          <a:p>
            <a:r>
              <a:rPr lang="hr-HR" baseline="0" dirty="0" smtClean="0"/>
              <a:t>Kuglica na nausnicama??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46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Kuglice kao ukras na 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81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Trokut sesir</a:t>
            </a:r>
          </a:p>
          <a:p>
            <a:r>
              <a:rPr lang="hr-HR" dirty="0" smtClean="0"/>
              <a:t>Paska cipka je puna svega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84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Kuglice, i na covjeku su kao gumbi</a:t>
            </a:r>
          </a:p>
          <a:p>
            <a:r>
              <a:rPr lang="hr-HR" dirty="0" smtClean="0"/>
              <a:t>I sibenska kapa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00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Ponovno dukati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13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Dukati</a:t>
            </a:r>
          </a:p>
          <a:p>
            <a:r>
              <a:rPr lang="hr-HR" dirty="0" smtClean="0"/>
              <a:t>Trokuti na cipelama i simetrija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16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Ovan haha</a:t>
            </a:r>
          </a:p>
          <a:p>
            <a:r>
              <a:rPr lang="hr-HR" dirty="0" smtClean="0"/>
              <a:t>Simetricni ukrasi</a:t>
            </a:r>
            <a:r>
              <a:rPr lang="hr-HR" baseline="0" dirty="0" smtClean="0"/>
              <a:t> na rukavima i tak to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40422-038D-409C-BD3A-7F02D1B7ABED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20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8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49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14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722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45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68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90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0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5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19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03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800">
              <a:srgbClr val="050505"/>
            </a:gs>
            <a:gs pos="0">
              <a:schemeClr val="bg1">
                <a:tint val="80000"/>
                <a:satMod val="300000"/>
              </a:schemeClr>
            </a:gs>
            <a:gs pos="98000">
              <a:schemeClr val="bg1">
                <a:shade val="30000"/>
                <a:satMod val="200000"/>
                <a:lumMod val="92000"/>
                <a:lumOff val="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47CB-536A-4144-B382-535A7C28BB2E}" type="datetimeFigureOut">
              <a:rPr lang="hr-HR" smtClean="0"/>
              <a:t>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F7A8-1ED8-4C24-B7FF-8079FFDB6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495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7.wdp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microsoft.com/office/2007/relationships/hdphoto" Target="../media/hdphoto1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10" Type="http://schemas.openxmlformats.org/officeDocument/2006/relationships/image" Target="../media/image42.jpe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64.jpeg"/><Relationship Id="rId4" Type="http://schemas.microsoft.com/office/2007/relationships/hdphoto" Target="../media/hdphoto15.wdp"/><Relationship Id="rId9" Type="http://schemas.openxmlformats.org/officeDocument/2006/relationships/image" Target="../media/image6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78.jpeg"/><Relationship Id="rId7" Type="http://schemas.openxmlformats.org/officeDocument/2006/relationships/image" Target="../media/image80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79.jpeg"/><Relationship Id="rId4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microsoft.com/office/2007/relationships/hdphoto" Target="../media/hdphoto2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g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err="1" smtClean="0"/>
              <a:t>Geometry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national</a:t>
            </a:r>
            <a:r>
              <a:rPr lang="hr-HR" dirty="0" smtClean="0"/>
              <a:t> </a:t>
            </a:r>
            <a:r>
              <a:rPr lang="hr-HR" dirty="0" err="1" smtClean="0"/>
              <a:t>ornaments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Commenius</a:t>
            </a:r>
            <a:endParaRPr lang="hr-HR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 smtClean="0"/>
              <a:t>Croatia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1872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188640"/>
            <a:ext cx="8229600" cy="1143000"/>
          </a:xfrm>
        </p:spPr>
        <p:txBody>
          <a:bodyPr/>
          <a:lstStyle/>
          <a:p>
            <a:r>
              <a:rPr lang="hr-HR" dirty="0" smtClean="0"/>
              <a:t>9. Lika - Senj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1988418" cy="2485523"/>
          </a:xfrm>
        </p:spPr>
      </p:pic>
      <p:pic>
        <p:nvPicPr>
          <p:cNvPr id="9222" name="Picture 6" descr="https://encrypted-tbn2.gstatic.com/images?q=tbn:ANd9GcRcGDVKK1zN2I3T35b5XHgHT944hM_ayFYGDsFqLIqvsh-CR3wG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1" y="4165322"/>
            <a:ext cx="3040823" cy="22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264.photobucket.com/albums/ii164/njofra1/kapavto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0319"/>
            <a:ext cx="2160240" cy="2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Rxj2XDvp_uYCg_EcI6PwmUEla2SQAAjto2j5t7CqE0ieVT8-an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2.gstatic.com/images?q=tbn:ANd9GcQcKmNV9WT8RfTmrnrc9d1z7jG9I709KyRcy9w9rpNjrrVKdfRxL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043781" cy="22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hrvatskifolklor.net/images/nosnje/lik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r="6760" b="10878"/>
          <a:stretch/>
        </p:blipFill>
        <p:spPr bwMode="auto">
          <a:xfrm>
            <a:off x="6012160" y="3110159"/>
            <a:ext cx="2752694" cy="35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84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dirty="0" smtClean="0"/>
              <a:t>10. Virovitica - Podravina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1944216" cy="24497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690279" cy="2455713"/>
          </a:xfrm>
          <a:prstGeom prst="rect">
            <a:avLst/>
          </a:prstGeom>
        </p:spPr>
      </p:pic>
      <p:pic>
        <p:nvPicPr>
          <p:cNvPr id="9218" name="Picture 2" descr="http://t0.gstatic.com/images?q=tbn:ANd9GcQlydq0vUKSi_OIQGQk1QfelGzobhMmaR7cdLjXN4zFq8iyncfDc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4" t="3697" r="5684" b="7324"/>
          <a:stretch/>
        </p:blipFill>
        <p:spPr bwMode="auto">
          <a:xfrm>
            <a:off x="3717419" y="3356992"/>
            <a:ext cx="2136449" cy="32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ro-eu.com/galerija-fotografija/albums/userpics/10001/Podravina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" b="7430"/>
          <a:stretch/>
        </p:blipFill>
        <p:spPr bwMode="auto">
          <a:xfrm>
            <a:off x="5724128" y="1268760"/>
            <a:ext cx="3135197" cy="40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07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57440"/>
            <a:ext cx="8229600" cy="1143000"/>
          </a:xfrm>
        </p:spPr>
        <p:txBody>
          <a:bodyPr/>
          <a:lstStyle/>
          <a:p>
            <a:r>
              <a:rPr lang="hr-HR" dirty="0" smtClean="0"/>
              <a:t>11. Požega - Slavonia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15375"/>
            <a:ext cx="2011089" cy="256227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1723"/>
            <a:ext cx="3528392" cy="2642888"/>
          </a:xfrm>
          <a:prstGeom prst="rect">
            <a:avLst/>
          </a:prstGeom>
        </p:spPr>
      </p:pic>
      <p:pic>
        <p:nvPicPr>
          <p:cNvPr id="8194" name="Picture 2" descr="http://cro-eu.com/galerija-fotografija/albums/userpics/10001/Slavonija_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9302"/>
          <a:stretch/>
        </p:blipFill>
        <p:spPr bwMode="auto">
          <a:xfrm>
            <a:off x="2699792" y="3140968"/>
            <a:ext cx="26798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699495" cy="2461846"/>
          </a:xfrm>
          <a:prstGeom prst="rect">
            <a:avLst/>
          </a:prstGeom>
        </p:spPr>
      </p:pic>
      <p:pic>
        <p:nvPicPr>
          <p:cNvPr id="8196" name="Picture 4" descr="http://i331.photobucket.com/albums/l447/djjaquanix/etno%20slavonija/172675_10150128714713921_558383920_6390110_4673478_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27" y="260648"/>
            <a:ext cx="2232248" cy="33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47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7" y="116632"/>
            <a:ext cx="8229600" cy="1143000"/>
          </a:xfrm>
        </p:spPr>
        <p:txBody>
          <a:bodyPr/>
          <a:lstStyle/>
          <a:p>
            <a:r>
              <a:rPr lang="hr-HR" dirty="0" smtClean="0"/>
              <a:t>12. Brod - Posavina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1996802" cy="2601894"/>
          </a:xfrm>
        </p:spPr>
      </p:pic>
      <p:pic>
        <p:nvPicPr>
          <p:cNvPr id="13314" name="Picture 2" descr="http://www.adriaticmaps.com/Kirin/3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55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3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696" y="260648"/>
            <a:ext cx="8229600" cy="1143000"/>
          </a:xfrm>
        </p:spPr>
        <p:txBody>
          <a:bodyPr/>
          <a:lstStyle/>
          <a:p>
            <a:r>
              <a:rPr lang="hr-HR" dirty="0" smtClean="0"/>
              <a:t>13. Zadar county</a:t>
            </a:r>
            <a:endParaRPr lang="hr-HR" dirty="0"/>
          </a:p>
        </p:txBody>
      </p:sp>
      <p:pic>
        <p:nvPicPr>
          <p:cNvPr id="5122" name="Picture 2" descr="https://encrypted-tbn0.gstatic.com/images?q=tbn:ANd9GcR5_nhFjEimAvyDTBXJAlIVi-jdA0GpFIrWv4wepwhT8Q3JVyJ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" y="1556792"/>
            <a:ext cx="28840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80717"/>
            <a:ext cx="2806228" cy="432562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0337"/>
            <a:ext cx="2020614" cy="2536829"/>
          </a:xfrm>
        </p:spPr>
      </p:pic>
      <p:sp>
        <p:nvSpPr>
          <p:cNvPr id="7" name="AutoShape 6" descr="data:image/jpeg;base64,/9j/4AAQSkZJRgABAQAAAQABAAD/2wCEAAkGBhQSERQUEhQVFRQUFxQYFRYUFBUUFBcYFBQWFRUXFBYXHCYeGBojHBUUHy8gIycpLC0sFx8xNTAqNSYrLCkBCQoKDgwOGg8PGiodHSQsKSksKSkpKSkpKSkpLCwsLCwsKSkpKSwsKSkpKSksKSksKSwpKSksKSksKSksKSwpLP/AABEIARcAtQMBIgACEQEDEQH/xAAcAAAABwEBAAAAAAAAAAAAAAAAAQIEBQYHAwj/xABHEAACAQIEAgcEBggDBgcAAAABAhEAAwQSITEFQQYTIlFhcYEHMpGhFCNSscHwM0JicoKSstEIouEVJENTwvE0Y3N0k7PD/8QAGgEAAgMBAQAAAAAAAAAAAAAAAAECAwQFBv/EACoRAAICAQMCBgICAwAAAAAAAAABAhEDEiExBAUTIjJBUWFxgRQjM0JS/9oADAMBAAIRAxEAPwDZraUsUlaNjURh5qMGuYNKBpgKoCimhNACpoTSQaOaADiiihNAUAJIpJpdCKBCQtLAoxR0AFFKAopoxQACtJK0uaFAHPLQiulFQM5RREV1ikmgDgwoV1IoUAEKLNRikxQIINSg1c51pQNAzoKFEDR0CBQmk1UPaF07HD7ahArXrklc85EUaF2A310AG58BSbonGLk6RcGuAbkDzMUqa8w4zpHcvszXWuX7kMxJ2AG+VdlA7gBSeEe0O/hrqPbNyAZKF3KMJ7SlScuo0qtTbfBpydPGEfVv8UeoZoxTLhnEUv2bd62ZS6iup8GGYT46/KnYNWmQXFAUU0KBB0KI0KADoGioUAHQFFRTQAqaI0KBoGIoUqhQAgCiAo1oKKBCCKInWlMm9JyUDDU0uaQopVAgE15+9vPZ4jbh9WsISpPuwzgAee/xr0BWLe2HgrW8daxR7Vu+i2TmUFQyEShn7Sljy1B1pMnDd0M+AYdbeCzuqq6oUzZhDCQ6sD4hgT4z3VyTiCRvb97NICjWIJkayQfUVwfh9rEWhYdmTqx9WBsSBlG8zppUXxHgdm3Yt2S4z9ZmYxlchwwkL9kZfgDWPaTuzrNuEdNJo1H2Im4MFeVs3VpfYWcwMZIk5J1yzy5Ga0aar3QLC9Xw3CJERZQ89cwzE698z61YBW1HIfJ0Bo6QDRPdABJ2FBE6GuYxC69pdPEVWsd0hRbF7FXSeotgmBr7py5QBoWnQ9zGOVZtivaNxFXW99DVbHK1BNzL9osDKmPCNNqi3RNRs3BbgI0IPlSqo/RXpjZxtvrLDEMsB0bR0nYOBuDBg7GrfhsVmGuh7v7U0yLQ5mioCjpiCmgaEUIoGFNCgTR0AcwaVFIU0qaAEk0KItSS1ACgaGao/ivGLeGtNdvMFVQTuJYgTlQH3mPICsY4x7RsVeZj1j21kxbtnIADsGZe0xHeahKaiXYsEsvBul28FBZiFA3LEKB5k6VROnvGsJjMJdwyt1rOjsjIJVGsq1wObm2mU6Cdz31ll/jtwoWuMzmQEFx2uDNyhWJH/am3D+kF3D3lvmXAMMD+tbIi4oU6Dsk1GMpS4LJ4Y4vVyT3D7CgICwVwmVWJhS0QrSe4wfjVf4/0dKXLR+kZ7lxgGuFu0CSATE6ATt3Cr1xDg1rE2wcPctmw4lCxYBDlBAzQRpMSSCNjtmqm4To+2EF+/dgkW8QqprOnYLsToFBkDUkkaaA1DHBpsuzZozimeiuHsvVJkZXUKoDIQVMACVI0jSnmavNfAelOIw5+ruMpP2TAbzHuz5jWtB4L7Wn0F9A3kOrf01yk+EL51PxKdSKv4spR1Y90ajcuhQSdhUNjeKEsgGol+yCCx+rcqT6rHm1dcFxS1i7YuWWzBT2l2IaJyuvJhO1MOIYQGHZynVdvMumQQR2RzMbzM7VYnZmaaILppdtWuE23IzW1+jMAIWf1gMp035d4qm43pXaGHS9ByvoF5giQdzyIq98Zs9bw4oVByZCykAR2sw02iG+RFUN7dr9FFsgZhlB1JJJMhhoaz5Wkzf0sW4uhz7Ora3L+Mu2W6oPYtoGI0zvcGVtDrqp2rXbMDQnX5nxis36A4UKuJZVAGewBuFGVbjaxtEjar3avC+ATmCgMrL7pMRqSDI8p5kHWpwe1mbMmpNMl7OK7WQ+9Eg/ge4x8fSnQqOt38hXskhoEqJyiNCwmY8dYqRBq1GdgoGhNEaYgUKE0KBnC2aXXFDSy1IAjzqu9Mel1rh9g3bksx0t2wYa40bDuA3J5DxgVJcY41bw1m5evNFtFlvHkAO9iYAHea829KOkdzH4hr97QGcicrdtToi+JJ1PMyaGSirOt7j1/GYh8ViXLFQRbXXIhf3UtrsoA1+Z1oraT+fvrlatEJbXmYdvEvr90D0Nd1GtY5ytnoelxKGNDHG3O3B2SPEaiZqT4Xa661ctAS6r1lvvORiWTxBR2IHetR3F7X1gPNlHhqp+HdTvhKsLttlOUh1PORqNRG2/LlW3F6UcPqb8R2NsJx2/w+4HsP9XdEvbOtpwNGVl8iddCJ3qd6dcYuXLi4fULeyXCT73Vam0k8lCySOZC91c+MMgxWKFvqEQjGKv0gaQGBAt9zk7baTNdeKAddec9SQ9qwyNeLC6FnLlsaETBEjSlJeZFa4ZF8RGR0EaotssPEdvY+DU5vqCzQIE6Dw5R30OOuXNlyBD2kzEbkoeqYt3sSg1rjbuSoPcIPmun4VV1K4Z1e2S3cSw8I6Ytw65avAFrLwl9P1io91l/bXWO+SOemsYviNt7IcOptXQrI+hVkPb2PIAGa878cxA6vKSSTqPCOZ8KPh3Sy9Zw62E2VrjAsxdQLgWQqHQDSdZ1JOk0YfTuZuuSWZ6TeeIYlEt3ASALkW4zhCzDQBCTvmIAG0VS+NpetqoNoFyu6glmjQyoE+cVVOhXErmJxVx8S5ukW1A6wZkEHshhEKsLGkQSK1j6eF6t+qu5ktsjlVN4gFcwy3JhtQO/Q70skE3uyrBmlj4VlX6OYm5h8M/0oMjPdt3VlSB2MsBh9nKHMRMr4Vf1ysJQj3sylTMhe0wPeGBKkeNZN7TeNAllXODIBLt22OoUAAQmUZm8mqL6J+1J8PC31a4oIIdWhlgkmU2aZJOtSjClsVznre5vHDGIcIdYSVctmbKzGFYETtlOadfSpi1ZCyRuYn0EDTYelVPoh0rwWKy9TfV7onsP2HGY65UbfuJE7VblqcUVMOgaEUTGpCATQpJNCgDhFKNCKTcBgxoYMecaUAYH7WumZxV7qLJ+osMZI2uXBoT4hdh4yaoWJua5QdAFXTbs6nXzNd8ZcOx1ysZMaTrJ9TTNvz+edRLoqkWFLkrbf7SKp807JpxZ32/0phwp81gjnbcH+F9D8CPnUjbGorFNUz0XTS1Y0HjsMrBczBYzCdDrAIETrJpthcRlZGWBDKwnTuMTO2hFOMaJCaSQ4IEbwDoe4U3sWGE9+adCNx+qNCD8q2dO9ji9bDzuiRxNwNir5PVDMcYVF221xZYggIqah9dG8DT3E3s+E4ddc2EL4XE2i99cyfVQqxppcIQAN41xS9/vjNh+uAf6UV6tVNzK6KSGDbDcT5a06w1w/wCzuFA9Sv1mOWcSJtgMraka66mNN4q18mFkQcV1liypPum5lEc3yNvvAJn1FN1HZJOg35Dz28h8a6YfEgWQsDMTuNVAKAdnu8OUQeVNuPXgLKBdCZDcvs8t+R19KhlWpUaunm8ctRX8ZezMTNcqDH8/2oidfz+RSSopcnJts1T2JcJz3L91hKBVTUSCSZA/qrULnRi0ToCI1jskCSDBJB5gHv0qn+xCPodzxuMT37QNfQ1oVpBJ5icscuydyTz0qTSZWm0YN7YUW3iltoCAqnef1oJPxJrPjV49sGPF3iT5TIUAT4gkH+kVRzToR1S8VIKkgggggkEEcxGxr097LukjY3h1q5cbNcUtbuMdy1s6MfEqVPnNeXxsa2T/AA9cY/8AFYY/sXk/+u5/+ZpDZtIoGiBpU0AImhSjQoA4zRcx5j76XFcrg5d+nx0oA8o8WYG5cy7dY5HlnfUelRzjXz/O1O8cmVypmQzKe6VYr8aZuNfz86iaHwSXARNwr9tGHwGYevZqaZ4/P51qucNv5LtsnYMJ8iYPyNWLFDX11rLmXmOx26V42vgViXhUYfa01IO3hSEuaTJJManlAj8mixJ+pT98+H6ppurxpr+Rz0q7B6TJ1m2X9DvDsDdtlhfMW8QR9GnrBAQSYB7IEz6VN4C/kwPCSzpb+txBzvb60Q6upJT9Yzp86gcFj1tvLX3sEYa5kKKHLM9xoUyDp2VPpuKTwXj5s3cHmuvZW2QesjOFlCpZV2O+/wA9Kvbo5jjds7Y3LltsCplSCV0BK3HSQvIEARUDxZySF10E8+e1S+OvZpfPnVmuQ+XKWHWuZy8pqvX7kudfyKHwS1bHBxB8qDDXnSrVsu6qOZA+dJuoVLA7gkVEKdX7GnexvpIlq81h2C9Z7pJAE6GNdpIYeorWMdxxMPhmvXDGXrCoP6zZmgfifCvNHR/DPcxFsWwWYMDoNgskzOg0nzq2e0biOIi3abOLKgd+WSASDyknMSefktT9rKuHRTeKYzrbty4dS7E6776UxIozcqw+z/ggxfEcPaZc9vOHujl1dvtPm8DAHrSGyvjarj7IcabfF8NBgXC9tvEPbbT+YLUD0pwBsY3E2iIyXrojYRnJWPCCpp57P7+TieCY7DEWh/Mcv40Az1aDSqQtKFIAjQozQoA5BqS9GKJqAPLfTnCdXxDFpEReuEd0O2dfk3zqAzVffbVhcnFGP/MtWW/ylD/RVGw2jKSocfZMwfDTUUmWp7Ha/h1W1bcMSxZgwykAQFIhogxOuvPlVkuNMHwB+Imm+PsWxhEaDDTCajLlRIae8u7eY3307sNvAJ/QKzZ3wdftqpyX0jjxNow2nJxPrI+FROG4iugZCw5ZGCn5qQflUvjbWa0V2kwPPlUBw+1L67D+9W9OvKZO5bZtvgcXbouuZEBVAAME9nQA/E1yukuUDZdRpAgbbeFAiM0cySfjRohJWP1RHyq/SjnamrQ7vcTtixaTtFlDgiIHaYspB/iI2qJAo8QkDyP+lHh7c6DckAR4+HOkxxdjrhVo55AJgHXu7yTyAE61aMF0UW42e7DZhpAbWFJzAAHQRqSsdk+dR9u02HmzlJYgMzqZOTfKg8TAk+lSmOvtctC6GeIyODcYGcxPZO6nMCo75OopaL3LPFelRXFl/wCBcJRUUWzaiBqgQZgZgkgA6FV15yKe3OGF0CMoKlgHS6yhWt6kkqrEKQSIHn31n/BcqWhKLczCfdyBSo0CuQA+aAGCgSe7m8ty4yDV+1KF2CgEmFUElhHLkOZrLJb8l1yq9Jy6Tez60C7WkRBJAC3hM5jspY7CB8e6pn2LYCxZu4ntTdZVysQQnVAkvlYgSQcskdwquWsOwtyWjMVLKD7wKNoZOaQyxGxnnTbH8Ua1bL2SVYKyKV00uIRA8crE+lSU5RdEWozjdUVvpxxhMXj8TftzkuXCUnQkBQoPrln1pn0ew7XMVYRJzNetBY3k3FiPv9KYMK1P2F9FDcxDYx1+rsytuRvdYQSP3VnXvYVpMrN2mlg0QWjIqIxc0K5ZqOgAc6DUKMigDCvb5hIxVi59qyR6pcJ/6xWY4QnMIIUzoxbLHm3xr0v046H/AExQRlYqCDbc9hgZMqd1uCdDI7pFYB0n6NPg7oVrd22H1AuwTpvlddHGo8RzoJxY/wAfhi+EEMHfdhm1GXIoLEmO12yPBaXcOvw+QA/CoPG3IsW1zggy2XLEbgSfA5gJ5EGphj+fT/Ws2ZbI7Xb3cpfhB3LOdCBJgM0d5USB4a1WrF8yT3mYHjrVnsY0WzJ7iPu7tfGqpbXXTv0NWYHsZe514i+Rd9+7899O7UmPL7qaXB2T4U5w528K0nKOXEFIMd+tdeDNlJuESqA+RLCB/ek8QO59KLBXotsv2ipPeI0n4E0mCdEjhHJE9pWYqQwOhzOAkxqsamatGGw8gdonK9ue2pA6pHuAKpE5eXnPOq7gsKGuIqMMsPJYhc2RZCkSOZHgS29WbomqBrlztrbtMTbCiTNtEZpLsSo2G5iQOdJqhVW6O5uP11lLugTq5UCNEYMJHM/2HdTbEuSXcEBxfciJzdoBgB5wYroHa7fz3TLF1zRA7TK77DbUDkNKftjSiKCWtqSwcooDdpQ4MiGPdBPPas6ijTqd19AscIuXezcGVRDBpAgSXypbPbIOaNtINXzhuBw2X6m2LQkaqArqROXNmn0nSqLwXG5bjdWMtlQWuuf0rx7oZu7URz3mnNvj7WrnXqoIc5WQtGYMYAkjSImfCouemRbHp7g6ZH9JvZmMVi1GFAQtcC3WChbWUyTeVR7pEe6NGkERrWz8K4Vbw1m3ZsqFt21CqPLcnxJkk8yTWdjpUgZLqMMhv2ZElXy22KMptx7oB5GNBWoCtOpPgx01yBaE0dCgYmKFGWoqQw4oEUZakk+PyoEERWO/4g17ODPjiB8rRrYTWP8A+IKcmD/exH9NqmNGOzP5/M1ZbZlVPeiH/KKq01ZsKZtW/wBwD4MwrNmWyOz25+dr6G/GD9TPMMPgRGlQqCpzio+pb0/qFQdkTVmD0mfua/t/QLh7udPsNcgjz+c/KmN6APGac4bv8/HbetByxXGiMxA5HX00pvhMG7kZQSdhHf8AkGixnjrNPsCE+juxYBv1Vg6hY1nYGT99IGNsLjYYEhpGYyp5naO7arn0UxB6h4IJuXFslZjRirNPepVV18AKhLlhVtqHQlQrdte0VK6roCOyTGvcanuA4UWzaU8ka8dNz1Jjy1PLkajJ+xClVna/jfruRAvrBHu9lNwf4p9aU15sRce1aRtbilRJZoKEKvdG5mKj3vxeKoCD192AdTlyLlDeEAGf7U8wWU4thaLBT1I7cZ5jtAZdxmlfLupURjJoZYjFXBbFsHKgz5gCZLK0GYPbiRpp+FIxWIK5lzs8AMCx5mJgctz8qa4q+ReuqNJa7qdt52PhFN7l2WHakFCPAkACPLaqZwVWbMGaTlpbOtu8SWEbmR4FgA33ivRPQ/iPX4LD3SZLW1DH9pew3zU15wssc4jlB+P/AGrbPY7is2Bdf+XfuD0YI4+80Q2ZblXlL7RxRRRmrzKJIoUZoUgOc60qKSF1pdACCKyX/EHY/wB3wjchduj+a2pH9BrXKzr254QNwwN9i/ZI/iDof6vlTA89E1ZcA82bfgCPg7VWn3/PzqycOH1FvT7fr2zVGbg6/bv8r/Anif6F/T+oVCW1nap3HpNpx+yflrUDZ8So89DUun4Id0VZE/oRiT/au1t4AjkB/c/OueIdSQB6k0SsT3HxmK0HJBeaSBUrhrSHq0zKcpGcdpZTVzJiPDv8Kh2GwXU+G3gB61KZUS4QDIcZQ2Wd4OgB8QPjSC2t0SuIwi9UzjPmTIiMhAQSVBLHfXMdPQ+NhTDm3cuiQBbtC2uUEguxVoAGoOVSI76q64lg4y3NGZAQAQTHgR2jMCNeVTmAxTLbN14J613YMRJCwh0JBBzXW0E+7MDelJEJTsThrhuXOsEtcc4ssI0zXGVNPDK2vrtT7CKbGKZyOyOqJCmCAy5hBE6iRoN5GtNOFvkAdWhkR3nUMSb1sDY7kiZBp6l03bjFQzSbUnshicgzEEkQcxJ7qrbIIhLmGy4i4riDmuSJ2myx08aZ4vDQbROkohB2kEAE+OoNSHFZGMuaHcEzylI1/m3qL4hjWK2J1C2wq/s5Lmo8dTP8VEvSW4X5xIhSxHID72Gla97DLk4bE/8AuAfObQ/tWQsk5uWpj/N8NxWqewdot4tZ/Xst8VcfgPhUIcm3L6TWAaOk0Yq4ygNCgRQoAQKVRRSqACiqR7YrGbhN/wDZaw3wvoP+qrxVS9qizwnGf+mp+F22aAPL7HWrPglixa/dJ+Ln41VidT51bMK31Nn9z/qNZ8/COv2zfI/wB07JHgfuNVw7CdZ76s6VWmXsifH5TT6b3Jd2XpY3aJ8KUU08vWuQOtSGFSVee78QPxrUcU44CwXdVG7Mo0/aIX8anOL8NUMyrqVLjXQZUgDKeZJA+FNui+HBxdruBLnwyKz/AHgVaLF0jIN9F001LsPnLmqJ5HGSRox49UGypfRyWZWaACNwTBA7Lz8AfLwq1cSuLZw9tcw63qgWkSXOIDOxzbMF7Gh3LVF43hsJcGdOtW6EKAHMes2I02Gs+Mesl0uYdf1eZSLJW0BqB2VlmI35ASO7wq1mBysXgbAy3gyjs2rekwoJvFhEbTAA86kODYPt3FzBSGQFiQQJRdfEidCDMkU34HhOsXEwDC/R1AAB1CNlkcwCQxHOIpSM1l75YkvbuIsgkGepVdCTIAyx6CoMaGPGUNviBBCntCcolSvVKRzMiDMSdqgMYf0cc1ubbfpANPl8am+MsRiLTuJLNbYiAJJtoWMDTedu6oO8dieVx/8ANDR8Qab4J4/WhSknP3xPd4itK9hWK+uxCfbtW3j924yyNe5hWapd1MeI+YP3ffVy9jWICcQQT79q8nqIuCP5TVMeToZF5TexSqQrUurzGFNCjAoUAc+dKpNKoAOqZ7Xb+XhGK194Wl881+3p8Jq4ms39vGNycMVOd2/bHoiu5+5fjQB55c61a8N+htD9gad0kmqmKuTplCrp2VUfIb1n6jhHY7WrlJhIar+KTVh3Mw/zVPg1B8Qtw7/vE/EA0um5Zd3Vf1xf2Ri71KYZoU/u/PQ+m1RloaipLN/atkTz4/6MsOtvN9jD3iPUBYH81T2BvTdTnlZPikcv4arfAny9f4oi/wA1+3P3VKYLHBA10jQFuRbV8wT07R+VZprzmuLaxMQ1w/TVYiPrS5kmDkbM2upGo+dOuIYhMTdLJaNtnZyxa4bksSNZIGVRnb8imGGuFr6W7bTAVUKAyXugZjqJkkx91SDXzaulSFJsg2pSIZpuywI21ZdR3c9qvs5texM8EvZMPeuAZv8AeVBBJg5ApWY15eehpGJxqtfvn3ZvAvIMAMIIIO0k6UfAVP0dhlJzYkEtJB0MKAQP2W1nShhbavdxszL4hAsZi2rkEAzuSwGsz61WTQ16ahgVbLlVLlpUgfqi2SGE+M6981A3LGY3GCwgvLz0GcMQPUAn0NWvpZD4W0WOitZ1YQ3uuIMDkQBqJBkTFVfiN5VZyDm6wWypGxgwwK+BB18PGm3sTxrzJjOYI+PwGvlUv0JxvU8Sw7d19VPk7ZD8jUHdfb+KPWT+FKN3JdZ13DFgeUo2cfdVSN8mes0Wl024dihdtW7g2uIjjyZQ3405FXmNgNCjihQByO9HNBhQpDCisc/xE5smDgHJmvydYzEWwoPKYBj1rZK4YzA27yFLqJcRt1uKGU+YOlMR47wig3EzaAssztE1a3edd5O41+FbJxf2J8OvA5Lb2GPOy5j+R5X7qzDpR7KMbw89ZZJxNgak21OdRP8AxLWpjxWfSq8mPXwb+j6tYLTXJEK35/O1QfFbpF1x5f0inv8Atq3zzDwiajMVfD3Cw2037gBM1Xhg4y3NfcM+PJjSi73NK4b7BLtywl1sUiOyK4tm0xy5lDBXJYQdYOlZu10juHfzr1Dxe+bPDLr2hDW8IxQBSIK2Oz2WkiO4k7c68u/RtP76/OtaOGyS4SuW0znQNdA/+K21w6ebJUhwu5Atzp9banu+rtm4dPhUnwjo0t7h9vtdXci+wI90i42XtqfC3uNvGoy5hntDK6wVOIc8xHUKEM8/erG5qTaRux3FCryBxhwZk2c7GdZN0848d+UaVzwDMxtDsEXLixoZA6zLB5N7hPKjcwYP6mGtj/KW+O1cuGNDWT9kFv5UuvJ/mFNNoJYoydsf8O4ncW2i9pFuFmME5HHWkS0agD8Jo7nEcr4kqoZTdZu0dNMzGBBBkfI1wtaphx9nDz/NdJ/CuWLf9KPPy/ROB/TRrfBH+NHkecb4zdxFoW2CKitbGUAsxykBZcwefwgVF/8ADjbtMRH77iKS+JgHxZfvB/A0LlyEI/8AMYfFgw+807ZYoRjwMWaVUc5cEegH40Ll3tTpqefcwX+9JF0SDPNvmf8AQVKcO6NNcCPdbLbYqNPeEFbZJ7ozKRvNSbUeSnd8G9+yfiwv8Kw5mWtg2m8DbMD/AClTVxFZp7H8aAjWZWcgbKCJ+qu3LTMQNtOqrS6nF2rKZqmA0KFCpERDUdGRRKNKQBUYoRR5aYBUk0siksKBHlz2jYsXOJYshVX610hQB+jhJPiYknxqrq8GRuNR5jarx7U+BGxxLEiNLxF+14i5749GzfKqQ1ojUgjzBFTEetcLcXF4NWB7OIsbgTAvWtdPDN8qxPinsT4habLa6u+h0zBgh7pZXg/Ca1n2Z4Zk4Vg1ffqg2vJXZnQeisKnsdiigAG5590eFEE26QMwDjvBcdwlQl0C5YYHLdtjMgzKQytmEqfONpFPPp9u5aysxKXLN0DkJa4FAU7EwB6itmwuMjRtVO4Ou/ny8K44voXgrqt/u9lS4YZ0tqrAsIzCNJG/nVOfpd7WzNWHqaVS3RiXEejwBxUXJIWyhzLESAojXeo/GcDayGa2S6LavAyIIItW1mOfvaeorUbfslIcg4pntOwN0QVudnZUgkaiNTtrpVK44y2L2ITDBjaUvaALFiFkZnUnxRu/Y+mfTkj9mmLxydJ7kG2CuDKQjZVsWhOU/ZZjpvGorg3DLrG7lRiACTyMRfEwYJ2O1WS5xxGuXcuZh1aLnVSVULaBObnGup8qcdXfvM4sWLzFrV0k5CCEd26ttdwcx030qClL4LXD5ZUbnRm8xg5VgCZJ11ymI7t6dHgCJnDuWiDpCDSAdee3Lup7iukGQuXthWGZcrkhwRBgiJG2ukagTT3oVbt8SxyWLp7CrcuELmXrAojLO4MvP8PfTXiSfwRlGEVbZE4fA2LZXKoZ5dY1uFiSyAAagmWq3cL9nePvWlb6m2rrbKZmOdc622z6AxlNtOyfEVq/Dej+Hw6oLVm2mRVVSEXMAu3aiZ1JmZkmpKa0LEv9tzFLN/yqIDoj0Ps4C0AgVrpB629lh7hJnXUmPCeVWCiBoGrShgIoURoUCF0kClVxxVwqhI3Gvz1oSA6UKavju2q8jGvi3u0VvG9tgYyw0d/ZOtT0MLHdCKZW8eSjGIYECP3oy/fRNxEhFMSxJzDuyntGjQwshOnnQK3xK2gLm1etEm3dUSQG95WEiVMTuII86znHewdwwz43MG3PVNmjmNbh1ralvy8DYKD/ADbfIU1xpLtkUA5YJJ5eFSgt9yLOGHv9UiKF7CoqqJkwoyiT3wBTe4xYsdTz8hXbFFtVIWQATHnyrjhL7BuzGumorTGKStIiwltGJgx3gUSsRtI+NSdrFtlEWzpoYIEEbiK53cW2UuMoUaAGSTB1qPiP4DSQPHuMnC4TE3QSGW0xB5hj2QdeYzT6Vnt3ifCxCJfUHafre7dmZY351pXS7hzYrB4u0qzcbDtkA3LFcwXxkgD1rztxq+7hQ9q6rrowNsqZ0kGRPd+YrPl8ztGjFSs1T2cWrL8Uu9SyXbdrCe8uUqGvXFkdnQkqNfhWtZazv2U9FHwWF1UC/eyvdLDVBH1dr0BJI72PdV6a+5YIuUEAFidteQpKD4Iylbsp3tC9mC44G7YK28RGuYHq7n78bP8AtQe41WfZz7LMZg8emIvi0tu2twHLd6xmzoydkAabg61qFzHXAQsDNMHxnYilfTbklMozDXfSKl4bI6nwSIFAGuGDxGdA0QdflXeq2q2GCgTRUKQBk0KSaFACw1EyyCDzmuYNLDUANLXD+wVY6zIPdGi0Vzh0oonUbnvDe9T2aAap+IxUNruBBdWGkRI742pNrBw7k6gzA/e96nRo4o1sKGK4R0ByMJJG/wBkDQUsWGVmZYObcExqOYNOjRUa2FDW1hmzZnIkrEDbeo3E4Y2z4bg1NzSXUEQRIqcMrixNDXhmIBEc9SfGedJOCYGVCHWRmBkTrQfBRqIWPdIkfHWndm7mHcRoaJOncQ/I3bCMDmVu2RDTsfLuik28G6wVbUntTrzmRNPxR1HxGFDMYd0ZikENrqYg/jRfR7gbMCpLDtToPSns0U0tbGNTgiSGJGbMCe6ByFdep7ef9mPnNdaEUtTCjhg7JUEHXUkR413FAUKTdgCgaE0kmkMBahXNnoUh0IFwV0DUKFAhQuUYehQoAPNQzUVCgAFqQz0KFABBqUHoUKACzUnINxoe8UKFOx0LRjz+VKz0KFMQC9JL0dCkAXWUeejoUgEG7STiRQoUDCOJFIfEihQpDSGd3F60KFCoW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8" descr="data:image/jpeg;base64,/9j/4AAQSkZJRgABAQAAAQABAAD/2wCEAAkGBhQSERQUEhQVFRQUFxQYFRYUFBUUFBcYFBQWFRUXFBYXHCYeGBojHBUUHy8gIycpLC0sFx8xNTAqNSYrLCkBCQoKDgwOGg8PGiodHSQsKSksKSkpKSkpKSkpLCwsLCwsKSkpKSwsKSkpKSksKSksKSwpKSksKSksKSksKSwpLP/AABEIARcAtQMBIgACEQEDEQH/xAAcAAAABwEBAAAAAAAAAAAAAAAAAQIEBQYHAwj/xABHEAACAQIEAgcEBggDBgcAAAABAhEAAwQSITEFQQYTIlFhcYEHMpGhFCNSscHwM0JicoKSstEIouEVJENTwvE0Y3N0k7PD/8QAGgEAAgMBAQAAAAAAAAAAAAAAAAECAwQFBv/EACoRAAICAQMCBgICAwAAAAAAAAABAhEDEiExBAUTIjJBUWFxgRQjM0JS/9oADAMBAAIRAxEAPwDZraUsUlaNjURh5qMGuYNKBpgKoCimhNACpoTSQaOaADiiihNAUAJIpJpdCKBCQtLAoxR0AFFKAopoxQACtJK0uaFAHPLQiulFQM5RREV1ikmgDgwoV1IoUAEKLNRikxQIINSg1c51pQNAzoKFEDR0CBQmk1UPaF07HD7ahArXrklc85EUaF2A310AG58BSbonGLk6RcGuAbkDzMUqa8w4zpHcvszXWuX7kMxJ2AG+VdlA7gBSeEe0O/hrqPbNyAZKF3KMJ7SlScuo0qtTbfBpydPGEfVv8UeoZoxTLhnEUv2bd62ZS6iup8GGYT46/KnYNWmQXFAUU0KBB0KI0KADoGioUAHQFFRTQAqaI0KBoGIoUqhQAgCiAo1oKKBCCKInWlMm9JyUDDU0uaQopVAgE15+9vPZ4jbh9WsISpPuwzgAee/xr0BWLe2HgrW8daxR7Vu+i2TmUFQyEShn7Sljy1B1pMnDd0M+AYdbeCzuqq6oUzZhDCQ6sD4hgT4z3VyTiCRvb97NICjWIJkayQfUVwfh9rEWhYdmTqx9WBsSBlG8zppUXxHgdm3Yt2S4z9ZmYxlchwwkL9kZfgDWPaTuzrNuEdNJo1H2Im4MFeVs3VpfYWcwMZIk5J1yzy5Ga0aar3QLC9Xw3CJERZQ89cwzE698z61YBW1HIfJ0Bo6QDRPdABJ2FBE6GuYxC69pdPEVWsd0hRbF7FXSeotgmBr7py5QBoWnQ9zGOVZtivaNxFXW99DVbHK1BNzL9osDKmPCNNqi3RNRs3BbgI0IPlSqo/RXpjZxtvrLDEMsB0bR0nYOBuDBg7GrfhsVmGuh7v7U0yLQ5mioCjpiCmgaEUIoGFNCgTR0AcwaVFIU0qaAEk0KItSS1ACgaGao/ivGLeGtNdvMFVQTuJYgTlQH3mPICsY4x7RsVeZj1j21kxbtnIADsGZe0xHeahKaiXYsEsvBul28FBZiFA3LEKB5k6VROnvGsJjMJdwyt1rOjsjIJVGsq1wObm2mU6Cdz31ll/jtwoWuMzmQEFx2uDNyhWJH/am3D+kF3D3lvmXAMMD+tbIi4oU6Dsk1GMpS4LJ4Y4vVyT3D7CgICwVwmVWJhS0QrSe4wfjVf4/0dKXLR+kZ7lxgGuFu0CSATE6ATt3Cr1xDg1rE2wcPctmw4lCxYBDlBAzQRpMSSCNjtmqm4To+2EF+/dgkW8QqprOnYLsToFBkDUkkaaA1DHBpsuzZozimeiuHsvVJkZXUKoDIQVMACVI0jSnmavNfAelOIw5+ruMpP2TAbzHuz5jWtB4L7Wn0F9A3kOrf01yk+EL51PxKdSKv4spR1Y90ajcuhQSdhUNjeKEsgGol+yCCx+rcqT6rHm1dcFxS1i7YuWWzBT2l2IaJyuvJhO1MOIYQGHZynVdvMumQQR2RzMbzM7VYnZmaaILppdtWuE23IzW1+jMAIWf1gMp035d4qm43pXaGHS9ByvoF5giQdzyIq98Zs9bw4oVByZCykAR2sw02iG+RFUN7dr9FFsgZhlB1JJJMhhoaz5Wkzf0sW4uhz7Ora3L+Mu2W6oPYtoGI0zvcGVtDrqp2rXbMDQnX5nxis36A4UKuJZVAGewBuFGVbjaxtEjar3avC+ATmCgMrL7pMRqSDI8p5kHWpwe1mbMmpNMl7OK7WQ+9Eg/ge4x8fSnQqOt38hXskhoEqJyiNCwmY8dYqRBq1GdgoGhNEaYgUKE0KBnC2aXXFDSy1IAjzqu9Mel1rh9g3bksx0t2wYa40bDuA3J5DxgVJcY41bw1m5evNFtFlvHkAO9iYAHea829KOkdzH4hr97QGcicrdtToi+JJ1PMyaGSirOt7j1/GYh8ViXLFQRbXXIhf3UtrsoA1+Z1oraT+fvrlatEJbXmYdvEvr90D0Nd1GtY5ytnoelxKGNDHG3O3B2SPEaiZqT4Xa661ctAS6r1lvvORiWTxBR2IHetR3F7X1gPNlHhqp+HdTvhKsLttlOUh1PORqNRG2/LlW3F6UcPqb8R2NsJx2/w+4HsP9XdEvbOtpwNGVl8iddCJ3qd6dcYuXLi4fULeyXCT73Vam0k8lCySOZC91c+MMgxWKFvqEQjGKv0gaQGBAt9zk7baTNdeKAddec9SQ9qwyNeLC6FnLlsaETBEjSlJeZFa4ZF8RGR0EaotssPEdvY+DU5vqCzQIE6Dw5R30OOuXNlyBD2kzEbkoeqYt3sSg1rjbuSoPcIPmun4VV1K4Z1e2S3cSw8I6Ytw65avAFrLwl9P1io91l/bXWO+SOemsYviNt7IcOptXQrI+hVkPb2PIAGa878cxA6vKSSTqPCOZ8KPh3Sy9Zw62E2VrjAsxdQLgWQqHQDSdZ1JOk0YfTuZuuSWZ6TeeIYlEt3ASALkW4zhCzDQBCTvmIAG0VS+NpetqoNoFyu6glmjQyoE+cVVOhXErmJxVx8S5ukW1A6wZkEHshhEKsLGkQSK1j6eF6t+qu5ktsjlVN4gFcwy3JhtQO/Q70skE3uyrBmlj4VlX6OYm5h8M/0oMjPdt3VlSB2MsBh9nKHMRMr4Vf1ysJQj3sylTMhe0wPeGBKkeNZN7TeNAllXODIBLt22OoUAAQmUZm8mqL6J+1J8PC31a4oIIdWhlgkmU2aZJOtSjClsVznre5vHDGIcIdYSVctmbKzGFYETtlOadfSpi1ZCyRuYn0EDTYelVPoh0rwWKy9TfV7onsP2HGY65UbfuJE7VblqcUVMOgaEUTGpCATQpJNCgDhFKNCKTcBgxoYMecaUAYH7WumZxV7qLJ+osMZI2uXBoT4hdh4yaoWJua5QdAFXTbs6nXzNd8ZcOx1ysZMaTrJ9TTNvz+edRLoqkWFLkrbf7SKp807JpxZ32/0phwp81gjnbcH+F9D8CPnUjbGorFNUz0XTS1Y0HjsMrBczBYzCdDrAIETrJpthcRlZGWBDKwnTuMTO2hFOMaJCaSQ4IEbwDoe4U3sWGE9+adCNx+qNCD8q2dO9ji9bDzuiRxNwNir5PVDMcYVF221xZYggIqah9dG8DT3E3s+E4ddc2EL4XE2i99cyfVQqxppcIQAN41xS9/vjNh+uAf6UV6tVNzK6KSGDbDcT5a06w1w/wCzuFA9Sv1mOWcSJtgMraka66mNN4q18mFkQcV1liypPum5lEc3yNvvAJn1FN1HZJOg35Dz28h8a6YfEgWQsDMTuNVAKAdnu8OUQeVNuPXgLKBdCZDcvs8t+R19KhlWpUaunm8ctRX8ZezMTNcqDH8/2oidfz+RSSopcnJts1T2JcJz3L91hKBVTUSCSZA/qrULnRi0ToCI1jskCSDBJB5gHv0qn+xCPodzxuMT37QNfQ1oVpBJ5icscuydyTz0qTSZWm0YN7YUW3iltoCAqnef1oJPxJrPjV49sGPF3iT5TIUAT4gkH+kVRzToR1S8VIKkgggggkEEcxGxr097LukjY3h1q5cbNcUtbuMdy1s6MfEqVPnNeXxsa2T/AA9cY/8AFYY/sXk/+u5/+ZpDZtIoGiBpU0AImhSjQoA4zRcx5j76XFcrg5d+nx0oA8o8WYG5cy7dY5HlnfUelRzjXz/O1O8cmVypmQzKe6VYr8aZuNfz86iaHwSXARNwr9tGHwGYevZqaZ4/P51qucNv5LtsnYMJ8iYPyNWLFDX11rLmXmOx26V42vgViXhUYfa01IO3hSEuaTJJManlAj8mixJ+pT98+H6ppurxpr+Rz0q7B6TJ1m2X9DvDsDdtlhfMW8QR9GnrBAQSYB7IEz6VN4C/kwPCSzpb+txBzvb60Q6upJT9Yzp86gcFj1tvLX3sEYa5kKKHLM9xoUyDp2VPpuKTwXj5s3cHmuvZW2QesjOFlCpZV2O+/wA9Kvbo5jjds7Y3LltsCplSCV0BK3HSQvIEARUDxZySF10E8+e1S+OvZpfPnVmuQ+XKWHWuZy8pqvX7kudfyKHwS1bHBxB8qDDXnSrVsu6qOZA+dJuoVLA7gkVEKdX7GnexvpIlq81h2C9Z7pJAE6GNdpIYeorWMdxxMPhmvXDGXrCoP6zZmgfifCvNHR/DPcxFsWwWYMDoNgskzOg0nzq2e0biOIi3abOLKgd+WSASDyknMSefktT9rKuHRTeKYzrbty4dS7E6776UxIozcqw+z/ggxfEcPaZc9vOHujl1dvtPm8DAHrSGyvjarj7IcabfF8NBgXC9tvEPbbT+YLUD0pwBsY3E2iIyXrojYRnJWPCCpp57P7+TieCY7DEWh/Mcv40Az1aDSqQtKFIAjQozQoA5BqS9GKJqAPLfTnCdXxDFpEReuEd0O2dfk3zqAzVffbVhcnFGP/MtWW/ylD/RVGw2jKSocfZMwfDTUUmWp7Ha/h1W1bcMSxZgwykAQFIhogxOuvPlVkuNMHwB+Imm+PsWxhEaDDTCajLlRIae8u7eY3307sNvAJ/QKzZ3wdftqpyX0jjxNow2nJxPrI+FROG4iugZCw5ZGCn5qQflUvjbWa0V2kwPPlUBw+1L67D+9W9OvKZO5bZtvgcXbouuZEBVAAME9nQA/E1yukuUDZdRpAgbbeFAiM0cySfjRohJWP1RHyq/SjnamrQ7vcTtixaTtFlDgiIHaYspB/iI2qJAo8QkDyP+lHh7c6DckAR4+HOkxxdjrhVo55AJgHXu7yTyAE61aMF0UW42e7DZhpAbWFJzAAHQRqSsdk+dR9u02HmzlJYgMzqZOTfKg8TAk+lSmOvtctC6GeIyODcYGcxPZO6nMCo75OopaL3LPFelRXFl/wCBcJRUUWzaiBqgQZgZgkgA6FV15yKe3OGF0CMoKlgHS6yhWt6kkqrEKQSIHn31n/BcqWhKLczCfdyBSo0CuQA+aAGCgSe7m8ty4yDV+1KF2CgEmFUElhHLkOZrLJb8l1yq9Jy6Tez60C7WkRBJAC3hM5jspY7CB8e6pn2LYCxZu4ntTdZVysQQnVAkvlYgSQcskdwquWsOwtyWjMVLKD7wKNoZOaQyxGxnnTbH8Ua1bL2SVYKyKV00uIRA8crE+lSU5RdEWozjdUVvpxxhMXj8TftzkuXCUnQkBQoPrln1pn0ew7XMVYRJzNetBY3k3FiPv9KYMK1P2F9FDcxDYx1+rsytuRvdYQSP3VnXvYVpMrN2mlg0QWjIqIxc0K5ZqOgAc6DUKMigDCvb5hIxVi59qyR6pcJ/6xWY4QnMIIUzoxbLHm3xr0v046H/AExQRlYqCDbc9hgZMqd1uCdDI7pFYB0n6NPg7oVrd22H1AuwTpvlddHGo8RzoJxY/wAfhi+EEMHfdhm1GXIoLEmO12yPBaXcOvw+QA/CoPG3IsW1zggy2XLEbgSfA5gJ5EGphj+fT/Ws2ZbI7Xb3cpfhB3LOdCBJgM0d5USB4a1WrF8yT3mYHjrVnsY0WzJ7iPu7tfGqpbXXTv0NWYHsZe514i+Rd9+7899O7UmPL7qaXB2T4U5w528K0nKOXEFIMd+tdeDNlJuESqA+RLCB/ek8QO59KLBXotsv2ipPeI0n4E0mCdEjhHJE9pWYqQwOhzOAkxqsamatGGw8gdonK9ue2pA6pHuAKpE5eXnPOq7gsKGuIqMMsPJYhc2RZCkSOZHgS29WbomqBrlztrbtMTbCiTNtEZpLsSo2G5iQOdJqhVW6O5uP11lLugTq5UCNEYMJHM/2HdTbEuSXcEBxfciJzdoBgB5wYroHa7fz3TLF1zRA7TK77DbUDkNKftjSiKCWtqSwcooDdpQ4MiGPdBPPas6ijTqd19AscIuXezcGVRDBpAgSXypbPbIOaNtINXzhuBw2X6m2LQkaqArqROXNmn0nSqLwXG5bjdWMtlQWuuf0rx7oZu7URz3mnNvj7WrnXqoIc5WQtGYMYAkjSImfCouemRbHp7g6ZH9JvZmMVi1GFAQtcC3WChbWUyTeVR7pEe6NGkERrWz8K4Vbw1m3ZsqFt21CqPLcnxJkk8yTWdjpUgZLqMMhv2ZElXy22KMptx7oB5GNBWoCtOpPgx01yBaE0dCgYmKFGWoqQw4oEUZakk+PyoEERWO/4g17ODPjiB8rRrYTWP8A+IKcmD/exH9NqmNGOzP5/M1ZbZlVPeiH/KKq01ZsKZtW/wBwD4MwrNmWyOz25+dr6G/GD9TPMMPgRGlQqCpzio+pb0/qFQdkTVmD0mfua/t/QLh7udPsNcgjz+c/KmN6APGac4bv8/HbetByxXGiMxA5HX00pvhMG7kZQSdhHf8AkGixnjrNPsCE+juxYBv1Vg6hY1nYGT99IGNsLjYYEhpGYyp5naO7arn0UxB6h4IJuXFslZjRirNPepVV18AKhLlhVtqHQlQrdte0VK6roCOyTGvcanuA4UWzaU8ka8dNz1Jjy1PLkajJ+xClVna/jfruRAvrBHu9lNwf4p9aU15sRce1aRtbilRJZoKEKvdG5mKj3vxeKoCD192AdTlyLlDeEAGf7U8wWU4thaLBT1I7cZ5jtAZdxmlfLupURjJoZYjFXBbFsHKgz5gCZLK0GYPbiRpp+FIxWIK5lzs8AMCx5mJgctz8qa4q+ReuqNJa7qdt52PhFN7l2WHakFCPAkACPLaqZwVWbMGaTlpbOtu8SWEbmR4FgA33ivRPQ/iPX4LD3SZLW1DH9pew3zU15wssc4jlB+P/AGrbPY7is2Bdf+XfuD0YI4+80Q2ZblXlL7RxRRRmrzKJIoUZoUgOc60qKSF1pdACCKyX/EHY/wB3wjchduj+a2pH9BrXKzr254QNwwN9i/ZI/iDof6vlTA89E1ZcA82bfgCPg7VWn3/PzqycOH1FvT7fr2zVGbg6/bv8r/Anif6F/T+oVCW1nap3HpNpx+yflrUDZ8So89DUun4Id0VZE/oRiT/au1t4AjkB/c/OueIdSQB6k0SsT3HxmK0HJBeaSBUrhrSHq0zKcpGcdpZTVzJiPDv8Kh2GwXU+G3gB61KZUS4QDIcZQ2Wd4OgB8QPjSC2t0SuIwi9UzjPmTIiMhAQSVBLHfXMdPQ+NhTDm3cuiQBbtC2uUEguxVoAGoOVSI76q64lg4y3NGZAQAQTHgR2jMCNeVTmAxTLbN14J613YMRJCwh0JBBzXW0E+7MDelJEJTsThrhuXOsEtcc4ssI0zXGVNPDK2vrtT7CKbGKZyOyOqJCmCAy5hBE6iRoN5GtNOFvkAdWhkR3nUMSb1sDY7kiZBp6l03bjFQzSbUnshicgzEEkQcxJ7qrbIIhLmGy4i4riDmuSJ2myx08aZ4vDQbROkohB2kEAE+OoNSHFZGMuaHcEzylI1/m3qL4hjWK2J1C2wq/s5Lmo8dTP8VEvSW4X5xIhSxHID72Gla97DLk4bE/8AuAfObQ/tWQsk5uWpj/N8NxWqewdot4tZ/Xst8VcfgPhUIcm3L6TWAaOk0Yq4ygNCgRQoAQKVRRSqACiqR7YrGbhN/wDZaw3wvoP+qrxVS9qizwnGf+mp+F22aAPL7HWrPglixa/dJ+Ln41VidT51bMK31Nn9z/qNZ8/COv2zfI/wB07JHgfuNVw7CdZ76s6VWmXsifH5TT6b3Jd2XpY3aJ8KUU08vWuQOtSGFSVee78QPxrUcU44CwXdVG7Mo0/aIX8anOL8NUMyrqVLjXQZUgDKeZJA+FNui+HBxdruBLnwyKz/AHgVaLF0jIN9F001LsPnLmqJ5HGSRox49UGypfRyWZWaACNwTBA7Lz8AfLwq1cSuLZw9tcw63qgWkSXOIDOxzbMF7Gh3LVF43hsJcGdOtW6EKAHMes2I02Gs+Mesl0uYdf1eZSLJW0BqB2VlmI35ASO7wq1mBysXgbAy3gyjs2rekwoJvFhEbTAA86kODYPt3FzBSGQFiQQJRdfEidCDMkU34HhOsXEwDC/R1AAB1CNlkcwCQxHOIpSM1l75YkvbuIsgkGepVdCTIAyx6CoMaGPGUNviBBCntCcolSvVKRzMiDMSdqgMYf0cc1ubbfpANPl8am+MsRiLTuJLNbYiAJJtoWMDTedu6oO8dieVx/8ANDR8Qab4J4/WhSknP3xPd4itK9hWK+uxCfbtW3j924yyNe5hWapd1MeI+YP3ffVy9jWICcQQT79q8nqIuCP5TVMeToZF5TexSqQrUurzGFNCjAoUAc+dKpNKoAOqZ7Xb+XhGK194Wl881+3p8Jq4ms39vGNycMVOd2/bHoiu5+5fjQB55c61a8N+htD9gad0kmqmKuTplCrp2VUfIb1n6jhHY7WrlJhIar+KTVh3Mw/zVPg1B8Qtw7/vE/EA0um5Zd3Vf1xf2Ri71KYZoU/u/PQ+m1RloaipLN/atkTz4/6MsOtvN9jD3iPUBYH81T2BvTdTnlZPikcv4arfAny9f4oi/wA1+3P3VKYLHBA10jQFuRbV8wT07R+VZprzmuLaxMQ1w/TVYiPrS5kmDkbM2upGo+dOuIYhMTdLJaNtnZyxa4bksSNZIGVRnb8imGGuFr6W7bTAVUKAyXugZjqJkkx91SDXzaulSFJsg2pSIZpuywI21ZdR3c9qvs5texM8EvZMPeuAZv8AeVBBJg5ApWY15eehpGJxqtfvn3ZvAvIMAMIIIO0k6UfAVP0dhlJzYkEtJB0MKAQP2W1nShhbavdxszL4hAsZi2rkEAzuSwGsz61WTQ16ahgVbLlVLlpUgfqi2SGE+M6981A3LGY3GCwgvLz0GcMQPUAn0NWvpZD4W0WOitZ1YQ3uuIMDkQBqJBkTFVfiN5VZyDm6wWypGxgwwK+BB18PGm3sTxrzJjOYI+PwGvlUv0JxvU8Sw7d19VPk7ZD8jUHdfb+KPWT+FKN3JdZ13DFgeUo2cfdVSN8mes0Wl024dihdtW7g2uIjjyZQ3405FXmNgNCjihQByO9HNBhQpDCisc/xE5smDgHJmvydYzEWwoPKYBj1rZK4YzA27yFLqJcRt1uKGU+YOlMR47wig3EzaAssztE1a3edd5O41+FbJxf2J8OvA5Lb2GPOy5j+R5X7qzDpR7KMbw89ZZJxNgak21OdRP8AxLWpjxWfSq8mPXwb+j6tYLTXJEK35/O1QfFbpF1x5f0inv8Atq3zzDwiajMVfD3Cw2037gBM1Xhg4y3NfcM+PJjSi73NK4b7BLtywl1sUiOyK4tm0xy5lDBXJYQdYOlZu10juHfzr1Dxe+bPDLr2hDW8IxQBSIK2Oz2WkiO4k7c68u/RtP76/OtaOGyS4SuW0znQNdA/+K21w6ebJUhwu5Atzp9banu+rtm4dPhUnwjo0t7h9vtdXci+wI90i42XtqfC3uNvGoy5hntDK6wVOIc8xHUKEM8/erG5qTaRux3FCryBxhwZk2c7GdZN0848d+UaVzwDMxtDsEXLixoZA6zLB5N7hPKjcwYP6mGtj/KW+O1cuGNDWT9kFv5UuvJ/mFNNoJYoydsf8O4ncW2i9pFuFmME5HHWkS0agD8Jo7nEcr4kqoZTdZu0dNMzGBBBkfI1wtaphx9nDz/NdJ/CuWLf9KPPy/ROB/TRrfBH+NHkecb4zdxFoW2CKitbGUAsxykBZcwefwgVF/8ADjbtMRH77iKS+JgHxZfvB/A0LlyEI/8AMYfFgw+807ZYoRjwMWaVUc5cEegH40Ll3tTpqefcwX+9JF0SDPNvmf8AQVKcO6NNcCPdbLbYqNPeEFbZJ7ozKRvNSbUeSnd8G9+yfiwv8Kw5mWtg2m8DbMD/AClTVxFZp7H8aAjWZWcgbKCJ+qu3LTMQNtOqrS6nF2rKZqmA0KFCpERDUdGRRKNKQBUYoRR5aYBUk0siksKBHlz2jYsXOJYshVX610hQB+jhJPiYknxqrq8GRuNR5jarx7U+BGxxLEiNLxF+14i5749GzfKqQ1ojUgjzBFTEetcLcXF4NWB7OIsbgTAvWtdPDN8qxPinsT4habLa6u+h0zBgh7pZXg/Ca1n2Z4Zk4Vg1ffqg2vJXZnQeisKnsdiigAG5590eFEE26QMwDjvBcdwlQl0C5YYHLdtjMgzKQytmEqfONpFPPp9u5aysxKXLN0DkJa4FAU7EwB6itmwuMjRtVO4Ou/ny8K44voXgrqt/u9lS4YZ0tqrAsIzCNJG/nVOfpd7WzNWHqaVS3RiXEejwBxUXJIWyhzLESAojXeo/GcDayGa2S6LavAyIIItW1mOfvaeorUbfslIcg4pntOwN0QVudnZUgkaiNTtrpVK44y2L2ITDBjaUvaALFiFkZnUnxRu/Y+mfTkj9mmLxydJ7kG2CuDKQjZVsWhOU/ZZjpvGorg3DLrG7lRiACTyMRfEwYJ2O1WS5xxGuXcuZh1aLnVSVULaBObnGup8qcdXfvM4sWLzFrV0k5CCEd26ttdwcx030qClL4LXD5ZUbnRm8xg5VgCZJ11ymI7t6dHgCJnDuWiDpCDSAdee3Lup7iukGQuXthWGZcrkhwRBgiJG2ukagTT3oVbt8SxyWLp7CrcuELmXrAojLO4MvP8PfTXiSfwRlGEVbZE4fA2LZXKoZ5dY1uFiSyAAagmWq3cL9nePvWlb6m2rrbKZmOdc622z6AxlNtOyfEVq/Dej+Hw6oLVm2mRVVSEXMAu3aiZ1JmZkmpKa0LEv9tzFLN/yqIDoj0Ps4C0AgVrpB629lh7hJnXUmPCeVWCiBoGrShgIoURoUCF0kClVxxVwqhI3Gvz1oSA6UKavju2q8jGvi3u0VvG9tgYyw0d/ZOtT0MLHdCKZW8eSjGIYECP3oy/fRNxEhFMSxJzDuyntGjQwshOnnQK3xK2gLm1etEm3dUSQG95WEiVMTuII86znHewdwwz43MG3PVNmjmNbh1ralvy8DYKD/ADbfIU1xpLtkUA5YJJ5eFSgt9yLOGHv9UiKF7CoqqJkwoyiT3wBTe4xYsdTz8hXbFFtVIWQATHnyrjhL7BuzGumorTGKStIiwltGJgx3gUSsRtI+NSdrFtlEWzpoYIEEbiK53cW2UuMoUaAGSTB1qPiP4DSQPHuMnC4TE3QSGW0xB5hj2QdeYzT6Vnt3ifCxCJfUHafre7dmZY351pXS7hzYrB4u0qzcbDtkA3LFcwXxkgD1rztxq+7hQ9q6rrowNsqZ0kGRPd+YrPl8ztGjFSs1T2cWrL8Uu9SyXbdrCe8uUqGvXFkdnQkqNfhWtZazv2U9FHwWF1UC/eyvdLDVBH1dr0BJI72PdV6a+5YIuUEAFidteQpKD4Iylbsp3tC9mC44G7YK28RGuYHq7n78bP8AtQe41WfZz7LMZg8emIvi0tu2twHLd6xmzoydkAabg61qFzHXAQsDNMHxnYilfTbklMozDXfSKl4bI6nwSIFAGuGDxGdA0QdflXeq2q2GCgTRUKQBk0KSaFACw1EyyCDzmuYNLDUANLXD+wVY6zIPdGi0Vzh0oonUbnvDe9T2aAap+IxUNruBBdWGkRI742pNrBw7k6gzA/e96nRo4o1sKGK4R0ByMJJG/wBkDQUsWGVmZYObcExqOYNOjRUa2FDW1hmzZnIkrEDbeo3E4Y2z4bg1NzSXUEQRIqcMrixNDXhmIBEc9SfGedJOCYGVCHWRmBkTrQfBRqIWPdIkfHWndm7mHcRoaJOncQ/I3bCMDmVu2RDTsfLuik28G6wVbUntTrzmRNPxR1HxGFDMYd0ZikENrqYg/jRfR7gbMCpLDtToPSns0U0tbGNTgiSGJGbMCe6ByFdep7ef9mPnNdaEUtTCjhg7JUEHXUkR413FAUKTdgCgaE0kmkMBahXNnoUh0IFwV0DUKFAhQuUYehQoAPNQzUVCgAFqQz0KFABBqUHoUKACzUnINxoe8UKFOx0LRjz+VKz0KFMQC9JL0dCkAXWUeejoUgEG7STiRQoUDCOJFIfEihQpDSGd3F60KFCoWM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0" descr="data:image/jpeg;base64,/9j/4AAQSkZJRgABAQAAAQABAAD/2wCEAAkGBhQSERQUEhQVFRQUFxQYFRYUFBUUFBcYFBQWFRUXFBYXHCYeGBojHBUUHy8gIycpLC0sFx8xNTAqNSYrLCkBCQoKDgwOGg8PGiodHSQsKSksKSkpKSkpKSkpLCwsLCwsKSkpKSwsKSkpKSksKSksKSwpKSksKSksKSksKSwpLP/AABEIARcAtQMBIgACEQEDEQH/xAAcAAAABwEBAAAAAAAAAAAAAAAAAQIEBQYHAwj/xABHEAACAQIEAgcEBggDBgcAAAABAhEAAwQSITEFQQYTIlFhcYEHMpGhFCNSscHwM0JicoKSstEIouEVJENTwvE0Y3N0k7PD/8QAGgEAAgMBAQAAAAAAAAAAAAAAAAECAwQFBv/EACoRAAICAQMCBgICAwAAAAAAAAABAhEDEiExBAUTIjJBUWFxgRQjM0JS/9oADAMBAAIRAxEAPwDZraUsUlaNjURh5qMGuYNKBpgKoCimhNACpoTSQaOaADiiihNAUAJIpJpdCKBCQtLAoxR0AFFKAopoxQACtJK0uaFAHPLQiulFQM5RREV1ikmgDgwoV1IoUAEKLNRikxQIINSg1c51pQNAzoKFEDR0CBQmk1UPaF07HD7ahArXrklc85EUaF2A310AG58BSbonGLk6RcGuAbkDzMUqa8w4zpHcvszXWuX7kMxJ2AG+VdlA7gBSeEe0O/hrqPbNyAZKF3KMJ7SlScuo0qtTbfBpydPGEfVv8UeoZoxTLhnEUv2bd62ZS6iup8GGYT46/KnYNWmQXFAUU0KBB0KI0KADoGioUAHQFFRTQAqaI0KBoGIoUqhQAgCiAo1oKKBCCKInWlMm9JyUDDU0uaQopVAgE15+9vPZ4jbh9WsISpPuwzgAee/xr0BWLe2HgrW8daxR7Vu+i2TmUFQyEShn7Sljy1B1pMnDd0M+AYdbeCzuqq6oUzZhDCQ6sD4hgT4z3VyTiCRvb97NICjWIJkayQfUVwfh9rEWhYdmTqx9WBsSBlG8zppUXxHgdm3Yt2S4z9ZmYxlchwwkL9kZfgDWPaTuzrNuEdNJo1H2Im4MFeVs3VpfYWcwMZIk5J1yzy5Ga0aar3QLC9Xw3CJERZQ89cwzE698z61YBW1HIfJ0Bo6QDRPdABJ2FBE6GuYxC69pdPEVWsd0hRbF7FXSeotgmBr7py5QBoWnQ9zGOVZtivaNxFXW99DVbHK1BNzL9osDKmPCNNqi3RNRs3BbgI0IPlSqo/RXpjZxtvrLDEMsB0bR0nYOBuDBg7GrfhsVmGuh7v7U0yLQ5mioCjpiCmgaEUIoGFNCgTR0AcwaVFIU0qaAEk0KItSS1ACgaGao/ivGLeGtNdvMFVQTuJYgTlQH3mPICsY4x7RsVeZj1j21kxbtnIADsGZe0xHeahKaiXYsEsvBul28FBZiFA3LEKB5k6VROnvGsJjMJdwyt1rOjsjIJVGsq1wObm2mU6Cdz31ll/jtwoWuMzmQEFx2uDNyhWJH/am3D+kF3D3lvmXAMMD+tbIi4oU6Dsk1GMpS4LJ4Y4vVyT3D7CgICwVwmVWJhS0QrSe4wfjVf4/0dKXLR+kZ7lxgGuFu0CSATE6ATt3Cr1xDg1rE2wcPctmw4lCxYBDlBAzQRpMSSCNjtmqm4To+2EF+/dgkW8QqprOnYLsToFBkDUkkaaA1DHBpsuzZozimeiuHsvVJkZXUKoDIQVMACVI0jSnmavNfAelOIw5+ruMpP2TAbzHuz5jWtB4L7Wn0F9A3kOrf01yk+EL51PxKdSKv4spR1Y90ajcuhQSdhUNjeKEsgGol+yCCx+rcqT6rHm1dcFxS1i7YuWWzBT2l2IaJyuvJhO1MOIYQGHZynVdvMumQQR2RzMbzM7VYnZmaaILppdtWuE23IzW1+jMAIWf1gMp035d4qm43pXaGHS9ByvoF5giQdzyIq98Zs9bw4oVByZCykAR2sw02iG+RFUN7dr9FFsgZhlB1JJJMhhoaz5Wkzf0sW4uhz7Ora3L+Mu2W6oPYtoGI0zvcGVtDrqp2rXbMDQnX5nxis36A4UKuJZVAGewBuFGVbjaxtEjar3avC+ATmCgMrL7pMRqSDI8p5kHWpwe1mbMmpNMl7OK7WQ+9Eg/ge4x8fSnQqOt38hXskhoEqJyiNCwmY8dYqRBq1GdgoGhNEaYgUKE0KBnC2aXXFDSy1IAjzqu9Mel1rh9g3bksx0t2wYa40bDuA3J5DxgVJcY41bw1m5evNFtFlvHkAO9iYAHea829KOkdzH4hr97QGcicrdtToi+JJ1PMyaGSirOt7j1/GYh8ViXLFQRbXXIhf3UtrsoA1+Z1oraT+fvrlatEJbXmYdvEvr90D0Nd1GtY5ytnoelxKGNDHG3O3B2SPEaiZqT4Xa661ctAS6r1lvvORiWTxBR2IHetR3F7X1gPNlHhqp+HdTvhKsLttlOUh1PORqNRG2/LlW3F6UcPqb8R2NsJx2/w+4HsP9XdEvbOtpwNGVl8iddCJ3qd6dcYuXLi4fULeyXCT73Vam0k8lCySOZC91c+MMgxWKFvqEQjGKv0gaQGBAt9zk7baTNdeKAddec9SQ9qwyNeLC6FnLlsaETBEjSlJeZFa4ZF8RGR0EaotssPEdvY+DU5vqCzQIE6Dw5R30OOuXNlyBD2kzEbkoeqYt3sSg1rjbuSoPcIPmun4VV1K4Z1e2S3cSw8I6Ytw65avAFrLwl9P1io91l/bXWO+SOemsYviNt7IcOptXQrI+hVkPb2PIAGa878cxA6vKSSTqPCOZ8KPh3Sy9Zw62E2VrjAsxdQLgWQqHQDSdZ1JOk0YfTuZuuSWZ6TeeIYlEt3ASALkW4zhCzDQBCTvmIAG0VS+NpetqoNoFyu6glmjQyoE+cVVOhXErmJxVx8S5ukW1A6wZkEHshhEKsLGkQSK1j6eF6t+qu5ktsjlVN4gFcwy3JhtQO/Q70skE3uyrBmlj4VlX6OYm5h8M/0oMjPdt3VlSB2MsBh9nKHMRMr4Vf1ysJQj3sylTMhe0wPeGBKkeNZN7TeNAllXODIBLt22OoUAAQmUZm8mqL6J+1J8PC31a4oIIdWhlgkmU2aZJOtSjClsVznre5vHDGIcIdYSVctmbKzGFYETtlOadfSpi1ZCyRuYn0EDTYelVPoh0rwWKy9TfV7onsP2HGY65UbfuJE7VblqcUVMOgaEUTGpCATQpJNCgDhFKNCKTcBgxoYMecaUAYH7WumZxV7qLJ+osMZI2uXBoT4hdh4yaoWJua5QdAFXTbs6nXzNd8ZcOx1ysZMaTrJ9TTNvz+edRLoqkWFLkrbf7SKp807JpxZ32/0phwp81gjnbcH+F9D8CPnUjbGorFNUz0XTS1Y0HjsMrBczBYzCdDrAIETrJpthcRlZGWBDKwnTuMTO2hFOMaJCaSQ4IEbwDoe4U3sWGE9+adCNx+qNCD8q2dO9ji9bDzuiRxNwNir5PVDMcYVF221xZYggIqah9dG8DT3E3s+E4ddc2EL4XE2i99cyfVQqxppcIQAN41xS9/vjNh+uAf6UV6tVNzK6KSGDbDcT5a06w1w/wCzuFA9Sv1mOWcSJtgMraka66mNN4q18mFkQcV1liypPum5lEc3yNvvAJn1FN1HZJOg35Dz28h8a6YfEgWQsDMTuNVAKAdnu8OUQeVNuPXgLKBdCZDcvs8t+R19KhlWpUaunm8ctRX8ZezMTNcqDH8/2oidfz+RSSopcnJts1T2JcJz3L91hKBVTUSCSZA/qrULnRi0ToCI1jskCSDBJB5gHv0qn+xCPodzxuMT37QNfQ1oVpBJ5icscuydyTz0qTSZWm0YN7YUW3iltoCAqnef1oJPxJrPjV49sGPF3iT5TIUAT4gkH+kVRzToR1S8VIKkgggggkEEcxGxr097LukjY3h1q5cbNcUtbuMdy1s6MfEqVPnNeXxsa2T/AA9cY/8AFYY/sXk/+u5/+ZpDZtIoGiBpU0AImhSjQoA4zRcx5j76XFcrg5d+nx0oA8o8WYG5cy7dY5HlnfUelRzjXz/O1O8cmVypmQzKe6VYr8aZuNfz86iaHwSXARNwr9tGHwGYevZqaZ4/P51qucNv5LtsnYMJ8iYPyNWLFDX11rLmXmOx26V42vgViXhUYfa01IO3hSEuaTJJManlAj8mixJ+pT98+H6ppurxpr+Rz0q7B6TJ1m2X9DvDsDdtlhfMW8QR9GnrBAQSYB7IEz6VN4C/kwPCSzpb+txBzvb60Q6upJT9Yzp86gcFj1tvLX3sEYa5kKKHLM9xoUyDp2VPpuKTwXj5s3cHmuvZW2QesjOFlCpZV2O+/wA9Kvbo5jjds7Y3LltsCplSCV0BK3HSQvIEARUDxZySF10E8+e1S+OvZpfPnVmuQ+XKWHWuZy8pqvX7kudfyKHwS1bHBxB8qDDXnSrVsu6qOZA+dJuoVLA7gkVEKdX7GnexvpIlq81h2C9Z7pJAE6GNdpIYeorWMdxxMPhmvXDGXrCoP6zZmgfifCvNHR/DPcxFsWwWYMDoNgskzOg0nzq2e0biOIi3abOLKgd+WSASDyknMSefktT9rKuHRTeKYzrbty4dS7E6776UxIozcqw+z/ggxfEcPaZc9vOHujl1dvtPm8DAHrSGyvjarj7IcabfF8NBgXC9tvEPbbT+YLUD0pwBsY3E2iIyXrojYRnJWPCCpp57P7+TieCY7DEWh/Mcv40Az1aDSqQtKFIAjQozQoA5BqS9GKJqAPLfTnCdXxDFpEReuEd0O2dfk3zqAzVffbVhcnFGP/MtWW/ylD/RVGw2jKSocfZMwfDTUUmWp7Ha/h1W1bcMSxZgwykAQFIhogxOuvPlVkuNMHwB+Imm+PsWxhEaDDTCajLlRIae8u7eY3307sNvAJ/QKzZ3wdftqpyX0jjxNow2nJxPrI+FROG4iugZCw5ZGCn5qQflUvjbWa0V2kwPPlUBw+1L67D+9W9OvKZO5bZtvgcXbouuZEBVAAME9nQA/E1yukuUDZdRpAgbbeFAiM0cySfjRohJWP1RHyq/SjnamrQ7vcTtixaTtFlDgiIHaYspB/iI2qJAo8QkDyP+lHh7c6DckAR4+HOkxxdjrhVo55AJgHXu7yTyAE61aMF0UW42e7DZhpAbWFJzAAHQRqSsdk+dR9u02HmzlJYgMzqZOTfKg8TAk+lSmOvtctC6GeIyODcYGcxPZO6nMCo75OopaL3LPFelRXFl/wCBcJRUUWzaiBqgQZgZgkgA6FV15yKe3OGF0CMoKlgHS6yhWt6kkqrEKQSIHn31n/BcqWhKLczCfdyBSo0CuQA+aAGCgSe7m8ty4yDV+1KF2CgEmFUElhHLkOZrLJb8l1yq9Jy6Tez60C7WkRBJAC3hM5jspY7CB8e6pn2LYCxZu4ntTdZVysQQnVAkvlYgSQcskdwquWsOwtyWjMVLKD7wKNoZOaQyxGxnnTbH8Ua1bL2SVYKyKV00uIRA8crE+lSU5RdEWozjdUVvpxxhMXj8TftzkuXCUnQkBQoPrln1pn0ew7XMVYRJzNetBY3k3FiPv9KYMK1P2F9FDcxDYx1+rsytuRvdYQSP3VnXvYVpMrN2mlg0QWjIqIxc0K5ZqOgAc6DUKMigDCvb5hIxVi59qyR6pcJ/6xWY4QnMIIUzoxbLHm3xr0v046H/AExQRlYqCDbc9hgZMqd1uCdDI7pFYB0n6NPg7oVrd22H1AuwTpvlddHGo8RzoJxY/wAfhi+EEMHfdhm1GXIoLEmO12yPBaXcOvw+QA/CoPG3IsW1zggy2XLEbgSfA5gJ5EGphj+fT/Ws2ZbI7Xb3cpfhB3LOdCBJgM0d5USB4a1WrF8yT3mYHjrVnsY0WzJ7iPu7tfGqpbXXTv0NWYHsZe514i+Rd9+7899O7UmPL7qaXB2T4U5w528K0nKOXEFIMd+tdeDNlJuESqA+RLCB/ek8QO59KLBXotsv2ipPeI0n4E0mCdEjhHJE9pWYqQwOhzOAkxqsamatGGw8gdonK9ue2pA6pHuAKpE5eXnPOq7gsKGuIqMMsPJYhc2RZCkSOZHgS29WbomqBrlztrbtMTbCiTNtEZpLsSo2G5iQOdJqhVW6O5uP11lLugTq5UCNEYMJHM/2HdTbEuSXcEBxfciJzdoBgB5wYroHa7fz3TLF1zRA7TK77DbUDkNKftjSiKCWtqSwcooDdpQ4MiGPdBPPas6ijTqd19AscIuXezcGVRDBpAgSXypbPbIOaNtINXzhuBw2X6m2LQkaqArqROXNmn0nSqLwXG5bjdWMtlQWuuf0rx7oZu7URz3mnNvj7WrnXqoIc5WQtGYMYAkjSImfCouemRbHp7g6ZH9JvZmMVi1GFAQtcC3WChbWUyTeVR7pEe6NGkERrWz8K4Vbw1m3ZsqFt21CqPLcnxJkk8yTWdjpUgZLqMMhv2ZElXy22KMptx7oB5GNBWoCtOpPgx01yBaE0dCgYmKFGWoqQw4oEUZakk+PyoEERWO/4g17ODPjiB8rRrYTWP8A+IKcmD/exH9NqmNGOzP5/M1ZbZlVPeiH/KKq01ZsKZtW/wBwD4MwrNmWyOz25+dr6G/GD9TPMMPgRGlQqCpzio+pb0/qFQdkTVmD0mfua/t/QLh7udPsNcgjz+c/KmN6APGac4bv8/HbetByxXGiMxA5HX00pvhMG7kZQSdhHf8AkGixnjrNPsCE+juxYBv1Vg6hY1nYGT99IGNsLjYYEhpGYyp5naO7arn0UxB6h4IJuXFslZjRirNPepVV18AKhLlhVtqHQlQrdte0VK6roCOyTGvcanuA4UWzaU8ka8dNz1Jjy1PLkajJ+xClVna/jfruRAvrBHu9lNwf4p9aU15sRce1aRtbilRJZoKEKvdG5mKj3vxeKoCD192AdTlyLlDeEAGf7U8wWU4thaLBT1I7cZ5jtAZdxmlfLupURjJoZYjFXBbFsHKgz5gCZLK0GYPbiRpp+FIxWIK5lzs8AMCx5mJgctz8qa4q+ReuqNJa7qdt52PhFN7l2WHakFCPAkACPLaqZwVWbMGaTlpbOtu8SWEbmR4FgA33ivRPQ/iPX4LD3SZLW1DH9pew3zU15wssc4jlB+P/AGrbPY7is2Bdf+XfuD0YI4+80Q2ZblXlL7RxRRRmrzKJIoUZoUgOc60qKSF1pdACCKyX/EHY/wB3wjchduj+a2pH9BrXKzr254QNwwN9i/ZI/iDof6vlTA89E1ZcA82bfgCPg7VWn3/PzqycOH1FvT7fr2zVGbg6/bv8r/Anif6F/T+oVCW1nap3HpNpx+yflrUDZ8So89DUun4Id0VZE/oRiT/au1t4AjkB/c/OueIdSQB6k0SsT3HxmK0HJBeaSBUrhrSHq0zKcpGcdpZTVzJiPDv8Kh2GwXU+G3gB61KZUS4QDIcZQ2Wd4OgB8QPjSC2t0SuIwi9UzjPmTIiMhAQSVBLHfXMdPQ+NhTDm3cuiQBbtC2uUEguxVoAGoOVSI76q64lg4y3NGZAQAQTHgR2jMCNeVTmAxTLbN14J613YMRJCwh0JBBzXW0E+7MDelJEJTsThrhuXOsEtcc4ssI0zXGVNPDK2vrtT7CKbGKZyOyOqJCmCAy5hBE6iRoN5GtNOFvkAdWhkR3nUMSb1sDY7kiZBp6l03bjFQzSbUnshicgzEEkQcxJ7qrbIIhLmGy4i4riDmuSJ2myx08aZ4vDQbROkohB2kEAE+OoNSHFZGMuaHcEzylI1/m3qL4hjWK2J1C2wq/s5Lmo8dTP8VEvSW4X5xIhSxHID72Gla97DLk4bE/8AuAfObQ/tWQsk5uWpj/N8NxWqewdot4tZ/Xst8VcfgPhUIcm3L6TWAaOk0Yq4ygNCgRQoAQKVRRSqACiqR7YrGbhN/wDZaw3wvoP+qrxVS9qizwnGf+mp+F22aAPL7HWrPglixa/dJ+Ln41VidT51bMK31Nn9z/qNZ8/COv2zfI/wB07JHgfuNVw7CdZ76s6VWmXsifH5TT6b3Jd2XpY3aJ8KUU08vWuQOtSGFSVee78QPxrUcU44CwXdVG7Mo0/aIX8anOL8NUMyrqVLjXQZUgDKeZJA+FNui+HBxdruBLnwyKz/AHgVaLF0jIN9F001LsPnLmqJ5HGSRox49UGypfRyWZWaACNwTBA7Lz8AfLwq1cSuLZw9tcw63qgWkSXOIDOxzbMF7Gh3LVF43hsJcGdOtW6EKAHMes2I02Gs+Mesl0uYdf1eZSLJW0BqB2VlmI35ASO7wq1mBysXgbAy3gyjs2rekwoJvFhEbTAA86kODYPt3FzBSGQFiQQJRdfEidCDMkU34HhOsXEwDC/R1AAB1CNlkcwCQxHOIpSM1l75YkvbuIsgkGepVdCTIAyx6CoMaGPGUNviBBCntCcolSvVKRzMiDMSdqgMYf0cc1ubbfpANPl8am+MsRiLTuJLNbYiAJJtoWMDTedu6oO8dieVx/8ANDR8Qab4J4/WhSknP3xPd4itK9hWK+uxCfbtW3j924yyNe5hWapd1MeI+YP3ffVy9jWICcQQT79q8nqIuCP5TVMeToZF5TexSqQrUurzGFNCjAoUAc+dKpNKoAOqZ7Xb+XhGK194Wl881+3p8Jq4ms39vGNycMVOd2/bHoiu5+5fjQB55c61a8N+htD9gad0kmqmKuTplCrp2VUfIb1n6jhHY7WrlJhIar+KTVh3Mw/zVPg1B8Qtw7/vE/EA0um5Zd3Vf1xf2Ri71KYZoU/u/PQ+m1RloaipLN/atkTz4/6MsOtvN9jD3iPUBYH81T2BvTdTnlZPikcv4arfAny9f4oi/wA1+3P3VKYLHBA10jQFuRbV8wT07R+VZprzmuLaxMQ1w/TVYiPrS5kmDkbM2upGo+dOuIYhMTdLJaNtnZyxa4bksSNZIGVRnb8imGGuFr6W7bTAVUKAyXugZjqJkkx91SDXzaulSFJsg2pSIZpuywI21ZdR3c9qvs5texM8EvZMPeuAZv8AeVBBJg5ApWY15eehpGJxqtfvn3ZvAvIMAMIIIO0k6UfAVP0dhlJzYkEtJB0MKAQP2W1nShhbavdxszL4hAsZi2rkEAzuSwGsz61WTQ16ahgVbLlVLlpUgfqi2SGE+M6981A3LGY3GCwgvLz0GcMQPUAn0NWvpZD4W0WOitZ1YQ3uuIMDkQBqJBkTFVfiN5VZyDm6wWypGxgwwK+BB18PGm3sTxrzJjOYI+PwGvlUv0JxvU8Sw7d19VPk7ZD8jUHdfb+KPWT+FKN3JdZ13DFgeUo2cfdVSN8mes0Wl024dihdtW7g2uIjjyZQ3405FXmNgNCjihQByO9HNBhQpDCisc/xE5smDgHJmvydYzEWwoPKYBj1rZK4YzA27yFLqJcRt1uKGU+YOlMR47wig3EzaAssztE1a3edd5O41+FbJxf2J8OvA5Lb2GPOy5j+R5X7qzDpR7KMbw89ZZJxNgak21OdRP8AxLWpjxWfSq8mPXwb+j6tYLTXJEK35/O1QfFbpF1x5f0inv8Atq3zzDwiajMVfD3Cw2037gBM1Xhg4y3NfcM+PJjSi73NK4b7BLtywl1sUiOyK4tm0xy5lDBXJYQdYOlZu10juHfzr1Dxe+bPDLr2hDW8IxQBSIK2Oz2WkiO4k7c68u/RtP76/OtaOGyS4SuW0znQNdA/+K21w6ebJUhwu5Atzp9banu+rtm4dPhUnwjo0t7h9vtdXci+wI90i42XtqfC3uNvGoy5hntDK6wVOIc8xHUKEM8/erG5qTaRux3FCryBxhwZk2c7GdZN0848d+UaVzwDMxtDsEXLixoZA6zLB5N7hPKjcwYP6mGtj/KW+O1cuGNDWT9kFv5UuvJ/mFNNoJYoydsf8O4ncW2i9pFuFmME5HHWkS0agD8Jo7nEcr4kqoZTdZu0dNMzGBBBkfI1wtaphx9nDz/NdJ/CuWLf9KPPy/ROB/TRrfBH+NHkecb4zdxFoW2CKitbGUAsxykBZcwefwgVF/8ADjbtMRH77iKS+JgHxZfvB/A0LlyEI/8AMYfFgw+807ZYoRjwMWaVUc5cEegH40Ll3tTpqefcwX+9JF0SDPNvmf8AQVKcO6NNcCPdbLbYqNPeEFbZJ7ozKRvNSbUeSnd8G9+yfiwv8Kw5mWtg2m8DbMD/AClTVxFZp7H8aAjWZWcgbKCJ+qu3LTMQNtOqrS6nF2rKZqmA0KFCpERDUdGRRKNKQBUYoRR5aYBUk0siksKBHlz2jYsXOJYshVX610hQB+jhJPiYknxqrq8GRuNR5jarx7U+BGxxLEiNLxF+14i5749GzfKqQ1ojUgjzBFTEetcLcXF4NWB7OIsbgTAvWtdPDN8qxPinsT4habLa6u+h0zBgh7pZXg/Ca1n2Z4Zk4Vg1ffqg2vJXZnQeisKnsdiigAG5590eFEE26QMwDjvBcdwlQl0C5YYHLdtjMgzKQytmEqfONpFPPp9u5aysxKXLN0DkJa4FAU7EwB6itmwuMjRtVO4Ou/ny8K44voXgrqt/u9lS4YZ0tqrAsIzCNJG/nVOfpd7WzNWHqaVS3RiXEejwBxUXJIWyhzLESAojXeo/GcDayGa2S6LavAyIIItW1mOfvaeorUbfslIcg4pntOwN0QVudnZUgkaiNTtrpVK44y2L2ITDBjaUvaALFiFkZnUnxRu/Y+mfTkj9mmLxydJ7kG2CuDKQjZVsWhOU/ZZjpvGorg3DLrG7lRiACTyMRfEwYJ2O1WS5xxGuXcuZh1aLnVSVULaBObnGup8qcdXfvM4sWLzFrV0k5CCEd26ttdwcx030qClL4LXD5ZUbnRm8xg5VgCZJ11ymI7t6dHgCJnDuWiDpCDSAdee3Lup7iukGQuXthWGZcrkhwRBgiJG2ukagTT3oVbt8SxyWLp7CrcuELmXrAojLO4MvP8PfTXiSfwRlGEVbZE4fA2LZXKoZ5dY1uFiSyAAagmWq3cL9nePvWlb6m2rrbKZmOdc622z6AxlNtOyfEVq/Dej+Hw6oLVm2mRVVSEXMAu3aiZ1JmZkmpKa0LEv9tzFLN/yqIDoj0Ps4C0AgVrpB629lh7hJnXUmPCeVWCiBoGrShgIoURoUCF0kClVxxVwqhI3Gvz1oSA6UKavju2q8jGvi3u0VvG9tgYyw0d/ZOtT0MLHdCKZW8eSjGIYECP3oy/fRNxEhFMSxJzDuyntGjQwshOnnQK3xK2gLm1etEm3dUSQG95WEiVMTuII86znHewdwwz43MG3PVNmjmNbh1ralvy8DYKD/ADbfIU1xpLtkUA5YJJ5eFSgt9yLOGHv9UiKF7CoqqJkwoyiT3wBTe4xYsdTz8hXbFFtVIWQATHnyrjhL7BuzGumorTGKStIiwltGJgx3gUSsRtI+NSdrFtlEWzpoYIEEbiK53cW2UuMoUaAGSTB1qPiP4DSQPHuMnC4TE3QSGW0xB5hj2QdeYzT6Vnt3ifCxCJfUHafre7dmZY351pXS7hzYrB4u0qzcbDtkA3LFcwXxkgD1rztxq+7hQ9q6rrowNsqZ0kGRPd+YrPl8ztGjFSs1T2cWrL8Uu9SyXbdrCe8uUqGvXFkdnQkqNfhWtZazv2U9FHwWF1UC/eyvdLDVBH1dr0BJI72PdV6a+5YIuUEAFidteQpKD4Iylbsp3tC9mC44G7YK28RGuYHq7n78bP8AtQe41WfZz7LMZg8emIvi0tu2twHLd6xmzoydkAabg61qFzHXAQsDNMHxnYilfTbklMozDXfSKl4bI6nwSIFAGuGDxGdA0QdflXeq2q2GCgTRUKQBk0KSaFACw1EyyCDzmuYNLDUANLXD+wVY6zIPdGi0Vzh0oonUbnvDe9T2aAap+IxUNruBBdWGkRI742pNrBw7k6gzA/e96nRo4o1sKGK4R0ByMJJG/wBkDQUsWGVmZYObcExqOYNOjRUa2FDW1hmzZnIkrEDbeo3E4Y2z4bg1NzSXUEQRIqcMrixNDXhmIBEc9SfGedJOCYGVCHWRmBkTrQfBRqIWPdIkfHWndm7mHcRoaJOncQ/I3bCMDmVu2RDTsfLuik28G6wVbUntTrzmRNPxR1HxGFDMYd0ZikENrqYg/jRfR7gbMCpLDtToPSns0U0tbGNTgiSGJGbMCe6ByFdep7ef9mPnNdaEUtTCjhg7JUEHXUkR413FAUKTdgCgaE0kmkMBahXNnoUh0IFwV0DUKFAhQuUYehQoAPNQzUVCgAFqQz0KFABBqUHoUKACzUnINxoe8UKFOx0LRjz+VKz0KFMQC9JL0dCkAXWUeejoUgEG7STiRQoUDCOJFIfEihQpDSGd3F60KFCoWM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32" name="Picture 12" descr="http://cro-eu.com/galerija-fotografija/albums/userpics/10001/normal_22-Paska_nosnj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04" y="1196752"/>
            <a:ext cx="2828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mediteranpag.com/sadrzaji/51/nosnja0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1" y="3861048"/>
            <a:ext cx="49720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2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Pag lace</a:t>
            </a:r>
            <a:endParaRPr lang="hr-HR" dirty="0"/>
          </a:p>
        </p:txBody>
      </p:sp>
      <p:pic>
        <p:nvPicPr>
          <p:cNvPr id="2050" name="Picture 2" descr="http://www.paska-cipka.com/images/na-nakitu/30000k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9528"/>
            <a:ext cx="3116164" cy="233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ska-cipka.com/images/na-nakitu/nakit100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7" y="1381929"/>
            <a:ext cx="2369899" cy="177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ska-cipka.com/images/na-nakitu/nakit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46" y="1219528"/>
            <a:ext cx="2800350" cy="504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aska-cipka.com/images/na-nakitu/nakit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66" y="3514835"/>
            <a:ext cx="3014994" cy="275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paska-cipka.com/images/na-nosnji/nosnja00.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1" y="3356992"/>
            <a:ext cx="2379475" cy="3172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9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7"/>
            <a:ext cx="5441382" cy="5594559"/>
          </a:xfrm>
        </p:spPr>
      </p:pic>
      <p:sp>
        <p:nvSpPr>
          <p:cNvPr id="5" name="Rectangle 4"/>
          <p:cNvSpPr/>
          <p:nvPr/>
        </p:nvSpPr>
        <p:spPr>
          <a:xfrm rot="1453162">
            <a:off x="2723029" y="1507653"/>
            <a:ext cx="3851682" cy="3851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 rot="4136557">
            <a:off x="2665852" y="1450477"/>
            <a:ext cx="3851682" cy="3851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3568750" y="2353374"/>
            <a:ext cx="2160240" cy="21602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4591693" y="772770"/>
            <a:ext cx="52315" cy="55365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743" y="887122"/>
            <a:ext cx="4680521" cy="509274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67744" y="1052736"/>
            <a:ext cx="4752529" cy="4608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03648" y="3376318"/>
            <a:ext cx="6408713" cy="526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47864" y="260648"/>
            <a:ext cx="2641605" cy="6480720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00886" y="260648"/>
            <a:ext cx="2928545" cy="6480720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20097" y="2060848"/>
            <a:ext cx="6792263" cy="2736304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020098" y="1790429"/>
            <a:ext cx="6936278" cy="3118157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ctagon 46"/>
          <p:cNvSpPr/>
          <p:nvPr/>
        </p:nvSpPr>
        <p:spPr>
          <a:xfrm rot="20293532">
            <a:off x="2699504" y="1509465"/>
            <a:ext cx="3816999" cy="3816999"/>
          </a:xfrm>
          <a:prstGeom prst="octagon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ctagon 47"/>
          <p:cNvSpPr/>
          <p:nvPr/>
        </p:nvSpPr>
        <p:spPr>
          <a:xfrm>
            <a:off x="2145418" y="901082"/>
            <a:ext cx="4997179" cy="4997179"/>
          </a:xfrm>
          <a:prstGeom prst="octagon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Oval 48"/>
          <p:cNvSpPr/>
          <p:nvPr/>
        </p:nvSpPr>
        <p:spPr>
          <a:xfrm>
            <a:off x="4139626" y="2976933"/>
            <a:ext cx="904133" cy="9041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Regular Pentagon 49"/>
          <p:cNvSpPr/>
          <p:nvPr/>
        </p:nvSpPr>
        <p:spPr>
          <a:xfrm rot="1362106">
            <a:off x="4653726" y="980594"/>
            <a:ext cx="1263287" cy="1429688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Regular Pentagon 50"/>
          <p:cNvSpPr/>
          <p:nvPr/>
        </p:nvSpPr>
        <p:spPr>
          <a:xfrm rot="4274563">
            <a:off x="5612176" y="1969699"/>
            <a:ext cx="1263287" cy="1429688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Regular Pentagon 51"/>
          <p:cNvSpPr/>
          <p:nvPr/>
        </p:nvSpPr>
        <p:spPr>
          <a:xfrm rot="6795969">
            <a:off x="5650080" y="3415640"/>
            <a:ext cx="1263287" cy="1429688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Regular Pentagon 52"/>
          <p:cNvSpPr/>
          <p:nvPr/>
        </p:nvSpPr>
        <p:spPr>
          <a:xfrm rot="9239699">
            <a:off x="4642616" y="4375046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Regular Pentagon 53"/>
          <p:cNvSpPr/>
          <p:nvPr/>
        </p:nvSpPr>
        <p:spPr>
          <a:xfrm rot="12642426">
            <a:off x="3189127" y="4334546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Regular Pentagon 54"/>
          <p:cNvSpPr/>
          <p:nvPr/>
        </p:nvSpPr>
        <p:spPr>
          <a:xfrm rot="14911402">
            <a:off x="2253192" y="3321141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Regular Pentagon 55"/>
          <p:cNvSpPr/>
          <p:nvPr/>
        </p:nvSpPr>
        <p:spPr>
          <a:xfrm rot="17814754">
            <a:off x="2268030" y="1938296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Regular Pentagon 56"/>
          <p:cNvSpPr/>
          <p:nvPr/>
        </p:nvSpPr>
        <p:spPr>
          <a:xfrm rot="20092942">
            <a:off x="3280794" y="911317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44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7"/>
            <a:ext cx="5441382" cy="5594559"/>
          </a:xfrm>
        </p:spPr>
      </p:pic>
      <p:sp>
        <p:nvSpPr>
          <p:cNvPr id="5" name="Rectangle 4"/>
          <p:cNvSpPr/>
          <p:nvPr/>
        </p:nvSpPr>
        <p:spPr>
          <a:xfrm rot="1453162">
            <a:off x="2723029" y="1507653"/>
            <a:ext cx="3851682" cy="3851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 rot="4136557">
            <a:off x="2665852" y="1450477"/>
            <a:ext cx="3851682" cy="3851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3568750" y="2353374"/>
            <a:ext cx="2160240" cy="21602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4591693" y="772770"/>
            <a:ext cx="52315" cy="55365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743" y="887122"/>
            <a:ext cx="4680521" cy="509274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67744" y="1052736"/>
            <a:ext cx="4752529" cy="4608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03648" y="3376318"/>
            <a:ext cx="6408713" cy="526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47864" y="260648"/>
            <a:ext cx="2641605" cy="6480720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00886" y="260648"/>
            <a:ext cx="2928545" cy="6480720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20097" y="2060848"/>
            <a:ext cx="6792263" cy="2736304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020098" y="1790429"/>
            <a:ext cx="6936278" cy="3118157"/>
          </a:xfrm>
          <a:prstGeom prst="line">
            <a:avLst/>
          </a:prstGeom>
          <a:ln w="38100">
            <a:solidFill>
              <a:srgbClr val="FF5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ctagon 46"/>
          <p:cNvSpPr/>
          <p:nvPr/>
        </p:nvSpPr>
        <p:spPr>
          <a:xfrm rot="20293532">
            <a:off x="2699504" y="1509465"/>
            <a:ext cx="3816999" cy="3816999"/>
          </a:xfrm>
          <a:prstGeom prst="octagon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ctagon 47"/>
          <p:cNvSpPr/>
          <p:nvPr/>
        </p:nvSpPr>
        <p:spPr>
          <a:xfrm>
            <a:off x="2145418" y="901082"/>
            <a:ext cx="4997179" cy="4997179"/>
          </a:xfrm>
          <a:prstGeom prst="octagon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Oval 48"/>
          <p:cNvSpPr/>
          <p:nvPr/>
        </p:nvSpPr>
        <p:spPr>
          <a:xfrm>
            <a:off x="4139626" y="2976933"/>
            <a:ext cx="904133" cy="9041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Regular Pentagon 49"/>
          <p:cNvSpPr/>
          <p:nvPr/>
        </p:nvSpPr>
        <p:spPr>
          <a:xfrm rot="1362106">
            <a:off x="4653726" y="980594"/>
            <a:ext cx="1263287" cy="1429688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Regular Pentagon 50"/>
          <p:cNvSpPr/>
          <p:nvPr/>
        </p:nvSpPr>
        <p:spPr>
          <a:xfrm rot="4274563">
            <a:off x="5612176" y="1969699"/>
            <a:ext cx="1263287" cy="1429688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Regular Pentagon 51"/>
          <p:cNvSpPr/>
          <p:nvPr/>
        </p:nvSpPr>
        <p:spPr>
          <a:xfrm rot="6795969">
            <a:off x="5650080" y="3415640"/>
            <a:ext cx="1263287" cy="1429688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Regular Pentagon 52"/>
          <p:cNvSpPr/>
          <p:nvPr/>
        </p:nvSpPr>
        <p:spPr>
          <a:xfrm rot="9239699">
            <a:off x="4642616" y="4375046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Regular Pentagon 53"/>
          <p:cNvSpPr/>
          <p:nvPr/>
        </p:nvSpPr>
        <p:spPr>
          <a:xfrm rot="12642426">
            <a:off x="3189127" y="4334546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Regular Pentagon 54"/>
          <p:cNvSpPr/>
          <p:nvPr/>
        </p:nvSpPr>
        <p:spPr>
          <a:xfrm rot="14911402">
            <a:off x="2253192" y="3321141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Regular Pentagon 55"/>
          <p:cNvSpPr/>
          <p:nvPr/>
        </p:nvSpPr>
        <p:spPr>
          <a:xfrm rot="17814754">
            <a:off x="2268030" y="1938296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Regular Pentagon 56"/>
          <p:cNvSpPr/>
          <p:nvPr/>
        </p:nvSpPr>
        <p:spPr>
          <a:xfrm rot="20092942">
            <a:off x="3280794" y="911317"/>
            <a:ext cx="1326931" cy="1501715"/>
          </a:xfrm>
          <a:prstGeom prst="pentagon">
            <a:avLst/>
          </a:prstGeom>
          <a:noFill/>
          <a:ln w="5715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50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3" y="188640"/>
            <a:ext cx="4755920" cy="316835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064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8" y="1863080"/>
            <a:ext cx="6067425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303"/>
            <a:ext cx="6483424" cy="6309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9048" y="16030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FF5B19"/>
                </a:solidFill>
              </a:rPr>
              <a:t>Mandala</a:t>
            </a:r>
            <a:endParaRPr lang="hr-HR" sz="4000" dirty="0">
              <a:solidFill>
                <a:srgbClr val="FF5B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57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96" y="53752"/>
            <a:ext cx="8229600" cy="1143000"/>
          </a:xfrm>
        </p:spPr>
        <p:txBody>
          <a:bodyPr/>
          <a:lstStyle/>
          <a:p>
            <a:r>
              <a:rPr lang="hr-HR" dirty="0" smtClean="0"/>
              <a:t>14. Osijek – Baranja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7803"/>
            <a:ext cx="1699815" cy="2542332"/>
          </a:xfrm>
        </p:spPr>
      </p:pic>
      <p:pic>
        <p:nvPicPr>
          <p:cNvPr id="14338" name="Picture 2" descr="http://cro-eu.com/galerija-fotografija/albums/userpics/10001/44_Baranja_(Torijanci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5"/>
          <a:stretch/>
        </p:blipFill>
        <p:spPr bwMode="auto">
          <a:xfrm>
            <a:off x="4860032" y="1340768"/>
            <a:ext cx="3817064" cy="53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1.gstatic.com/images?q=tbn:ANd9GcSYWkrm_j66PmoWGY1Xn3dvaEi4hR8BHBYHkGe0o55sq3GNRef_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65313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331.photobucket.com/albums/l447/djjaquanix/13464_408409752297_810502297_4245637_5238730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/>
          <a:stretch/>
        </p:blipFill>
        <p:spPr bwMode="auto">
          <a:xfrm>
            <a:off x="156012" y="1196752"/>
            <a:ext cx="2016223" cy="27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331.photobucket.com/albums/l447/djjaquanix/etno%20slavonija/172675_10150128714703921_558383920_6390108_74139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2106934" cy="31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1.gstatic.com/images?q=tbn:ANd9GcSYWkrm_j66PmoWGY1Xn3dvaEi4hR8BHBYHkGe0o55sq3GNRef_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76961"/>
            <a:ext cx="12860188" cy="96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3995936" y="2118485"/>
            <a:ext cx="2165116" cy="1999318"/>
          </a:xfrm>
          <a:prstGeom prst="hexagon">
            <a:avLst/>
          </a:prstGeom>
          <a:noFill/>
          <a:ln w="38100">
            <a:solidFill>
              <a:srgbClr val="FF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4825200" y="2830112"/>
            <a:ext cx="576064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4427984" y="1988840"/>
            <a:ext cx="1368152" cy="23482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34368" y="1772816"/>
            <a:ext cx="1568647" cy="26642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83827" y="3104964"/>
            <a:ext cx="2760382" cy="131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-1980000">
            <a:off x="4423111" y="1974411"/>
            <a:ext cx="1368152" cy="234825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-1980000" flipH="1">
            <a:off x="4329495" y="1758387"/>
            <a:ext cx="1568647" cy="26642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-1980000" flipH="1" flipV="1">
            <a:off x="3678954" y="3090535"/>
            <a:ext cx="2760382" cy="131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98146" y="3725031"/>
            <a:ext cx="72008" cy="34563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83446" y="4887562"/>
            <a:ext cx="501407" cy="5014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/>
          <p:cNvSpPr/>
          <p:nvPr/>
        </p:nvSpPr>
        <p:spPr>
          <a:xfrm>
            <a:off x="1655071" y="4123890"/>
            <a:ext cx="501407" cy="5014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/>
          <p:cNvSpPr/>
          <p:nvPr/>
        </p:nvSpPr>
        <p:spPr>
          <a:xfrm>
            <a:off x="518044" y="4186408"/>
            <a:ext cx="501407" cy="5014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Oval 37"/>
          <p:cNvSpPr/>
          <p:nvPr/>
        </p:nvSpPr>
        <p:spPr>
          <a:xfrm>
            <a:off x="1710419" y="5728243"/>
            <a:ext cx="501407" cy="5014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Oval 38"/>
          <p:cNvSpPr/>
          <p:nvPr/>
        </p:nvSpPr>
        <p:spPr>
          <a:xfrm>
            <a:off x="440954" y="5728243"/>
            <a:ext cx="501407" cy="5014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Oval 39"/>
          <p:cNvSpPr/>
          <p:nvPr/>
        </p:nvSpPr>
        <p:spPr>
          <a:xfrm>
            <a:off x="1478890" y="3918631"/>
            <a:ext cx="874671" cy="8746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Oval 40"/>
          <p:cNvSpPr/>
          <p:nvPr/>
        </p:nvSpPr>
        <p:spPr>
          <a:xfrm>
            <a:off x="1523659" y="5541610"/>
            <a:ext cx="874671" cy="8746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280548" y="5499506"/>
            <a:ext cx="874671" cy="8746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306576" y="3965761"/>
            <a:ext cx="874671" cy="8746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798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33" y="65724"/>
            <a:ext cx="8229600" cy="1143000"/>
          </a:xfrm>
        </p:spPr>
        <p:txBody>
          <a:bodyPr/>
          <a:lstStyle/>
          <a:p>
            <a:r>
              <a:rPr lang="hr-HR" dirty="0" smtClean="0"/>
              <a:t>2. Krapina - Zagorje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160240" cy="2793694"/>
          </a:xfrm>
        </p:spPr>
      </p:pic>
      <p:sp>
        <p:nvSpPr>
          <p:cNvPr id="3" name="AutoShape 2" descr="data:image/jpeg;base64,/9j/4AAQSkZJRgABAQAAAQABAAD/2wCEAAkGBhQSERUUExQWFRUWGBsYFxgYGBgcHBsYGB4ZFxgcHB4YHCYeHBwjGhsaHy8gIycpLCwsGh4xNTAqNSYrLCkBCQoKDgwOGg8PGiwkHyQsLCwsKSwpLCwsLCksLCwsLCwsLCwsLCwsLCksLCwsLCwsLCwsLCwsLCwsLCwsLCwsKf/AABEIAQkAvgMBIgACEQEDEQH/xAAcAAACAwEBAQEAAAAAAAAAAAAEBQMGBwIBCAD/xABFEAABAgQDBAcFBQcDAwUBAAABAhEAAwQhEjFBBVFhcQYTIoGRocEHMrHR8BQjQmLhUnKCkqKy8TRzwhUkM0NTw9LTFv/EABkBAAMBAQEAAAAAAAAAAAAAAAECAwAEBf/EACcRAAICAwACAgEDBQAAAAAAAAABAhEDITESQSIyUROh0QQzYXGx/9oADAMBAAIRAxEAPwDOpQKCySHBuQXz3Obtk3CJ5fZuSxd3iFVOspeyfprRLToQoELfKzG7cI5TmTXQiZUBYxO2nNv1geTMKjhDPxj9RycB3gJBYn6YxzU1BKyU7w1t0HgeaIypctZCmJLJBd2e7xJS1GE394OQd/ygefKPvK3v3xPS0ZUHsw43jMUjralU0k3At3AXbjHkqWVF2Lvm2UFz1FVg1rWjzZ08yyxuk2LO6eMC/wAGvRxOlhI7Ju4fzg+n2ocQIsBZt+W8aWgGZOSnE4923wvvu7RHNmYUFzY6X5taKUq2Uailv2d7YoJgUFrUhQJch2uAS19LekBVKyWU5xEOALBIO7zgsypsxAJulix4HMekC07DESAEAsCN4zHnComuAtTVYQkXfUP8oIpdnjCJhOE5pGduLx+loQVucRDuQbdl7gd0FbZpUrQFIcgZACzdxs2+HW1oem+aJE1YSkJAOIKJJLu2TZs26z53hhP2lMMtKUEEMQSbm5yvwhXs5CFIJme8njoMvlBkqiKpbh0JLtm4GW7KJsFuT/yG7M2g33KShxdQWOyH3u/Hxg+cpTFClpwgXa1gCNGY4dTFal0OBeIKZTuWPf4QTPKVpwuz2zckH3neHXKKeLUTyr2kgh5bjCWCSGBHfkx+MTCuTMQGABR7wfPvGfKADXGVMSkMoacRl3H6vBW162XjBAbEHUzBjldoQiuon+1uMhhAe+TaWECCuKUIAa1iw4Df4QDN2iSnC9tN4FvHvgcTFkWe2eeUO9lcj8hwmYslk3SbqtfK+UNpkpglYASGwFwxxD8uYtd/hFfTKWgFSiXSxduzf3Q+rsfCOqraKlgFUwjFfCkkNoCW+esOn4oZPwjRxUrZLG+Hs2F8zbdm8MZFLJwBWLtd2kKpBKSCnRQch3vbf9OYbS1ywpIlqBxe+97vcp3WJtE1XsRUzyftUAhEoBYIBUSTrcDjb0jigldYWRLJVoBwufLug2tpJCQCjCGewfEd3BiXygCnr1S5gwqLqBHIHTvv4QtbES2gesQs+8nXPUcDBOxNmTJvWdWQMKbgqZyXAA42MNNpKTPCSonHni1bK9204eETS9ndWhBSmwF1pdzke3ffyEF1F0y8MLfRAujXKLrdGEkndblmOUdTdoIISpAIJ94ZsNW47os8+lTUGXjdeDJJUzi1nGloUdJES5ZBlysDhiCSQDvcubwE4vjEyYJR2Kaml13PnYnLhpeAhiKySeAY5DmNbQZNr3DG4tYh8tz28RAKatsRPvXyGTnQaCKNL0LJLq2E009QdCXZTsM2MDzJHVqSFBkk3O8JN/TyiOn2gUOQA9mJe2+CVLC7qU7KUARoM3PjblCcFUTiqnmZ2QMI4Zto/wAYeJoZqaZC0gBKgwLdnUb7Hhlnm0NJuxqSdKKqfrJZHvTGUtFhfECbKNsiGfKFBrFqlpSSGDgAO1jhs98hFfFxR0Y8bi69EdFSoR2gApQ/EfR8ucFiYpQsN93gWS7i1vlDFEt7pFn8tY5nI6owpaFlRSKzfg9/pnhZMpTpbuzMWcmzF8/rvhfUSw/wgqQWhRR4cf3jhxhBIdtYL2xs7AkTHxg2fzB8o/VdDkRyhdPq1hBkE9lCh3Z25aw63s4suOpWj8c+wkElgBfjEtPOwkLLJIYsk4TZmZtdYEY2L2A04ROEAuSGLaCz2blZ/CG4LQZOVilhRWFAqJKdQoAZtoxt3wFMlKxEgWN7C1793KJkUaQ5d2Z8VjxAAd4KdZBGgIYAgZjmfCA5bEcjmS6SyWsWJF+Dh8/0ETyxnhss7j9c+6BptOvC/uj01aPE1KUKDXOQZ3I46WEIBUxhVSF4AlN1C5tcs313wuTTKUsvYi5fSLJsmvCy0wqSkOAxDufh8ID25s8SlzSFKUhctSpau0LggMqwBIFy1riKVatFXHy2hPIrHUSfD63Rbtj7TZgTZr7m1fuihS1t3Q52UokF3Y2574lNHZBl5/6c5CpVwb4XYtwhR0nkLSHMtWHV0lh3s0WTYRAH5iB3NkBDZdaU2UrOILTtnX+mpIxTre0zBi5c6Df6RxLoOsJwArZz2UmwGZtoN8WDppscSpqlS0jq5oKmALJUB2gyctFDS+4Qv6HbUmSFlSFMFMku2egY747IU9nkSxeM2hZPQSrCB2yQyUgNv38vN46m0CpSh1qCARZiC7F9Dxiz7bnplzDORLKetzJA978TNYPYni8L0VWHtzFE4rHEXLEj6tAbadEpycXQ36IVUxMsoUewvEVAlIGFQF+0w490LxWfeM4CRYHekWDA7xfkYn2dMlLKgQEoAzbNQ/esR+sEbYlpnzUFQZRASMKveLlsrAhNuXlRzqB0wn8UyVM2UkjEWfVifhDmjRLI+7L8w0K67otgloQoZizknizmDtkbDlykvgvwJb4xwyqj04xlfAbbNAyMTawjVJcCLbV1AV2TlCOpkKlKRc9o5oUygBmxazuOOcaEgTx29CuWu7HlCSrZaivIYjZxfdD3aySqeUJJsnNRJNycLnMnCRno0V9NA79oODk+o/W3dHRFnnf1DSl43w/SJTh3t9ZXjjJ/CPyZag7YhwYjgMxHk1drHmdeUOQbDKWWomyc8vhHS5DK7auQHO/fHNAlQBWFC1mN3cEFtMibx3QyUqUcRZh8oDQrT6c1RLgKILAJBFgQMv8AMTskrCGa7FXL5wFQXs7qez79zxIuYxJJax01NriMwPug+pkdWliq6sgP0hnU7QlTZJDFFiADkCzH64QmpkuxJJNgCfCOKwhLAE5/T6RoutDwn46YVR7MQZIJSHUr37uDdmuzYcNm15M22bs4JV2iS2+FmyNqFChLN0r3jJWTjjp4Q7Zw8SZ6UJRkk0NamRPSjFISFW/aAbxgXY+yaqaoLnnCl2zPkDu3x1RbbVLsbtE8/pLODTQl03SA7Xtfjyhdl/j2xHV0FRTKRMmKC3K3Tla2V25PE/2BU9BMnqwAeyC4K1BzYAEZgZtducEbY2z1zqmpGpHZs9nI0ew8eMBUc3BdJIDjslXZtrbJ7fOLQhdNnmZMallbT0SmsQJBkzJeLExUpjiSoZc2Pq+4V+ctBmMxYOXYOdzAmG/SeWpakLE3EV2LWulIsm5xMkZ+EV6uqACEKGEywSjNySX+P0Iee2TyRTexjUIVKQSVdWDkHdT88t2Uc7MnqWy+tJMt+zYMMtLm2sLZp6wY1rJuxuPLcOERU4WhQCQylBrtYkDja2+J1aESkq2W6ZtJakYZk8kJLhJIsfo+cdSdpqYEFxAtFSugOQo6lh3eXpEswRF1w9aM20mNOvBAOscK2wkoXLCFOMVwogFr3a5FsngKmF4bStmJKFtmoEPzDaRJ0iqk3wqFHLSrEVHEv3lagvkzeDcIF+zy1KuFJJbLIEbnDxJtKhNJPVIm9qYkIxYcgopSpSWNiz7tIsGyaqStRKkvLQQEgnCFKvm1wGfdnHZ4O6PDak5guz9hpIUtc3BiAKAR2dCVEm7M7NwOVoq1TJC5hKXCc7259zxcdqzEy+0kEoLBDpJAdsywDgA+HhW69aJhCwkg5KRcg8U/K3xh5JRdIM0otIWrRhNyQ2YhnJJAJTcOHYatu3cYWLSouLcHsTy3xKmrXJDZOz8Wy8oDViy2Ry0LQSpnYu4uH0Pxgmmq8fval7AOC4Nn4WiZFfYpwBiG35+bQPIkB2BZu+8C76b/AGFFtSUgE8ey9nvmLZQTs3ZKpxU18Nzfjn9bjujley1FglK5iwApkpUrcXIA5Qfs3ojXqJKZExDhnmDAnDnfG3O190aC2PD8sAqafq1y0viJmJwsDk9z3D1i0rSIireiq6dMhUxQUtag6QwCS4IDlibcNN0FVNGtA7SS2/MeIcQJrej0IRUYp/kEVI8I6/6PJBx40BILqBBcAXN8vGBlVKnZDk7gHhnS0agqQuaMSesAWgpxIKWdlJFibPfJom17Lw+TpFQXUrmFS2DKJYkuADkzbhBNMAoKJDAHNzuBIveNzpei1BNxYqWS/AEAjMEYSNIh2n7LKCdKKES+oU7hctSnBO8KJCgdx7mi3g/R5Uozt7MWQpEwpeacSHwgsCAdRzA35aQLUUKFArKwhL2J+tYte0PZcqnXiXMlrlkHq1EZq0CkksCLWcjPPRXsSrlyJilLSnN0OAoILuSgEZmD+lJ7sX9GUttleFLiuE9jRV79zwNUoSCwJtnaz8NfKHtZVISSmXJUEhSy+NxhUoqS3ZsySBnvh5X7LpE09Ss/dLAkzEpxDtpVLkkps7YlKKuyXGI7mhUnZNL5Uyo7Kr5mIS0uVTClKXbPK/weLLMlYVlBuUgOcgTqQN26JOgGy5U6pmLloJRJKsK8RIdbgJAULkJJvbJJa8G7a2MuXUlZSQmYABudL+h+MDJCo2d2Bu6AqdDReuhez0oQqqnkJlSgVAn8t1L5JDtx5Qg2DsdC5oM9aZUhLqWpaggFvwgqIufg5hN7R/aMioT9jpLU6GCpgt1mHJKRpLBY/mIGQF1xYvJ+TLZcnivFFL2xtM1FTNnnObMUvliJIHcGHdE1DVgZu5twBhStbR7JmR1yjZxjzaW31LTgSRgs9mLgEMNWv3wvoZZJxXbI5sHyfjHCZge44WtE8uX2uwbWcCz6h93fEZponO30mmpKFXSd4dw3Eb4gXUpnsCGKeHru4QRJcrBK2V+a/jeIv+k9Wo4yziyhkfWJokqB5ssozs+74D63QzoKRUwIShyVFgkC5JLADeY9MrrHy7BBbeSdNwYxpXs92LLlyvtLAqWrBLO4ZrPAn3e5W+Cl5Oiyj+S39BuiqaOWVKOKcpISsjJP4sI36OdWh7VyUqFxuygSmnYZsxJNmSod4b4p846qp56skZgg+Bv5Rda0iiVFY6e7LenC0gjBMSSz5HEHtuJG6JNm7IFRKSo9gkAu+ds7OPCHwlpqadIUOytAfg6WPxMV3ogCkzKdaj1klRDF7pcBw4Fn4NcQnJb9nWkp4WvcX+z/AIf/AEIHQQv74bl+kLOlmzBL+zJRkJurXUQL3B4cb5xdqVJDub/WsVLbqyurpkHdMmH0/ELdhsjxg5F8aB/S/wBy36t/sWOil4UoIDWA7tPD5wxVMZiNbHnmIgqJZ6k4cwl05Zi4zyyjmhqguWDvH+IPGQexN0ipzOpVoDXSoh/2gMSL6B8+Dxg+0FlM2ZjThmJUQpIDM1+Fwcx6ZfQM5DylAaEp8C3weMt9pNKETJU02TNSxNg0yWwfvQU/ynR4Vt+OhJtrhQEbRKQp7u9uPCF0ycTmeLQ86VbDNMilKvfmyjMVpdS1FIbTsFFt5MIcMUjFLYiilscbF6XVlMEop5pQMbhOFBBUSLnEku9hfcI1TZc6vnSlrnTesAwslSEFLuS4DMksnTQxmnQTZgn10pCvdBKzyQCr4tH0JSyECSMRZL4uGFNh3WeNJJ9KRdGN+0Tbk2ZgTNCUWOBCE4QlL9pTObqIAfgd0UNSmhv0p239qqps4WSpREsbpYsgeFzxJhDOW5bxgpeKA3bP2N7x3iYRHpHUzIQwA7ZlIufOlyke9MUEJ5qLPyGfdGr+0L2ZSaanTVUgw9UkJnpBP3kqyVTOChmd4c6Xqfslox9pmVJBIp0OB+aZ2PJGM+EbxLAKEomMorT20kWLgBYvp2mYcd8K9ho+cxgK2KVB2APHUEHjH6TRrW4GQbVh3YofdKNgGinmUr3felKuykAslz+0GY8RxEJtqIdKCSCS/ZBuOe57xxu7o49p0eykMlShnb4FvXxjWaCT1FDRpOiUrVzWcZ/uMZYJfZSkhiQyubBsuTd8bP0mp/u0AZAMO5hFcJ2BtcvDMQvQpwn4jziWknY0JIyUkHxgGrXjpUK/KD3iIujs8qTLH7KAPKHT3Q3obdHJrykj9lxppl5QJ0l6LLmzE1NIsSqlNnPurAsAq2eg03x+2HOwzlI4nTcD4c/nD7rQCWz5GKOKemGM3B2imzek1fKB66gL5FSVjBdzncDm7CPejkiZUTFVMxOAYRLlpBewzObZ271XZotoputLLDp1GhjqaAkgAW8oXw3tlf16TSSVncpPZaFVDLwmYj9kluSmI8vhDFUxi0QVEplYxqGPp6+MFr2QTBEpd23q8f8ALxUOmOxevlJlq/DOlk/uqOBfkfKLbisQDqR5mANvysKbfsE/yl4RBaM09syUk06nu6gB+VQSfIhozVUX72yzmmUyN0tSv5lAD+0xQVF+eoiwhZvZvMavl8UzB/ST6RqPtM2kafZ5CVF5iUyh/F739IV4Rm/stpsVeCcky1f1FKPgow19t23iZ0qSnQGYd3aJQjySrxgMKM5nTG5xAgRxfM5xKgRjHrR7NOUEVSAMLBnc8Wez7+fygebmIxjWPZBTfc4W/wDLNK1H8soAAcip41erOSrOg+RsfSKP7JqHBSS1kM6fi6j5q8ov1OlwSd8BmRTPafs9EynTNUCerUkunPAtkLbvwHujK5k8up0laXOEnCFNo+d2jbum8kGhnE2CZaj/ACsv/jGD06JlylyCecQyLZDKth6VAzJaXe4LtmwBD8dI27bYeUk8Yw2WWUlT+7hPNgP0jc6lL06vyn4GNj0mUxu7ApSnoj+TEO4OfhA/R6b9nCOsOYU53OcXkLd0e7GrgnHLWklCswPOFO1dsSzNWhB91Vn4gHu1jPUrLeqHwGGrQQoELJ/Ew91TZfXjDpdcHaM6lzFy1JmSphBSXTkcJ5G2XjD2i6T1JA66QJwY9pICVE7z+FtLAfO6kmJRd6etBDDP4RzUIdjCGm6USQQ8mcgOL4AbEWLIUSb2YAmDP/6aUtOKUFqO9aSlKTuUTmf3X5iNaNRNUr6tiu6lPhTqWZ/B89IU0+2VrmlExnf8IIAAcjMku0TIp2xLKipSs1E3tkLMABkwELZEtqlR4eZAEK2MkO6YOVHQEmItppCpat+C3e8ftnTAZYUD7zt3m0RbXmEBTcf6U/MwkdhZiftYqSuuSk/glS08nKlH4xTigE54VC3pDrppX9fWrmGwUmWW3PLQSPEmE76KF+Jsf882yioqL77KKZaKlYmJIJQkh9Uk4gf6T4Q/9o/RgVMsTGPWSwySA7pdykjUZneL55Rz7KNnqWTNJKioG6jfCHQnwDRd9vHqpSlBrJVfXEASDBAfNaqdj2m7rxPLScgACcnzjtA/ZSTusw73uTH5ctd3IG/IE+DP4xgkVSliBq1zv5b7awNMSSQBcmwHE2ETzTkGYAWu+pOnF+UN+g+z+u2hIDOEHrD/AAXH9TRgez6A6PbPEmnlSm9xCR3gX83h9KFrQsoZuhaGfWBoARL00/0FSBn1Mz+xUfPtECxIVd2LH5R9EbeRjppwZ3lLHikiPnuXKUGXLITjSCQS19Te3dEshHLsYVCQwPAad0bnRMrGg/iD+NowerUcLc2bc5OvGNzpUtgLZpSfFIfzPlC4uM2IQyezM7VmLHhpFWmhI2hOSpQSXcPkQzNu0i69IJLTgR+MX5i3waMi9piSKkEOAoAvxDt8TAq3RdtrheqihUkFUt21ET7L6ShIwTQxHukN6/B4x2g2/UST93NWkbnceBcQVO6Yz1hl4D/CB8IqotcBZuE6vQpOJwdePlCfam1VKSEgtjPiBn3P6xksjpXOSeyW+EGHplVzFJ90sMNkJxF8nPvHgRlAkpDKjXtk7RXLTgmlxpe8Q7X6RSJUtU0zUBYSQlGIYipiBYFzlu1jF6/a85au1NmKDBnVoQCBa2sG7D6F1lUodTTzFD9ojCn+ZTJ84PjaBZt3QOtE2ipSDfA6h+64vzLQbtdPYKv3/MQu9new5lLTYJrY0kosXDJUcjDvbSAKaYRokn09Y0VTMz5mrnVOmPvYHiOyPIRzTzCk9pPWBlWNrsRqHtnHi5l1FV0qJ8c99s4J2fQqUpKkEKT1iEsc8RNh4Z84cBsvQzZJl00sBZT2QHFuMF9KaHrZZQpajhcj3TfCU3BQxsTo40IIeHUqnUlIASjLLEXDfwtrn84S7YnqloKyjFcZE2fUsCQOQOkH2AwhSVKcFQcZi4AbuaOFSUjNjxxDyAeDKyUMSgqYbKNmOhNuYyvAizLGQUecAJHP0bLCG77l+L+kW/2V071ExVnCUpD/AJi5/tEU+fm7u4B8eVot/symsqcRmCjwGKCA2uRNKAMQcQfTzkq902PGBNn9XNSGUpJ3H9c4IGxC7iZ5frACTT6d0lJ1BHpHzxSU98KjZAYBO/V/g3CPosINgbx89KH384BRS0yYHHBZtEcvCOXSsCqD2RvOmep+cfQFKvFJlKAf7tBy/KDnHz2tXZGgY/GN76OLUaSmyLyZf9gEbH7Nj/g/bflYkoV+yfI/QhLJ6IIqJ/WzQChKcOEh3Lu/cPjwiz1QxSyMtGbfaOKcdWgDhc73P6RvH5WdDqhDVeyOgmJtL6s70k5+LZ7soSVnsGlZonqHMce+NBpKolh391/lBqphbhdiObxVcFfTK5PsDT+Ko8A+vKOl+w1GMDH2QbnEXI4gpt3HWNPE6PUTnhXsIPsjYFJTgCVTyUkWcIGL+YgqPeYbKqbQvCr/ABjyZMZKuR+BgNhoHoFOh/2iVeJeI+kLfZJ7aS1HwDxJs60tI4Dxa8QdKlNQVR3SJh/oMFAZ8zIPZcB9446cw1soddCaQTKyVhD4VBTX8C/HyeEpQb4VMzWfuPnvGsaP7O6UqmmeUhKlJLJFgAkdWOZZy8UXRXw1Caeygm3ZvztCvacz7tUMxJdgSSyQG5v8oT7bkfdLSCQSkgHdxggMV6QBCaqbl75JDF3V2rHIC4haKhz2Uq/dCi3gA58YbdIpakT1AJSbAlR4uM1F9DmTCmZOnGxUA+Q7N+W8QrGB6w9q+dn5teLB7N5o+0LQfxAHwJHqIrlUhi3J+bB4dezxKvtbp0QX7ymMY2qjkTAzX4EiLHQ1SwO0PN/hCCVXFNjZ7h4Z7PqnMYw5lrcg8RHzjVumZM39YsHuUfWPo3KPnrpGMFVUAPafM81rMTyLSJTFhQxSMyCR9eMb10ZQTQ07XaWliOEYLNX2RmXsCNxFz6Ru3QgPQyH0SB5A+sCHAYxysum/f3Qvq5ufd/deDZiWSbv4Qprlllc/+R+UEuH7OPbA3D4BUMhOsz74UbKU8zuV6weZhBbifWHj9WB9Oz84jkzL8D8hHSlXiBJv3fB4QIUqZeB9pzsMpZ3hhzV2fWJBnAm11/dZZqR/emBIKGFJ9coV9PZjbNq9HkqHjb1hjQLZOvMwq9oaH2ZU3/8AT9fm0OgHz3R0wnElK8C3SG1UVli3IOTy741Lo/T9WEKSLp03jd/KIzTY6HqEApZSfecX1bO+TRrMmUzNlYiKREZZkKKlYkmxZj3EtCja05WBWIww2RMGA7ytwdLBP6ws6QrSEkaxjGT9JjimhglVsjoQeY/ahKZKrvMAfMBRPkmHnSamfC1u0XZy9nyGZtFd+wC/aFs+HPj4wowPVzATZ2AAD52jVehfQw0kuROWklVQgqV+UWKU8CAX8YykkGaNxWLcHj6i2dJ63Z8s5kIC09w9Q4jXRvYEAkpzCgBziSnlpcEWgY0lnEcypSwQ0BOwtUWMKtGCdM6f/vqoZPOUfX4mN4VPCEOrdeMK6edraFQQ91g2AP4U74XJwjkdIRzRYcB8427odUJTSSwQbBFxxQjdyMYnLlvh3HPhrG6dCUJRTJSW9yXxfsDOFx+xcXRvV3lqIIPZLHutCmqubcPNSxDiZIABAAYizQkUu2Lex81GD7On0TbKmffdy/FnhvOyy13c7QloF/fgcF+aX9POHJJZwNb35+UOvqxX051HeIgUq55H1iaapTjz8o4UGOmXzhGMSpvdu+Ads1qJSEqmHshaXYOc7MNS7f4g3rd5EVbp1OZEtrgqOeWg9YEgwVuhiOlMtDlNPOXbPFLGu7Fuv5cYSdOemUuZQz5XVTpaloUEleHC4IYOlRuUudzhnMV4dMDLxAouAGvZzryhPtrpGapGDAMOIEtw4nfAWR3s6ZYYVroo6IqM2rUpZdRLk+PyjVSiyWOkZn0JpDKnS1qv1gsOWIN3i8ahMmCzBo6ItM4pRa6OdiSz1fMn5RW+lFlK5mHezUkyhfU6cSPNor3ShPaIa3HlCWFGfdIgDKLuLhWJnAuzc7+YiqKWgZOTo9h8IvW3ZT00yzsATySoE+Qijmc7gAM25vIWfdGQS6bH2NRdUhZlqmTSEqJWu2IgE4QGDBT7zGz9FKsCRKRYNLSG3WyjHui2xjKl9t3CXIzZSrsN3Hvh9J2otJBCiMIfO24QHKumSs16ZQpOQaBZ8pKO0WEZsOmdUclMNzZDnA0zbE6aoYllZ3DKAsiM4l1qNppWu57CXUTowuSeAF4w3a9Z19ROmJyXMUoP+yS6e9mi9dLdsdXTJkhQBW+NjcpFz3YmHG+6KBJQCSxbfoeEJORz5X6OgVs54tkB2dzZ8znGjdGOmFSEIEsU6ZaUpAHVklkjCAVYsRI+I7oplQkrBcBhZPLU8Ht9C3lKmaATLJCNXObGzAPkSb8N8SjkaHwTgn8jU6nppNSUIUiSor/IoZAk/jjylqnlJLM6EuOJB+cUqhn9aiUtzilqLn8qkkE9xAi07PfqUck/8YpGTfTvzRikvEabLP3qeIUP6ZnoIdnI5Zn1+v8AMINmK+8l/vHzE0Q8K7HJ7/DlFo/VnI+nq2N7vp5RGTf64x1PIZvrSI0j3ePyibGJ8N+T+kI+mFKJkkcCo8sj6Q9mj4+kQlANjf8AUNBZkZfN2BkVXe3haANl7NClmXkXOYfLhreNQ25TgyHAyIOXeYznbMgyp+NOdz4Mr1iUo3HRbHkqVyFmx5qsSAsEKkzGUGIZIO46YXjQqlDhxFRoZK6uaF+6NWzIsLxaamSoZCKYrS2Jmab0WPYBPUIb839yoq/SpjNUp3AAbwiz7BB+zI/it/EqK90qlKxiwZu7M6Q5JFTqqbHLWjVQI/TkcoRUHRRSCJk5Q7NwgZAjJ2Z24eMWymp4/Vkl2TvP6wG6VjpW6G6NlpCOyXcODmD8wYSVFAUkvbnl3RLSVc2SDh7SdUnLu1B5QVM2hLmJcgpIzSQ78jkfKB5RmGWOUBWJLlv18hFipejS0hQxBCsJb8SiQCw3APpeANiURXNS4sS54AX/AEi/yZQLKYAEuLPBUEibdmA1mNWCYolYVmplM7e6XAAIOgtxMQfZAbDMZvBO0pqxOVKJVhTMWAlywAUcgcr+ZMLlLYl9TrEDlrY/ChiAyf1y845lzzhzDOxs3+MvKOwkknI5LACWYt2uBtyZjEkqoQCFHM5sCCGfKxBzfmNIiCOPY36LdHVTc+y6gxBJ7LXPGLbMkdWybsLB933fyhf7OynDNKXABHvKfRVxYNd7cBDnajMeL/P0jqgvijrTdUftl/8Akl/vH/5YdKW2tj8oRbIJ6xAOkwjx62Hi1li2X6Hh9PFY/VmfT9NLn6/LHJXZP1oY8nKz0+kxymZl3esSY6CVHj9NEKpjPzB7o5qZ4t3eLERFLWQO74QWBE2HEhSTkf8AEUfpHSdoeHiG9IuyFlz9cYrXScdocCPLF840DMR9DqoMpK7YSRiJazAgHdm0PJo3HwLiK9sCV/5f3/QQRWowXQSk8Pq8FOgMv2x5J+zoY5YrfxKhZ0goZi27OVhlcWj90Y6Syk0qUzZ8tKwVOFKwn3iR5NlAO3Ol8kf+NRmqtZLhPeohzyT4w1rpqBk0OFWFwSAHbebtFe6VzcBCQWIBVbebAeUN5NWtbrcJUS/ZAYeLwj2hs4qUVKUVHeS8LK2hoNJ2Ay62YGTizz7v1g3ZE8zLqLvcctI8otglZsCWg+RsqfTl0JHNgfhEowp2VlltUXDYkkyk4iASbAbh84oe3undWZ02VLm9XKStSE9WySySQHUA5y0Ii11W1Kn7JNWUJlqRLUoE3V2UkggMALte8ZFLqA/a3nO558zneKzlrRw5bqkcqAKgQ+bm2+O1o4fXfHpGbN6x+R2s8JO8/VuURIWx4JwAUThYtcl3sWObkjyePKai65OJJwqBtZknW7Czb+Ij1UzEpWI9lrEb8hk3a52vlEM2dhJEshIUllB+T+LDXTdESyVLZfPZ1JIlzlFrkMwawHLeo+Dw22mOzusfIPCn2ezv+1mOXZRHlDXa5cHkT5H5R2L6orF2rPNkq+9H+5/+sOpiHu5HD6+s4Q7KP3w/fV5CZ84dTEl30u/pDx+rGfUd1Fszr/8AUR+Cmw8x5xHPLtzPxTHqF9kHc0RfRyacp2BG71ECTJlu74GJZqiR4eRgYpOvGCwIIkKueL+YeK70hN1fveqT6xYKY8d0VzaynCjvL/0/MRoGkJ9jHCuaN6/QRLXTBEGzz2pjftD+1MEVJfcON4cViedKECKLM2+Gk2m3l4Bqk4RxhGhkO5CNInNMI5pJoBBVlD+nnJbs4TwceMUXBDnZNCUJdrqvfy+uMMLC+ZjhCirhHYlud8Chgbbq8VLUf7Mxv5TGIzktox08uHGNz2lLxSJqRmZawOZSW84w1dRYOB4g+jws/RDJ1HKSCOd29d8czQN3nE8xAKQoaKY/Fo8nAKAI4v8AXKJWR9jmfWqWcLOlINmdk2BIxO2QueUAVC7nCCkaOTYDeRY8vlERqSAz8xHCQ5YK3uGA+g8Io0XcrNR6AScNDc4nWWN7jG3hp3Qz2mzHl/xWYG6IU2Ggkj3SQ5beWVrreCNoyxhUQQ7HPgn9Y6vwUjwj2Kfvv41/BUN5irjdf0+u6FWw/fB/PN/tHzhspBJBLYbjj/iHX1Zn1HKl3HMjzjqUey3CB1EHK1yfE/pE9O+Ed7+kQRRkk6Zbk/xEAlZyOhIHeWgucm2e8W5QESxPMfOCwEtKvL6yhHPRifuv3kesOJK2HcYVryP8XkXjQRpCPZ6e0ve4+AEEmVe5A8/IXgaUWmzBx+cMZjoR2RnmYqIxZUTDyHnCqpT4/XnDScW5wuqIRjIb7MmugKGQDGzgEWvuh7SzHawI+t8VbYVUZbkb95GdtLxZadaVh8K76oVLN+RSD4wy4Aby1JAjszibIDnhlANMhA/9w8FBLeRbyhmmaSLMIJgdVApiVG5BDDLI+MYTQlxiNyM7/HX6Mb4Z1w97iMPmgCpWlPvBSklxmymYHU84nk4TycPxScGJIYP2nBvoGtESxZ2s+XE6+kFTklgGDO+nMDwBgQy2uHN2zERRBquEKwQDY8XbfrvEeJOHM+f1+kGVHvK5+sDTs4KY6ZtXR5OGkkgj8CT5fX1cwbTQcJ3drzYfpB2z/wDTyP8AbT/bAu0PcV3/AN6Y6JdLrhzsE5cph8cIhkp3e+XnCrYnuj9xXxTDRXuDu+EMvozeyFGn1rBEs9kHj6wJI9363wTK93vPxiESjJZmXefgYCmFiTw+UFH3fH4GA5+X8I9IdinCjY8yPrwgZEoqUwGp8w8EL15mCaD3jzT/AGQIGZVa6lMuoIOqEq+IPnBg7SI/dIP9Wn/Z/wCRjiTDoVimoLGAlS3uYOqPePOBZsKwo6oVMecOqGaAc2vCKTmOcP8AZfvH60gozHdMp8j3tBQmtA0rPxib8Se74w4CbGE53URYbv0jJttbMH2ueCGBmKUCDkSoqYh8tX1jVp/vr5j4GM46Rf6tf76f7Ill4TycBqmhdIBYMQQxvk2TMLWzMV2qnlJZJ5s+eUWGfp+5FfrNOZ9Iguk/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data:image/jpeg;base64,/9j/4AAQSkZJRgABAQAAAQABAAD/2wCEAAkGBhQSERUUExQWFRUWGBsYFxgYGBgcHBsYGB4ZFxgcHB4YHCYeHBwjGhsaHy8gIycpLCwsGh4xNTAqNSYrLCkBCQoKDgwOGg8PGiwkHyQsLCwsKSwpLCwsLCksLCwsLCwsLCwsLCwsLCksLCwsLCwsLCwsLCwsLCwsLCwsLCwsKf/AABEIAQkAvgMBIgACEQEDEQH/xAAcAAACAwEBAQEAAAAAAAAAAAAEBQMGBwIBCAD/xABFEAABAgQDBAcFBQcDAwUBAAABAhEAAwQhEjFBBVFhcQYTIoGRocEHMrHR8BQjQmLhUnKCkqKy8TRzwhUkM0NTw9LTFv/EABkBAAMBAQEAAAAAAAAAAAAAAAECAwAEBf/EACcRAAICAwACAgEDBQAAAAAAAAABAhEDITESQSIyUROh0QQzYXGx/9oADAMBAAIRAxEAPwDOpQKCySHBuQXz3Obtk3CJ5fZuSxd3iFVOspeyfprRLToQoELfKzG7cI5TmTXQiZUBYxO2nNv1geTMKjhDPxj9RycB3gJBYn6YxzU1BKyU7w1t0HgeaIypctZCmJLJBd2e7xJS1GE394OQd/ygefKPvK3v3xPS0ZUHsw43jMUjralU0k3At3AXbjHkqWVF2Lvm2UFz1FVg1rWjzZ08yyxuk2LO6eMC/wAGvRxOlhI7Ju4fzg+n2ocQIsBZt+W8aWgGZOSnE4923wvvu7RHNmYUFzY6X5taKUq2Uailv2d7YoJgUFrUhQJch2uAS19LekBVKyWU5xEOALBIO7zgsypsxAJulix4HMekC07DESAEAsCN4zHnComuAtTVYQkXfUP8oIpdnjCJhOE5pGduLx+loQVucRDuQbdl7gd0FbZpUrQFIcgZACzdxs2+HW1oem+aJE1YSkJAOIKJJLu2TZs26z53hhP2lMMtKUEEMQSbm5yvwhXs5CFIJme8njoMvlBkqiKpbh0JLtm4GW7KJsFuT/yG7M2g33KShxdQWOyH3u/Hxg+cpTFClpwgXa1gCNGY4dTFal0OBeIKZTuWPf4QTPKVpwuz2zckH3neHXKKeLUTyr2kgh5bjCWCSGBHfkx+MTCuTMQGABR7wfPvGfKADXGVMSkMoacRl3H6vBW162XjBAbEHUzBjldoQiuon+1uMhhAe+TaWECCuKUIAa1iw4Df4QDN2iSnC9tN4FvHvgcTFkWe2eeUO9lcj8hwmYslk3SbqtfK+UNpkpglYASGwFwxxD8uYtd/hFfTKWgFSiXSxduzf3Q+rsfCOqraKlgFUwjFfCkkNoCW+esOn4oZPwjRxUrZLG+Hs2F8zbdm8MZFLJwBWLtd2kKpBKSCnRQch3vbf9OYbS1ywpIlqBxe+97vcp3WJtE1XsRUzyftUAhEoBYIBUSTrcDjb0jigldYWRLJVoBwufLug2tpJCQCjCGewfEd3BiXygCnr1S5gwqLqBHIHTvv4QtbES2gesQs+8nXPUcDBOxNmTJvWdWQMKbgqZyXAA42MNNpKTPCSonHni1bK9204eETS9ndWhBSmwF1pdzke3ffyEF1F0y8MLfRAujXKLrdGEkndblmOUdTdoIISpAIJ94ZsNW47os8+lTUGXjdeDJJUzi1nGloUdJES5ZBlysDhiCSQDvcubwE4vjEyYJR2Kaml13PnYnLhpeAhiKySeAY5DmNbQZNr3DG4tYh8tz28RAKatsRPvXyGTnQaCKNL0LJLq2E009QdCXZTsM2MDzJHVqSFBkk3O8JN/TyiOn2gUOQA9mJe2+CVLC7qU7KUARoM3PjblCcFUTiqnmZ2QMI4Zto/wAYeJoZqaZC0gBKgwLdnUb7Hhlnm0NJuxqSdKKqfrJZHvTGUtFhfECbKNsiGfKFBrFqlpSSGDgAO1jhs98hFfFxR0Y8bi69EdFSoR2gApQ/EfR8ucFiYpQsN93gWS7i1vlDFEt7pFn8tY5nI6owpaFlRSKzfg9/pnhZMpTpbuzMWcmzF8/rvhfUSw/wgqQWhRR4cf3jhxhBIdtYL2xs7AkTHxg2fzB8o/VdDkRyhdPq1hBkE9lCh3Z25aw63s4suOpWj8c+wkElgBfjEtPOwkLLJIYsk4TZmZtdYEY2L2A04ROEAuSGLaCz2blZ/CG4LQZOVilhRWFAqJKdQoAZtoxt3wFMlKxEgWN7C1793KJkUaQ5d2Z8VjxAAd4KdZBGgIYAgZjmfCA5bEcjmS6SyWsWJF+Dh8/0ETyxnhss7j9c+6BptOvC/uj01aPE1KUKDXOQZ3I46WEIBUxhVSF4AlN1C5tcs313wuTTKUsvYi5fSLJsmvCy0wqSkOAxDufh8ID25s8SlzSFKUhctSpau0LggMqwBIFy1riKVatFXHy2hPIrHUSfD63Rbtj7TZgTZr7m1fuihS1t3Q52UokF3Y2574lNHZBl5/6c5CpVwb4XYtwhR0nkLSHMtWHV0lh3s0WTYRAH5iB3NkBDZdaU2UrOILTtnX+mpIxTre0zBi5c6Df6RxLoOsJwArZz2UmwGZtoN8WDppscSpqlS0jq5oKmALJUB2gyctFDS+4Qv6HbUmSFlSFMFMku2egY747IU9nkSxeM2hZPQSrCB2yQyUgNv38vN46m0CpSh1qCARZiC7F9Dxiz7bnplzDORLKetzJA978TNYPYni8L0VWHtzFE4rHEXLEj6tAbadEpycXQ36IVUxMsoUewvEVAlIGFQF+0w490LxWfeM4CRYHekWDA7xfkYn2dMlLKgQEoAzbNQ/esR+sEbYlpnzUFQZRASMKveLlsrAhNuXlRzqB0wn8UyVM2UkjEWfVifhDmjRLI+7L8w0K67otgloQoZizknizmDtkbDlykvgvwJb4xwyqj04xlfAbbNAyMTawjVJcCLbV1AV2TlCOpkKlKRc9o5oUygBmxazuOOcaEgTx29CuWu7HlCSrZaivIYjZxfdD3aySqeUJJsnNRJNycLnMnCRno0V9NA79oODk+o/W3dHRFnnf1DSl43w/SJTh3t9ZXjjJ/CPyZag7YhwYjgMxHk1drHmdeUOQbDKWWomyc8vhHS5DK7auQHO/fHNAlQBWFC1mN3cEFtMibx3QyUqUcRZh8oDQrT6c1RLgKILAJBFgQMv8AMTskrCGa7FXL5wFQXs7qez79zxIuYxJJax01NriMwPug+pkdWliq6sgP0hnU7QlTZJDFFiADkCzH64QmpkuxJJNgCfCOKwhLAE5/T6RoutDwn46YVR7MQZIJSHUr37uDdmuzYcNm15M22bs4JV2iS2+FmyNqFChLN0r3jJWTjjp4Q7Zw8SZ6UJRkk0NamRPSjFISFW/aAbxgXY+yaqaoLnnCl2zPkDu3x1RbbVLsbtE8/pLODTQl03SA7Xtfjyhdl/j2xHV0FRTKRMmKC3K3Tla2V25PE/2BU9BMnqwAeyC4K1BzYAEZgZtducEbY2z1zqmpGpHZs9nI0ew8eMBUc3BdJIDjslXZtrbJ7fOLQhdNnmZMallbT0SmsQJBkzJeLExUpjiSoZc2Pq+4V+ctBmMxYOXYOdzAmG/SeWpakLE3EV2LWulIsm5xMkZ+EV6uqACEKGEywSjNySX+P0Iee2TyRTexjUIVKQSVdWDkHdT88t2Uc7MnqWy+tJMt+zYMMtLm2sLZp6wY1rJuxuPLcOERU4WhQCQylBrtYkDja2+J1aESkq2W6ZtJakYZk8kJLhJIsfo+cdSdpqYEFxAtFSugOQo6lh3eXpEswRF1w9aM20mNOvBAOscK2wkoXLCFOMVwogFr3a5FsngKmF4bStmJKFtmoEPzDaRJ0iqk3wqFHLSrEVHEv3lagvkzeDcIF+zy1KuFJJbLIEbnDxJtKhNJPVIm9qYkIxYcgopSpSWNiz7tIsGyaqStRKkvLQQEgnCFKvm1wGfdnHZ4O6PDak5guz9hpIUtc3BiAKAR2dCVEm7M7NwOVoq1TJC5hKXCc7259zxcdqzEy+0kEoLBDpJAdsywDgA+HhW69aJhCwkg5KRcg8U/K3xh5JRdIM0otIWrRhNyQ2YhnJJAJTcOHYatu3cYWLSouLcHsTy3xKmrXJDZOz8Wy8oDViy2Ry0LQSpnYu4uH0Pxgmmq8fval7AOC4Nn4WiZFfYpwBiG35+bQPIkB2BZu+8C76b/AGFFtSUgE8ey9nvmLZQTs3ZKpxU18Nzfjn9bjujley1FglK5iwApkpUrcXIA5Qfs3ojXqJKZExDhnmDAnDnfG3O190aC2PD8sAqafq1y0viJmJwsDk9z3D1i0rSIireiq6dMhUxQUtag6QwCS4IDlibcNN0FVNGtA7SS2/MeIcQJrej0IRUYp/kEVI8I6/6PJBx40BILqBBcAXN8vGBlVKnZDk7gHhnS0agqQuaMSesAWgpxIKWdlJFibPfJom17Lw+TpFQXUrmFS2DKJYkuADkzbhBNMAoKJDAHNzuBIveNzpei1BNxYqWS/AEAjMEYSNIh2n7LKCdKKES+oU7hctSnBO8KJCgdx7mi3g/R5Uozt7MWQpEwpeacSHwgsCAdRzA35aQLUUKFArKwhL2J+tYte0PZcqnXiXMlrlkHq1EZq0CkksCLWcjPPRXsSrlyJilLSnN0OAoILuSgEZmD+lJ7sX9GUttleFLiuE9jRV79zwNUoSCwJtnaz8NfKHtZVISSmXJUEhSy+NxhUoqS3ZsySBnvh5X7LpE09Ss/dLAkzEpxDtpVLkkps7YlKKuyXGI7mhUnZNL5Uyo7Kr5mIS0uVTClKXbPK/weLLMlYVlBuUgOcgTqQN26JOgGy5U6pmLloJRJKsK8RIdbgJAULkJJvbJJa8G7a2MuXUlZSQmYABudL+h+MDJCo2d2Bu6AqdDReuhez0oQqqnkJlSgVAn8t1L5JDtx5Qg2DsdC5oM9aZUhLqWpaggFvwgqIufg5hN7R/aMioT9jpLU6GCpgt1mHJKRpLBY/mIGQF1xYvJ+TLZcnivFFL2xtM1FTNnnObMUvliJIHcGHdE1DVgZu5twBhStbR7JmR1yjZxjzaW31LTgSRgs9mLgEMNWv3wvoZZJxXbI5sHyfjHCZge44WtE8uX2uwbWcCz6h93fEZponO30mmpKFXSd4dw3Eb4gXUpnsCGKeHru4QRJcrBK2V+a/jeIv+k9Wo4yziyhkfWJokqB5ssozs+74D63QzoKRUwIShyVFgkC5JLADeY9MrrHy7BBbeSdNwYxpXs92LLlyvtLAqWrBLO4ZrPAn3e5W+Cl5Oiyj+S39BuiqaOWVKOKcpISsjJP4sI36OdWh7VyUqFxuygSmnYZsxJNmSod4b4p846qp56skZgg+Bv5Rda0iiVFY6e7LenC0gjBMSSz5HEHtuJG6JNm7IFRKSo9gkAu+ds7OPCHwlpqadIUOytAfg6WPxMV3ogCkzKdaj1klRDF7pcBw4Fn4NcQnJb9nWkp4WvcX+z/AIf/AEIHQQv74bl+kLOlmzBL+zJRkJurXUQL3B4cb5xdqVJDub/WsVLbqyurpkHdMmH0/ELdhsjxg5F8aB/S/wBy36t/sWOil4UoIDWA7tPD5wxVMZiNbHnmIgqJZ6k4cwl05Zi4zyyjmhqguWDvH+IPGQexN0ipzOpVoDXSoh/2gMSL6B8+Dxg+0FlM2ZjThmJUQpIDM1+Fwcx6ZfQM5DylAaEp8C3weMt9pNKETJU02TNSxNg0yWwfvQU/ynR4Vt+OhJtrhQEbRKQp7u9uPCF0ycTmeLQ86VbDNMilKvfmyjMVpdS1FIbTsFFt5MIcMUjFLYiilscbF6XVlMEop5pQMbhOFBBUSLnEku9hfcI1TZc6vnSlrnTesAwslSEFLuS4DMksnTQxmnQTZgn10pCvdBKzyQCr4tH0JSyECSMRZL4uGFNh3WeNJJ9KRdGN+0Tbk2ZgTNCUWOBCE4QlL9pTObqIAfgd0UNSmhv0p239qqps4WSpREsbpYsgeFzxJhDOW5bxgpeKA3bP2N7x3iYRHpHUzIQwA7ZlIufOlyke9MUEJ5qLPyGfdGr+0L2ZSaanTVUgw9UkJnpBP3kqyVTOChmd4c6Xqfslox9pmVJBIp0OB+aZ2PJGM+EbxLAKEomMorT20kWLgBYvp2mYcd8K9ho+cxgK2KVB2APHUEHjH6TRrW4GQbVh3YofdKNgGinmUr3felKuykAslz+0GY8RxEJtqIdKCSCS/ZBuOe57xxu7o49p0eykMlShnb4FvXxjWaCT1FDRpOiUrVzWcZ/uMZYJfZSkhiQyubBsuTd8bP0mp/u0AZAMO5hFcJ2BtcvDMQvQpwn4jziWknY0JIyUkHxgGrXjpUK/KD3iIujs8qTLH7KAPKHT3Q3obdHJrykj9lxppl5QJ0l6LLmzE1NIsSqlNnPurAsAq2eg03x+2HOwzlI4nTcD4c/nD7rQCWz5GKOKemGM3B2imzek1fKB66gL5FSVjBdzncDm7CPejkiZUTFVMxOAYRLlpBewzObZ271XZotoputLLDp1GhjqaAkgAW8oXw3tlf16TSSVncpPZaFVDLwmYj9kluSmI8vhDFUxi0QVEplYxqGPp6+MFr2QTBEpd23q8f8ALxUOmOxevlJlq/DOlk/uqOBfkfKLbisQDqR5mANvysKbfsE/yl4RBaM09syUk06nu6gB+VQSfIhozVUX72yzmmUyN0tSv5lAD+0xQVF+eoiwhZvZvMavl8UzB/ST6RqPtM2kafZ5CVF5iUyh/F739IV4Rm/stpsVeCcky1f1FKPgow19t23iZ0qSnQGYd3aJQjySrxgMKM5nTG5xAgRxfM5xKgRjHrR7NOUEVSAMLBnc8Wez7+fygebmIxjWPZBTfc4W/wDLNK1H8soAAcip41erOSrOg+RsfSKP7JqHBSS1kM6fi6j5q8ov1OlwSd8BmRTPafs9EynTNUCerUkunPAtkLbvwHujK5k8up0laXOEnCFNo+d2jbum8kGhnE2CZaj/ACsv/jGD06JlylyCecQyLZDKth6VAzJaXe4LtmwBD8dI27bYeUk8Yw2WWUlT+7hPNgP0jc6lL06vyn4GNj0mUxu7ApSnoj+TEO4OfhA/R6b9nCOsOYU53OcXkLd0e7GrgnHLWklCswPOFO1dsSzNWhB91Vn4gHu1jPUrLeqHwGGrQQoELJ/Ew91TZfXjDpdcHaM6lzFy1JmSphBSXTkcJ5G2XjD2i6T1JA66QJwY9pICVE7z+FtLAfO6kmJRd6etBDDP4RzUIdjCGm6USQQ8mcgOL4AbEWLIUSb2YAmDP/6aUtOKUFqO9aSlKTuUTmf3X5iNaNRNUr6tiu6lPhTqWZ/B89IU0+2VrmlExnf8IIAAcjMku0TIp2xLKipSs1E3tkLMABkwELZEtqlR4eZAEK2MkO6YOVHQEmItppCpat+C3e8ftnTAZYUD7zt3m0RbXmEBTcf6U/MwkdhZiftYqSuuSk/glS08nKlH4xTigE54VC3pDrppX9fWrmGwUmWW3PLQSPEmE76KF+Jsf882yioqL77KKZaKlYmJIJQkh9Uk4gf6T4Q/9o/RgVMsTGPWSwySA7pdykjUZneL55Rz7KNnqWTNJKioG6jfCHQnwDRd9vHqpSlBrJVfXEASDBAfNaqdj2m7rxPLScgACcnzjtA/ZSTusw73uTH5ctd3IG/IE+DP4xgkVSliBq1zv5b7awNMSSQBcmwHE2ETzTkGYAWu+pOnF+UN+g+z+u2hIDOEHrD/AAXH9TRgez6A6PbPEmnlSm9xCR3gX83h9KFrQsoZuhaGfWBoARL00/0FSBn1Mz+xUfPtECxIVd2LH5R9EbeRjppwZ3lLHikiPnuXKUGXLITjSCQS19Te3dEshHLsYVCQwPAad0bnRMrGg/iD+NowerUcLc2bc5OvGNzpUtgLZpSfFIfzPlC4uM2IQyezM7VmLHhpFWmhI2hOSpQSXcPkQzNu0i69IJLTgR+MX5i3waMi9piSKkEOAoAvxDt8TAq3RdtrheqihUkFUt21ET7L6ShIwTQxHukN6/B4x2g2/UST93NWkbnceBcQVO6Yz1hl4D/CB8IqotcBZuE6vQpOJwdePlCfam1VKSEgtjPiBn3P6xksjpXOSeyW+EGHplVzFJ90sMNkJxF8nPvHgRlAkpDKjXtk7RXLTgmlxpe8Q7X6RSJUtU0zUBYSQlGIYipiBYFzlu1jF6/a85au1NmKDBnVoQCBa2sG7D6F1lUodTTzFD9ojCn+ZTJ84PjaBZt3QOtE2ipSDfA6h+64vzLQbtdPYKv3/MQu9new5lLTYJrY0kosXDJUcjDvbSAKaYRokn09Y0VTMz5mrnVOmPvYHiOyPIRzTzCk9pPWBlWNrsRqHtnHi5l1FV0qJ8c99s4J2fQqUpKkEKT1iEsc8RNh4Z84cBsvQzZJl00sBZT2QHFuMF9KaHrZZQpajhcj3TfCU3BQxsTo40IIeHUqnUlIASjLLEXDfwtrn84S7YnqloKyjFcZE2fUsCQOQOkH2AwhSVKcFQcZi4AbuaOFSUjNjxxDyAeDKyUMSgqYbKNmOhNuYyvAizLGQUecAJHP0bLCG77l+L+kW/2V071ExVnCUpD/AJi5/tEU+fm7u4B8eVot/symsqcRmCjwGKCA2uRNKAMQcQfTzkq902PGBNn9XNSGUpJ3H9c4IGxC7iZ5frACTT6d0lJ1BHpHzxSU98KjZAYBO/V/g3CPosINgbx89KH384BRS0yYHHBZtEcvCOXSsCqD2RvOmep+cfQFKvFJlKAf7tBy/KDnHz2tXZGgY/GN76OLUaSmyLyZf9gEbH7Nj/g/bflYkoV+yfI/QhLJ6IIqJ/WzQChKcOEh3Lu/cPjwiz1QxSyMtGbfaOKcdWgDhc73P6RvH5WdDqhDVeyOgmJtL6s70k5+LZ7soSVnsGlZonqHMce+NBpKolh391/lBqphbhdiObxVcFfTK5PsDT+Ko8A+vKOl+w1GMDH2QbnEXI4gpt3HWNPE6PUTnhXsIPsjYFJTgCVTyUkWcIGL+YgqPeYbKqbQvCr/ABjyZMZKuR+BgNhoHoFOh/2iVeJeI+kLfZJ7aS1HwDxJs60tI4Dxa8QdKlNQVR3SJh/oMFAZ8zIPZcB9446cw1soddCaQTKyVhD4VBTX8C/HyeEpQb4VMzWfuPnvGsaP7O6UqmmeUhKlJLJFgAkdWOZZy8UXRXw1Caeygm3ZvztCvacz7tUMxJdgSSyQG5v8oT7bkfdLSCQSkgHdxggMV6QBCaqbl75JDF3V2rHIC4haKhz2Uq/dCi3gA58YbdIpakT1AJSbAlR4uM1F9DmTCmZOnGxUA+Q7N+W8QrGB6w9q+dn5teLB7N5o+0LQfxAHwJHqIrlUhi3J+bB4dezxKvtbp0QX7ymMY2qjkTAzX4EiLHQ1SwO0PN/hCCVXFNjZ7h4Z7PqnMYw5lrcg8RHzjVumZM39YsHuUfWPo3KPnrpGMFVUAPafM81rMTyLSJTFhQxSMyCR9eMb10ZQTQ07XaWliOEYLNX2RmXsCNxFz6Ru3QgPQyH0SB5A+sCHAYxysum/f3Qvq5ufd/deDZiWSbv4Qprlllc/+R+UEuH7OPbA3D4BUMhOsz74UbKU8zuV6weZhBbifWHj9WB9Oz84jkzL8D8hHSlXiBJv3fB4QIUqZeB9pzsMpZ3hhzV2fWJBnAm11/dZZqR/emBIKGFJ9coV9PZjbNq9HkqHjb1hjQLZOvMwq9oaH2ZU3/8AT9fm0OgHz3R0wnElK8C3SG1UVli3IOTy741Lo/T9WEKSLp03jd/KIzTY6HqEApZSfecX1bO+TRrMmUzNlYiKREZZkKKlYkmxZj3EtCja05WBWIww2RMGA7ytwdLBP6ws6QrSEkaxjGT9JjimhglVsjoQeY/ahKZKrvMAfMBRPkmHnSamfC1u0XZy9nyGZtFd+wC/aFs+HPj4wowPVzATZ2AAD52jVehfQw0kuROWklVQgqV+UWKU8CAX8YykkGaNxWLcHj6i2dJ63Z8s5kIC09w9Q4jXRvYEAkpzCgBziSnlpcEWgY0lnEcypSwQ0BOwtUWMKtGCdM6f/vqoZPOUfX4mN4VPCEOrdeMK6edraFQQ91g2AP4U74XJwjkdIRzRYcB8427odUJTSSwQbBFxxQjdyMYnLlvh3HPhrG6dCUJRTJSW9yXxfsDOFx+xcXRvV3lqIIPZLHutCmqubcPNSxDiZIABAAYizQkUu2Lex81GD7On0TbKmffdy/FnhvOyy13c7QloF/fgcF+aX9POHJJZwNb35+UOvqxX051HeIgUq55H1iaapTjz8o4UGOmXzhGMSpvdu+Ads1qJSEqmHshaXYOc7MNS7f4g3rd5EVbp1OZEtrgqOeWg9YEgwVuhiOlMtDlNPOXbPFLGu7Fuv5cYSdOemUuZQz5XVTpaloUEleHC4IYOlRuUudzhnMV4dMDLxAouAGvZzryhPtrpGapGDAMOIEtw4nfAWR3s6ZYYVroo6IqM2rUpZdRLk+PyjVSiyWOkZn0JpDKnS1qv1gsOWIN3i8ahMmCzBo6ItM4pRa6OdiSz1fMn5RW+lFlK5mHezUkyhfU6cSPNor3ShPaIa3HlCWFGfdIgDKLuLhWJnAuzc7+YiqKWgZOTo9h8IvW3ZT00yzsATySoE+Qijmc7gAM25vIWfdGQS6bH2NRdUhZlqmTSEqJWu2IgE4QGDBT7zGz9FKsCRKRYNLSG3WyjHui2xjKl9t3CXIzZSrsN3Hvh9J2otJBCiMIfO24QHKumSs16ZQpOQaBZ8pKO0WEZsOmdUclMNzZDnA0zbE6aoYllZ3DKAsiM4l1qNppWu57CXUTowuSeAF4w3a9Z19ROmJyXMUoP+yS6e9mi9dLdsdXTJkhQBW+NjcpFz3YmHG+6KBJQCSxbfoeEJORz5X6OgVs54tkB2dzZ8znGjdGOmFSEIEsU6ZaUpAHVklkjCAVYsRI+I7oplQkrBcBhZPLU8Ht9C3lKmaATLJCNXObGzAPkSb8N8SjkaHwTgn8jU6nppNSUIUiSor/IoZAk/jjylqnlJLM6EuOJB+cUqhn9aiUtzilqLn8qkkE9xAi07PfqUck/8YpGTfTvzRikvEabLP3qeIUP6ZnoIdnI5Zn1+v8AMINmK+8l/vHzE0Q8K7HJ7/DlFo/VnI+nq2N7vp5RGTf64x1PIZvrSI0j3ePyibGJ8N+T+kI+mFKJkkcCo8sj6Q9mj4+kQlANjf8AUNBZkZfN2BkVXe3haANl7NClmXkXOYfLhreNQ25TgyHAyIOXeYznbMgyp+NOdz4Mr1iUo3HRbHkqVyFmx5qsSAsEKkzGUGIZIO46YXjQqlDhxFRoZK6uaF+6NWzIsLxaamSoZCKYrS2Jmab0WPYBPUIb839yoq/SpjNUp3AAbwiz7BB+zI/it/EqK90qlKxiwZu7M6Q5JFTqqbHLWjVQI/TkcoRUHRRSCJk5Q7NwgZAjJ2Z24eMWymp4/Vkl2TvP6wG6VjpW6G6NlpCOyXcODmD8wYSVFAUkvbnl3RLSVc2SDh7SdUnLu1B5QVM2hLmJcgpIzSQ78jkfKB5RmGWOUBWJLlv18hFipejS0hQxBCsJb8SiQCw3APpeANiURXNS4sS54AX/AEi/yZQLKYAEuLPBUEibdmA1mNWCYolYVmplM7e6XAAIOgtxMQfZAbDMZvBO0pqxOVKJVhTMWAlywAUcgcr+ZMLlLYl9TrEDlrY/ChiAyf1y845lzzhzDOxs3+MvKOwkknI5LACWYt2uBtyZjEkqoQCFHM5sCCGfKxBzfmNIiCOPY36LdHVTc+y6gxBJ7LXPGLbMkdWybsLB933fyhf7OynDNKXABHvKfRVxYNd7cBDnajMeL/P0jqgvijrTdUftl/8Akl/vH/5YdKW2tj8oRbIJ6xAOkwjx62Hi1li2X6Hh9PFY/VmfT9NLn6/LHJXZP1oY8nKz0+kxymZl3esSY6CVHj9NEKpjPzB7o5qZ4t3eLERFLWQO74QWBE2HEhSTkf8AEUfpHSdoeHiG9IuyFlz9cYrXScdocCPLF840DMR9DqoMpK7YSRiJazAgHdm0PJo3HwLiK9sCV/5f3/QQRWowXQSk8Pq8FOgMv2x5J+zoY5YrfxKhZ0goZi27OVhlcWj90Y6Syk0qUzZ8tKwVOFKwn3iR5NlAO3Ol8kf+NRmqtZLhPeohzyT4w1rpqBk0OFWFwSAHbebtFe6VzcBCQWIBVbebAeUN5NWtbrcJUS/ZAYeLwj2hs4qUVKUVHeS8LK2hoNJ2Ay62YGTizz7v1g3ZE8zLqLvcctI8otglZsCWg+RsqfTl0JHNgfhEowp2VlltUXDYkkyk4iASbAbh84oe3undWZ02VLm9XKStSE9WySySQHUA5y0Ii11W1Kn7JNWUJlqRLUoE3V2UkggMALte8ZFLqA/a3nO558zneKzlrRw5bqkcqAKgQ+bm2+O1o4fXfHpGbN6x+R2s8JO8/VuURIWx4JwAUThYtcl3sWObkjyePKai65OJJwqBtZknW7Czb+Ij1UzEpWI9lrEb8hk3a52vlEM2dhJEshIUllB+T+LDXTdESyVLZfPZ1JIlzlFrkMwawHLeo+Dw22mOzusfIPCn2ezv+1mOXZRHlDXa5cHkT5H5R2L6orF2rPNkq+9H+5/+sOpiHu5HD6+s4Q7KP3w/fV5CZ84dTEl30u/pDx+rGfUd1Fszr/8AUR+Cmw8x5xHPLtzPxTHqF9kHc0RfRyacp2BG71ECTJlu74GJZqiR4eRgYpOvGCwIIkKueL+YeK70hN1fveqT6xYKY8d0VzaynCjvL/0/MRoGkJ9jHCuaN6/QRLXTBEGzz2pjftD+1MEVJfcON4cViedKECKLM2+Gk2m3l4Bqk4RxhGhkO5CNInNMI5pJoBBVlD+nnJbs4TwceMUXBDnZNCUJdrqvfy+uMMLC+ZjhCirhHYlud8Chgbbq8VLUf7Mxv5TGIzktox08uHGNz2lLxSJqRmZawOZSW84w1dRYOB4g+jws/RDJ1HKSCOd29d8czQN3nE8xAKQoaKY/Fo8nAKAI4v8AXKJWR9jmfWqWcLOlINmdk2BIxO2QueUAVC7nCCkaOTYDeRY8vlERqSAz8xHCQ5YK3uGA+g8Io0XcrNR6AScNDc4nWWN7jG3hp3Qz2mzHl/xWYG6IU2Ggkj3SQ5beWVrreCNoyxhUQQ7HPgn9Y6vwUjwj2Kfvv41/BUN5irjdf0+u6FWw/fB/PN/tHzhspBJBLYbjj/iHX1Zn1HKl3HMjzjqUey3CB1EHK1yfE/pE9O+Ed7+kQRRkk6Zbk/xEAlZyOhIHeWgucm2e8W5QESxPMfOCwEtKvL6yhHPRifuv3kesOJK2HcYVryP8XkXjQRpCPZ6e0ve4+AEEmVe5A8/IXgaUWmzBx+cMZjoR2RnmYqIxZUTDyHnCqpT4/XnDScW5wuqIRjIb7MmugKGQDGzgEWvuh7SzHawI+t8VbYVUZbkb95GdtLxZadaVh8K76oVLN+RSD4wy4Aby1JAjszibIDnhlANMhA/9w8FBLeRbyhmmaSLMIJgdVApiVG5BDDLI+MYTQlxiNyM7/HX6Mb4Z1w97iMPmgCpWlPvBSklxmymYHU84nk4TycPxScGJIYP2nBvoGtESxZ2s+XE6+kFTklgGDO+nMDwBgQy2uHN2zERRBquEKwQDY8XbfrvEeJOHM+f1+kGVHvK5+sDTs4KY6ZtXR5OGkkgj8CT5fX1cwbTQcJ3drzYfpB2z/wDTyP8AbT/bAu0PcV3/AN6Y6JdLrhzsE5cph8cIhkp3e+XnCrYnuj9xXxTDRXuDu+EMvozeyFGn1rBEs9kHj6wJI9363wTK93vPxiESjJZmXefgYCmFiTw+UFH3fH4GA5+X8I9IdinCjY8yPrwgZEoqUwGp8w8EL15mCaD3jzT/AGQIGZVa6lMuoIOqEq+IPnBg7SI/dIP9Wn/Z/wCRjiTDoVimoLGAlS3uYOqPePOBZsKwo6oVMecOqGaAc2vCKTmOcP8AZfvH60gozHdMp8j3tBQmtA0rPxib8Se74w4CbGE53URYbv0jJttbMH2ueCGBmKUCDkSoqYh8tX1jVp/vr5j4GM46Rf6tf76f7Ill4TycBqmhdIBYMQQxvk2TMLWzMV2qnlJZJ5s+eUWGfp+5FfrNOZ9Iguk/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data:image/jpeg;base64,/9j/4AAQSkZJRgABAQAAAQABAAD/2wCEAAkGBhQSERUUExQWFRUWGBsYFxgYGBgcHBsYGB4ZFxgcHB4YHCYeHBwjGhsaHy8gIycpLCwsGh4xNTAqNSYrLCkBCQoKDgwOGg8PGiwkHyQsLCwsKSwpLCwsLCksLCwsLCwsLCwsLCwsLCksLCwsLCwsLCwsLCwsLCwsLCwsLCwsKf/AABEIAQkAvgMBIgACEQEDEQH/xAAcAAACAwEBAQEAAAAAAAAAAAAEBQMGBwIBCAD/xABFEAABAgQDBAcFBQcDAwUBAAABAhEAAwQhEjFBBVFhcQYTIoGRocEHMrHR8BQjQmLhUnKCkqKy8TRzwhUkM0NTw9LTFv/EABkBAAMBAQEAAAAAAAAAAAAAAAECAwAEBf/EACcRAAICAwACAgEDBQAAAAAAAAABAhEDITESQSIyUROh0QQzYXGx/9oADAMBAAIRAxEAPwDOpQKCySHBuQXz3Obtk3CJ5fZuSxd3iFVOspeyfprRLToQoELfKzG7cI5TmTXQiZUBYxO2nNv1geTMKjhDPxj9RycB3gJBYn6YxzU1BKyU7w1t0HgeaIypctZCmJLJBd2e7xJS1GE394OQd/ygefKPvK3v3xPS0ZUHsw43jMUjralU0k3At3AXbjHkqWVF2Lvm2UFz1FVg1rWjzZ08yyxuk2LO6eMC/wAGvRxOlhI7Ju4fzg+n2ocQIsBZt+W8aWgGZOSnE4923wvvu7RHNmYUFzY6X5taKUq2Uailv2d7YoJgUFrUhQJch2uAS19LekBVKyWU5xEOALBIO7zgsypsxAJulix4HMekC07DESAEAsCN4zHnComuAtTVYQkXfUP8oIpdnjCJhOE5pGduLx+loQVucRDuQbdl7gd0FbZpUrQFIcgZACzdxs2+HW1oem+aJE1YSkJAOIKJJLu2TZs26z53hhP2lMMtKUEEMQSbm5yvwhXs5CFIJme8njoMvlBkqiKpbh0JLtm4GW7KJsFuT/yG7M2g33KShxdQWOyH3u/Hxg+cpTFClpwgXa1gCNGY4dTFal0OBeIKZTuWPf4QTPKVpwuz2zckH3neHXKKeLUTyr2kgh5bjCWCSGBHfkx+MTCuTMQGABR7wfPvGfKADXGVMSkMoacRl3H6vBW162XjBAbEHUzBjldoQiuon+1uMhhAe+TaWECCuKUIAa1iw4Df4QDN2iSnC9tN4FvHvgcTFkWe2eeUO9lcj8hwmYslk3SbqtfK+UNpkpglYASGwFwxxD8uYtd/hFfTKWgFSiXSxduzf3Q+rsfCOqraKlgFUwjFfCkkNoCW+esOn4oZPwjRxUrZLG+Hs2F8zbdm8MZFLJwBWLtd2kKpBKSCnRQch3vbf9OYbS1ywpIlqBxe+97vcp3WJtE1XsRUzyftUAhEoBYIBUSTrcDjb0jigldYWRLJVoBwufLug2tpJCQCjCGewfEd3BiXygCnr1S5gwqLqBHIHTvv4QtbES2gesQs+8nXPUcDBOxNmTJvWdWQMKbgqZyXAA42MNNpKTPCSonHni1bK9204eETS9ndWhBSmwF1pdzke3ffyEF1F0y8MLfRAujXKLrdGEkndblmOUdTdoIISpAIJ94ZsNW47os8+lTUGXjdeDJJUzi1nGloUdJES5ZBlysDhiCSQDvcubwE4vjEyYJR2Kaml13PnYnLhpeAhiKySeAY5DmNbQZNr3DG4tYh8tz28RAKatsRPvXyGTnQaCKNL0LJLq2E009QdCXZTsM2MDzJHVqSFBkk3O8JN/TyiOn2gUOQA9mJe2+CVLC7qU7KUARoM3PjblCcFUTiqnmZ2QMI4Zto/wAYeJoZqaZC0gBKgwLdnUb7Hhlnm0NJuxqSdKKqfrJZHvTGUtFhfECbKNsiGfKFBrFqlpSSGDgAO1jhs98hFfFxR0Y8bi69EdFSoR2gApQ/EfR8ucFiYpQsN93gWS7i1vlDFEt7pFn8tY5nI6owpaFlRSKzfg9/pnhZMpTpbuzMWcmzF8/rvhfUSw/wgqQWhRR4cf3jhxhBIdtYL2xs7AkTHxg2fzB8o/VdDkRyhdPq1hBkE9lCh3Z25aw63s4suOpWj8c+wkElgBfjEtPOwkLLJIYsk4TZmZtdYEY2L2A04ROEAuSGLaCz2blZ/CG4LQZOVilhRWFAqJKdQoAZtoxt3wFMlKxEgWN7C1793KJkUaQ5d2Z8VjxAAd4KdZBGgIYAgZjmfCA5bEcjmS6SyWsWJF+Dh8/0ETyxnhss7j9c+6BptOvC/uj01aPE1KUKDXOQZ3I46WEIBUxhVSF4AlN1C5tcs313wuTTKUsvYi5fSLJsmvCy0wqSkOAxDufh8ID25s8SlzSFKUhctSpau0LggMqwBIFy1riKVatFXHy2hPIrHUSfD63Rbtj7TZgTZr7m1fuihS1t3Q52UokF3Y2574lNHZBl5/6c5CpVwb4XYtwhR0nkLSHMtWHV0lh3s0WTYRAH5iB3NkBDZdaU2UrOILTtnX+mpIxTre0zBi5c6Df6RxLoOsJwArZz2UmwGZtoN8WDppscSpqlS0jq5oKmALJUB2gyctFDS+4Qv6HbUmSFlSFMFMku2egY747IU9nkSxeM2hZPQSrCB2yQyUgNv38vN46m0CpSh1qCARZiC7F9Dxiz7bnplzDORLKetzJA978TNYPYni8L0VWHtzFE4rHEXLEj6tAbadEpycXQ36IVUxMsoUewvEVAlIGFQF+0w490LxWfeM4CRYHekWDA7xfkYn2dMlLKgQEoAzbNQ/esR+sEbYlpnzUFQZRASMKveLlsrAhNuXlRzqB0wn8UyVM2UkjEWfVifhDmjRLI+7L8w0K67otgloQoZizknizmDtkbDlykvgvwJb4xwyqj04xlfAbbNAyMTawjVJcCLbV1AV2TlCOpkKlKRc9o5oUygBmxazuOOcaEgTx29CuWu7HlCSrZaivIYjZxfdD3aySqeUJJsnNRJNycLnMnCRno0V9NA79oODk+o/W3dHRFnnf1DSl43w/SJTh3t9ZXjjJ/CPyZag7YhwYjgMxHk1drHmdeUOQbDKWWomyc8vhHS5DK7auQHO/fHNAlQBWFC1mN3cEFtMibx3QyUqUcRZh8oDQrT6c1RLgKILAJBFgQMv8AMTskrCGa7FXL5wFQXs7qez79zxIuYxJJax01NriMwPug+pkdWliq6sgP0hnU7QlTZJDFFiADkCzH64QmpkuxJJNgCfCOKwhLAE5/T6RoutDwn46YVR7MQZIJSHUr37uDdmuzYcNm15M22bs4JV2iS2+FmyNqFChLN0r3jJWTjjp4Q7Zw8SZ6UJRkk0NamRPSjFISFW/aAbxgXY+yaqaoLnnCl2zPkDu3x1RbbVLsbtE8/pLODTQl03SA7Xtfjyhdl/j2xHV0FRTKRMmKC3K3Tla2V25PE/2BU9BMnqwAeyC4K1BzYAEZgZtducEbY2z1zqmpGpHZs9nI0ew8eMBUc3BdJIDjslXZtrbJ7fOLQhdNnmZMallbT0SmsQJBkzJeLExUpjiSoZc2Pq+4V+ctBmMxYOXYOdzAmG/SeWpakLE3EV2LWulIsm5xMkZ+EV6uqACEKGEywSjNySX+P0Iee2TyRTexjUIVKQSVdWDkHdT88t2Uc7MnqWy+tJMt+zYMMtLm2sLZp6wY1rJuxuPLcOERU4WhQCQylBrtYkDja2+J1aESkq2W6ZtJakYZk8kJLhJIsfo+cdSdpqYEFxAtFSugOQo6lh3eXpEswRF1w9aM20mNOvBAOscK2wkoXLCFOMVwogFr3a5FsngKmF4bStmJKFtmoEPzDaRJ0iqk3wqFHLSrEVHEv3lagvkzeDcIF+zy1KuFJJbLIEbnDxJtKhNJPVIm9qYkIxYcgopSpSWNiz7tIsGyaqStRKkvLQQEgnCFKvm1wGfdnHZ4O6PDak5guz9hpIUtc3BiAKAR2dCVEm7M7NwOVoq1TJC5hKXCc7259zxcdqzEy+0kEoLBDpJAdsywDgA+HhW69aJhCwkg5KRcg8U/K3xh5JRdIM0otIWrRhNyQ2YhnJJAJTcOHYatu3cYWLSouLcHsTy3xKmrXJDZOz8Wy8oDViy2Ry0LQSpnYu4uH0Pxgmmq8fval7AOC4Nn4WiZFfYpwBiG35+bQPIkB2BZu+8C76b/AGFFtSUgE8ey9nvmLZQTs3ZKpxU18Nzfjn9bjujley1FglK5iwApkpUrcXIA5Qfs3ojXqJKZExDhnmDAnDnfG3O190aC2PD8sAqafq1y0viJmJwsDk9z3D1i0rSIireiq6dMhUxQUtag6QwCS4IDlibcNN0FVNGtA7SS2/MeIcQJrej0IRUYp/kEVI8I6/6PJBx40BILqBBcAXN8vGBlVKnZDk7gHhnS0agqQuaMSesAWgpxIKWdlJFibPfJom17Lw+TpFQXUrmFS2DKJYkuADkzbhBNMAoKJDAHNzuBIveNzpei1BNxYqWS/AEAjMEYSNIh2n7LKCdKKES+oU7hctSnBO8KJCgdx7mi3g/R5Uozt7MWQpEwpeacSHwgsCAdRzA35aQLUUKFArKwhL2J+tYte0PZcqnXiXMlrlkHq1EZq0CkksCLWcjPPRXsSrlyJilLSnN0OAoILuSgEZmD+lJ7sX9GUttleFLiuE9jRV79zwNUoSCwJtnaz8NfKHtZVISSmXJUEhSy+NxhUoqS3ZsySBnvh5X7LpE09Ss/dLAkzEpxDtpVLkkps7YlKKuyXGI7mhUnZNL5Uyo7Kr5mIS0uVTClKXbPK/weLLMlYVlBuUgOcgTqQN26JOgGy5U6pmLloJRJKsK8RIdbgJAULkJJvbJJa8G7a2MuXUlZSQmYABudL+h+MDJCo2d2Bu6AqdDReuhez0oQqqnkJlSgVAn8t1L5JDtx5Qg2DsdC5oM9aZUhLqWpaggFvwgqIufg5hN7R/aMioT9jpLU6GCpgt1mHJKRpLBY/mIGQF1xYvJ+TLZcnivFFL2xtM1FTNnnObMUvliJIHcGHdE1DVgZu5twBhStbR7JmR1yjZxjzaW31LTgSRgs9mLgEMNWv3wvoZZJxXbI5sHyfjHCZge44WtE8uX2uwbWcCz6h93fEZponO30mmpKFXSd4dw3Eb4gXUpnsCGKeHru4QRJcrBK2V+a/jeIv+k9Wo4yziyhkfWJokqB5ssozs+74D63QzoKRUwIShyVFgkC5JLADeY9MrrHy7BBbeSdNwYxpXs92LLlyvtLAqWrBLO4ZrPAn3e5W+Cl5Oiyj+S39BuiqaOWVKOKcpISsjJP4sI36OdWh7VyUqFxuygSmnYZsxJNmSod4b4p846qp56skZgg+Bv5Rda0iiVFY6e7LenC0gjBMSSz5HEHtuJG6JNm7IFRKSo9gkAu+ds7OPCHwlpqadIUOytAfg6WPxMV3ogCkzKdaj1klRDF7pcBw4Fn4NcQnJb9nWkp4WvcX+z/AIf/AEIHQQv74bl+kLOlmzBL+zJRkJurXUQL3B4cb5xdqVJDub/WsVLbqyurpkHdMmH0/ELdhsjxg5F8aB/S/wBy36t/sWOil4UoIDWA7tPD5wxVMZiNbHnmIgqJZ6k4cwl05Zi4zyyjmhqguWDvH+IPGQexN0ipzOpVoDXSoh/2gMSL6B8+Dxg+0FlM2ZjThmJUQpIDM1+Fwcx6ZfQM5DylAaEp8C3weMt9pNKETJU02TNSxNg0yWwfvQU/ynR4Vt+OhJtrhQEbRKQp7u9uPCF0ycTmeLQ86VbDNMilKvfmyjMVpdS1FIbTsFFt5MIcMUjFLYiilscbF6XVlMEop5pQMbhOFBBUSLnEku9hfcI1TZc6vnSlrnTesAwslSEFLuS4DMksnTQxmnQTZgn10pCvdBKzyQCr4tH0JSyECSMRZL4uGFNh3WeNJJ9KRdGN+0Tbk2ZgTNCUWOBCE4QlL9pTObqIAfgd0UNSmhv0p239qqps4WSpREsbpYsgeFzxJhDOW5bxgpeKA3bP2N7x3iYRHpHUzIQwA7ZlIufOlyke9MUEJ5qLPyGfdGr+0L2ZSaanTVUgw9UkJnpBP3kqyVTOChmd4c6Xqfslox9pmVJBIp0OB+aZ2PJGM+EbxLAKEomMorT20kWLgBYvp2mYcd8K9ho+cxgK2KVB2APHUEHjH6TRrW4GQbVh3YofdKNgGinmUr3felKuykAslz+0GY8RxEJtqIdKCSCS/ZBuOe57xxu7o49p0eykMlShnb4FvXxjWaCT1FDRpOiUrVzWcZ/uMZYJfZSkhiQyubBsuTd8bP0mp/u0AZAMO5hFcJ2BtcvDMQvQpwn4jziWknY0JIyUkHxgGrXjpUK/KD3iIujs8qTLH7KAPKHT3Q3obdHJrykj9lxppl5QJ0l6LLmzE1NIsSqlNnPurAsAq2eg03x+2HOwzlI4nTcD4c/nD7rQCWz5GKOKemGM3B2imzek1fKB66gL5FSVjBdzncDm7CPejkiZUTFVMxOAYRLlpBewzObZ271XZotoputLLDp1GhjqaAkgAW8oXw3tlf16TSSVncpPZaFVDLwmYj9kluSmI8vhDFUxi0QVEplYxqGPp6+MFr2QTBEpd23q8f8ALxUOmOxevlJlq/DOlk/uqOBfkfKLbisQDqR5mANvysKbfsE/yl4RBaM09syUk06nu6gB+VQSfIhozVUX72yzmmUyN0tSv5lAD+0xQVF+eoiwhZvZvMavl8UzB/ST6RqPtM2kafZ5CVF5iUyh/F739IV4Rm/stpsVeCcky1f1FKPgow19t23iZ0qSnQGYd3aJQjySrxgMKM5nTG5xAgRxfM5xKgRjHrR7NOUEVSAMLBnc8Wez7+fygebmIxjWPZBTfc4W/wDLNK1H8soAAcip41erOSrOg+RsfSKP7JqHBSS1kM6fi6j5q8ov1OlwSd8BmRTPafs9EynTNUCerUkunPAtkLbvwHujK5k8up0laXOEnCFNo+d2jbum8kGhnE2CZaj/ACsv/jGD06JlylyCecQyLZDKth6VAzJaXe4LtmwBD8dI27bYeUk8Yw2WWUlT+7hPNgP0jc6lL06vyn4GNj0mUxu7ApSnoj+TEO4OfhA/R6b9nCOsOYU53OcXkLd0e7GrgnHLWklCswPOFO1dsSzNWhB91Vn4gHu1jPUrLeqHwGGrQQoELJ/Ew91TZfXjDpdcHaM6lzFy1JmSphBSXTkcJ5G2XjD2i6T1JA66QJwY9pICVE7z+FtLAfO6kmJRd6etBDDP4RzUIdjCGm6USQQ8mcgOL4AbEWLIUSb2YAmDP/6aUtOKUFqO9aSlKTuUTmf3X5iNaNRNUr6tiu6lPhTqWZ/B89IU0+2VrmlExnf8IIAAcjMku0TIp2xLKipSs1E3tkLMABkwELZEtqlR4eZAEK2MkO6YOVHQEmItppCpat+C3e8ftnTAZYUD7zt3m0RbXmEBTcf6U/MwkdhZiftYqSuuSk/glS08nKlH4xTigE54VC3pDrppX9fWrmGwUmWW3PLQSPEmE76KF+Jsf882yioqL77KKZaKlYmJIJQkh9Uk4gf6T4Q/9o/RgVMsTGPWSwySA7pdykjUZneL55Rz7KNnqWTNJKioG6jfCHQnwDRd9vHqpSlBrJVfXEASDBAfNaqdj2m7rxPLScgACcnzjtA/ZSTusw73uTH5ctd3IG/IE+DP4xgkVSliBq1zv5b7awNMSSQBcmwHE2ETzTkGYAWu+pOnF+UN+g+z+u2hIDOEHrD/AAXH9TRgez6A6PbPEmnlSm9xCR3gX83h9KFrQsoZuhaGfWBoARL00/0FSBn1Mz+xUfPtECxIVd2LH5R9EbeRjppwZ3lLHikiPnuXKUGXLITjSCQS19Te3dEshHLsYVCQwPAad0bnRMrGg/iD+NowerUcLc2bc5OvGNzpUtgLZpSfFIfzPlC4uM2IQyezM7VmLHhpFWmhI2hOSpQSXcPkQzNu0i69IJLTgR+MX5i3waMi9piSKkEOAoAvxDt8TAq3RdtrheqihUkFUt21ET7L6ShIwTQxHukN6/B4x2g2/UST93NWkbnceBcQVO6Yz1hl4D/CB8IqotcBZuE6vQpOJwdePlCfam1VKSEgtjPiBn3P6xksjpXOSeyW+EGHplVzFJ90sMNkJxF8nPvHgRlAkpDKjXtk7RXLTgmlxpe8Q7X6RSJUtU0zUBYSQlGIYipiBYFzlu1jF6/a85au1NmKDBnVoQCBa2sG7D6F1lUodTTzFD9ojCn+ZTJ84PjaBZt3QOtE2ipSDfA6h+64vzLQbtdPYKv3/MQu9new5lLTYJrY0kosXDJUcjDvbSAKaYRokn09Y0VTMz5mrnVOmPvYHiOyPIRzTzCk9pPWBlWNrsRqHtnHi5l1FV0qJ8c99s4J2fQqUpKkEKT1iEsc8RNh4Z84cBsvQzZJl00sBZT2QHFuMF9KaHrZZQpajhcj3TfCU3BQxsTo40IIeHUqnUlIASjLLEXDfwtrn84S7YnqloKyjFcZE2fUsCQOQOkH2AwhSVKcFQcZi4AbuaOFSUjNjxxDyAeDKyUMSgqYbKNmOhNuYyvAizLGQUecAJHP0bLCG77l+L+kW/2V071ExVnCUpD/AJi5/tEU+fm7u4B8eVot/symsqcRmCjwGKCA2uRNKAMQcQfTzkq902PGBNn9XNSGUpJ3H9c4IGxC7iZ5frACTT6d0lJ1BHpHzxSU98KjZAYBO/V/g3CPosINgbx89KH384BRS0yYHHBZtEcvCOXSsCqD2RvOmep+cfQFKvFJlKAf7tBy/KDnHz2tXZGgY/GN76OLUaSmyLyZf9gEbH7Nj/g/bflYkoV+yfI/QhLJ6IIqJ/WzQChKcOEh3Lu/cPjwiz1QxSyMtGbfaOKcdWgDhc73P6RvH5WdDqhDVeyOgmJtL6s70k5+LZ7soSVnsGlZonqHMce+NBpKolh391/lBqphbhdiObxVcFfTK5PsDT+Ko8A+vKOl+w1GMDH2QbnEXI4gpt3HWNPE6PUTnhXsIPsjYFJTgCVTyUkWcIGL+YgqPeYbKqbQvCr/ABjyZMZKuR+BgNhoHoFOh/2iVeJeI+kLfZJ7aS1HwDxJs60tI4Dxa8QdKlNQVR3SJh/oMFAZ8zIPZcB9446cw1soddCaQTKyVhD4VBTX8C/HyeEpQb4VMzWfuPnvGsaP7O6UqmmeUhKlJLJFgAkdWOZZy8UXRXw1Caeygm3ZvztCvacz7tUMxJdgSSyQG5v8oT7bkfdLSCQSkgHdxggMV6QBCaqbl75JDF3V2rHIC4haKhz2Uq/dCi3gA58YbdIpakT1AJSbAlR4uM1F9DmTCmZOnGxUA+Q7N+W8QrGB6w9q+dn5teLB7N5o+0LQfxAHwJHqIrlUhi3J+bB4dezxKvtbp0QX7ymMY2qjkTAzX4EiLHQ1SwO0PN/hCCVXFNjZ7h4Z7PqnMYw5lrcg8RHzjVumZM39YsHuUfWPo3KPnrpGMFVUAPafM81rMTyLSJTFhQxSMyCR9eMb10ZQTQ07XaWliOEYLNX2RmXsCNxFz6Ru3QgPQyH0SB5A+sCHAYxysum/f3Qvq5ufd/deDZiWSbv4Qprlllc/+R+UEuH7OPbA3D4BUMhOsz74UbKU8zuV6weZhBbifWHj9WB9Oz84jkzL8D8hHSlXiBJv3fB4QIUqZeB9pzsMpZ3hhzV2fWJBnAm11/dZZqR/emBIKGFJ9coV9PZjbNq9HkqHjb1hjQLZOvMwq9oaH2ZU3/8AT9fm0OgHz3R0wnElK8C3SG1UVli3IOTy741Lo/T9WEKSLp03jd/KIzTY6HqEApZSfecX1bO+TRrMmUzNlYiKREZZkKKlYkmxZj3EtCja05WBWIww2RMGA7ytwdLBP6ws6QrSEkaxjGT9JjimhglVsjoQeY/ahKZKrvMAfMBRPkmHnSamfC1u0XZy9nyGZtFd+wC/aFs+HPj4wowPVzATZ2AAD52jVehfQw0kuROWklVQgqV+UWKU8CAX8YykkGaNxWLcHj6i2dJ63Z8s5kIC09w9Q4jXRvYEAkpzCgBziSnlpcEWgY0lnEcypSwQ0BOwtUWMKtGCdM6f/vqoZPOUfX4mN4VPCEOrdeMK6edraFQQ91g2AP4U74XJwjkdIRzRYcB8427odUJTSSwQbBFxxQjdyMYnLlvh3HPhrG6dCUJRTJSW9yXxfsDOFx+xcXRvV3lqIIPZLHutCmqubcPNSxDiZIABAAYizQkUu2Lex81GD7On0TbKmffdy/FnhvOyy13c7QloF/fgcF+aX9POHJJZwNb35+UOvqxX051HeIgUq55H1iaapTjz8o4UGOmXzhGMSpvdu+Ads1qJSEqmHshaXYOc7MNS7f4g3rd5EVbp1OZEtrgqOeWg9YEgwVuhiOlMtDlNPOXbPFLGu7Fuv5cYSdOemUuZQz5XVTpaloUEleHC4IYOlRuUudzhnMV4dMDLxAouAGvZzryhPtrpGapGDAMOIEtw4nfAWR3s6ZYYVroo6IqM2rUpZdRLk+PyjVSiyWOkZn0JpDKnS1qv1gsOWIN3i8ahMmCzBo6ItM4pRa6OdiSz1fMn5RW+lFlK5mHezUkyhfU6cSPNor3ShPaIa3HlCWFGfdIgDKLuLhWJnAuzc7+YiqKWgZOTo9h8IvW3ZT00yzsATySoE+Qijmc7gAM25vIWfdGQS6bH2NRdUhZlqmTSEqJWu2IgE4QGDBT7zGz9FKsCRKRYNLSG3WyjHui2xjKl9t3CXIzZSrsN3Hvh9J2otJBCiMIfO24QHKumSs16ZQpOQaBZ8pKO0WEZsOmdUclMNzZDnA0zbE6aoYllZ3DKAsiM4l1qNppWu57CXUTowuSeAF4w3a9Z19ROmJyXMUoP+yS6e9mi9dLdsdXTJkhQBW+NjcpFz3YmHG+6KBJQCSxbfoeEJORz5X6OgVs54tkB2dzZ8znGjdGOmFSEIEsU6ZaUpAHVklkjCAVYsRI+I7oplQkrBcBhZPLU8Ht9C3lKmaATLJCNXObGzAPkSb8N8SjkaHwTgn8jU6nppNSUIUiSor/IoZAk/jjylqnlJLM6EuOJB+cUqhn9aiUtzilqLn8qkkE9xAi07PfqUck/8YpGTfTvzRikvEabLP3qeIUP6ZnoIdnI5Zn1+v8AMINmK+8l/vHzE0Q8K7HJ7/DlFo/VnI+nq2N7vp5RGTf64x1PIZvrSI0j3ePyibGJ8N+T+kI+mFKJkkcCo8sj6Q9mj4+kQlANjf8AUNBZkZfN2BkVXe3haANl7NClmXkXOYfLhreNQ25TgyHAyIOXeYznbMgyp+NOdz4Mr1iUo3HRbHkqVyFmx5qsSAsEKkzGUGIZIO46YXjQqlDhxFRoZK6uaF+6NWzIsLxaamSoZCKYrS2Jmab0WPYBPUIb839yoq/SpjNUp3AAbwiz7BB+zI/it/EqK90qlKxiwZu7M6Q5JFTqqbHLWjVQI/TkcoRUHRRSCJk5Q7NwgZAjJ2Z24eMWymp4/Vkl2TvP6wG6VjpW6G6NlpCOyXcODmD8wYSVFAUkvbnl3RLSVc2SDh7SdUnLu1B5QVM2hLmJcgpIzSQ78jkfKB5RmGWOUBWJLlv18hFipejS0hQxBCsJb8SiQCw3APpeANiURXNS4sS54AX/AEi/yZQLKYAEuLPBUEibdmA1mNWCYolYVmplM7e6XAAIOgtxMQfZAbDMZvBO0pqxOVKJVhTMWAlywAUcgcr+ZMLlLYl9TrEDlrY/ChiAyf1y845lzzhzDOxs3+MvKOwkknI5LACWYt2uBtyZjEkqoQCFHM5sCCGfKxBzfmNIiCOPY36LdHVTc+y6gxBJ7LXPGLbMkdWybsLB933fyhf7OynDNKXABHvKfRVxYNd7cBDnajMeL/P0jqgvijrTdUftl/8Akl/vH/5YdKW2tj8oRbIJ6xAOkwjx62Hi1li2X6Hh9PFY/VmfT9NLn6/LHJXZP1oY8nKz0+kxymZl3esSY6CVHj9NEKpjPzB7o5qZ4t3eLERFLWQO74QWBE2HEhSTkf8AEUfpHSdoeHiG9IuyFlz9cYrXScdocCPLF840DMR9DqoMpK7YSRiJazAgHdm0PJo3HwLiK9sCV/5f3/QQRWowXQSk8Pq8FOgMv2x5J+zoY5YrfxKhZ0goZi27OVhlcWj90Y6Syk0qUzZ8tKwVOFKwn3iR5NlAO3Ol8kf+NRmqtZLhPeohzyT4w1rpqBk0OFWFwSAHbebtFe6VzcBCQWIBVbebAeUN5NWtbrcJUS/ZAYeLwj2hs4qUVKUVHeS8LK2hoNJ2Ay62YGTizz7v1g3ZE8zLqLvcctI8otglZsCWg+RsqfTl0JHNgfhEowp2VlltUXDYkkyk4iASbAbh84oe3undWZ02VLm9XKStSE9WySySQHUA5y0Ii11W1Kn7JNWUJlqRLUoE3V2UkggMALte8ZFLqA/a3nO558zneKzlrRw5bqkcqAKgQ+bm2+O1o4fXfHpGbN6x+R2s8JO8/VuURIWx4JwAUThYtcl3sWObkjyePKai65OJJwqBtZknW7Czb+Ij1UzEpWI9lrEb8hk3a52vlEM2dhJEshIUllB+T+LDXTdESyVLZfPZ1JIlzlFrkMwawHLeo+Dw22mOzusfIPCn2ezv+1mOXZRHlDXa5cHkT5H5R2L6orF2rPNkq+9H+5/+sOpiHu5HD6+s4Q7KP3w/fV5CZ84dTEl30u/pDx+rGfUd1Fszr/8AUR+Cmw8x5xHPLtzPxTHqF9kHc0RfRyacp2BG71ECTJlu74GJZqiR4eRgYpOvGCwIIkKueL+YeK70hN1fveqT6xYKY8d0VzaynCjvL/0/MRoGkJ9jHCuaN6/QRLXTBEGzz2pjftD+1MEVJfcON4cViedKECKLM2+Gk2m3l4Bqk4RxhGhkO5CNInNMI5pJoBBVlD+nnJbs4TwceMUXBDnZNCUJdrqvfy+uMMLC+ZjhCirhHYlud8Chgbbq8VLUf7Mxv5TGIzktox08uHGNz2lLxSJqRmZawOZSW84w1dRYOB4g+jws/RDJ1HKSCOd29d8czQN3nE8xAKQoaKY/Fo8nAKAI4v8AXKJWR9jmfWqWcLOlINmdk2BIxO2QueUAVC7nCCkaOTYDeRY8vlERqSAz8xHCQ5YK3uGA+g8Io0XcrNR6AScNDc4nWWN7jG3hp3Qz2mzHl/xWYG6IU2Ggkj3SQ5beWVrreCNoyxhUQQ7HPgn9Y6vwUjwj2Kfvv41/BUN5irjdf0+u6FWw/fB/PN/tHzhspBJBLYbjj/iHX1Zn1HKl3HMjzjqUey3CB1EHK1yfE/pE9O+Ed7+kQRRkk6Zbk/xEAlZyOhIHeWgucm2e8W5QESxPMfOCwEtKvL6yhHPRifuv3kesOJK2HcYVryP8XkXjQRpCPZ6e0ve4+AEEmVe5A8/IXgaUWmzBx+cMZjoR2RnmYqIxZUTDyHnCqpT4/XnDScW5wuqIRjIb7MmugKGQDGzgEWvuh7SzHawI+t8VbYVUZbkb95GdtLxZadaVh8K76oVLN+RSD4wy4Aby1JAjszibIDnhlANMhA/9w8FBLeRbyhmmaSLMIJgdVApiVG5BDDLI+MYTQlxiNyM7/HX6Mb4Z1w97iMPmgCpWlPvBSklxmymYHU84nk4TycPxScGJIYP2nBvoGtESxZ2s+XE6+kFTklgGDO+nMDwBgQy2uHN2zERRBquEKwQDY8XbfrvEeJOHM+f1+kGVHvK5+sDTs4KY6ZtXR5OGkkgj8CT5fX1cwbTQcJ3drzYfpB2z/wDTyP8AbT/bAu0PcV3/AN6Y6JdLrhzsE5cph8cIhkp3e+XnCrYnuj9xXxTDRXuDu+EMvozeyFGn1rBEs9kHj6wJI9363wTK93vPxiESjJZmXefgYCmFiTw+UFH3fH4GA5+X8I9IdinCjY8yPrwgZEoqUwGp8w8EL15mCaD3jzT/AGQIGZVa6lMuoIOqEq+IPnBg7SI/dIP9Wn/Z/wCRjiTDoVimoLGAlS3uYOqPePOBZsKwo6oVMecOqGaAc2vCKTmOcP8AZfvH60gozHdMp8j3tBQmtA0rPxib8Se74w4CbGE53URYbv0jJttbMH2ueCGBmKUCDkSoqYh8tX1jVp/vr5j4GM46Rf6tf76f7Ill4TycBqmhdIBYMQQxvk2TMLWzMV2qnlJZJ5s+eUWGfp+5FfrNOZ9Iguk/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2" name="Picture 8" descr="http://www.pregrada.info/slike/novosti/_n/n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71" y="1844824"/>
            <a:ext cx="34136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1.gstatic.com/images?q=tbn:ANd9GcTfJi9oOcIlwvMBdxVTbtn4EoTMP0FTleILgSmsHCRIDyQbfBg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3" t="12197" r="8322" b="11274"/>
          <a:stretch/>
        </p:blipFill>
        <p:spPr bwMode="auto">
          <a:xfrm>
            <a:off x="1510081" y="4047841"/>
            <a:ext cx="3860028" cy="25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mdc.hr/moslavina/media/aktivnosti/moslavacko-ruh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3"/>
          <a:stretch/>
        </p:blipFill>
        <p:spPr bwMode="auto">
          <a:xfrm>
            <a:off x="2699792" y="1593256"/>
            <a:ext cx="2448272" cy="20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79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2581" y="44624"/>
            <a:ext cx="8229600" cy="1143000"/>
          </a:xfrm>
        </p:spPr>
        <p:txBody>
          <a:bodyPr/>
          <a:lstStyle/>
          <a:p>
            <a:r>
              <a:rPr lang="hr-HR" dirty="0" smtClean="0"/>
              <a:t>15. Šibenik – Knin 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924794" cy="2508065"/>
          </a:xfrm>
        </p:spPr>
      </p:pic>
      <p:sp>
        <p:nvSpPr>
          <p:cNvPr id="7" name="AutoShape 2" descr="data:image/jpeg;base64,/9j/4AAQSkZJRgABAQAAAQABAAD/2wCEAAkGBxQTEhUUExQWFBUXGB0XGBcYFx0YGhoXGBwdGBgYFxwYHCggGBolHBgYITEhJSkrLi4uFx8zODMsNygtLisBCgoKDg0OGhAQGywkHCQvLCwsLCwsLCwsLCwsLCwsLCwsLCwsLCwsLCwsLCwsLCwsLCwsLCwsLCwsLCwsLCwsLP/AABEIAQoAvQMBIgACEQEDEQH/xAAcAAACAgMBAQAAAAAAAAAAAAACAwEEBQYHAAj/xABFEAABAwIEAgYGCAQDCAMAAAABAAIRAyEEEjFBUWEFEyJxgZEGBzKhsfAUM0JSYpLB0SNTguFysvEVQ2Nzg5OiwiQ00v/EABkBAQEBAQEBAAAAAAAAAAAAAAABAgMEBf/EACcRAQEAAgEDBAIBBQAAAAAAAAABAhEhAxIxBCIyUUFhgSORobHw/9oADAMBAAIRAxEAPwDfQzXvUvoAzsopPsoZUddeJ2SzDgJ4gKj0p0h1NJ1Usc9rBLg2Jy7m+saosTjS1rCG5i8hoAI1dvfUASe4FUWHdykslUB0iXF4pMz5Dlc4uytzbtBgkkSJtG0zKrP6ea2nVfkdmpOAqUyRmbm9ki8FpkEGeKbgy3VKaKx+M6UNKDUpua0kAvkOa0mwzQZAmBMQiodJ/wAZ9ItIyMFQvJEZSXAc/slBkiyyr5XFw4fqsa6u+rFWkH9UdRmDesaLtLAbsnjLZB7in/7Ymqyn1bml1LrsziAAwFoIcNnAuFk4F59NHkVLDYzrASGkNnsuJjMPvAa5e/VBhulGuqvo3zMa13I5pmOMWn/EE3BeLb6pTmI2EysdS6WDq7qBBa9twTGV4gE5TxAcJHNSi7kKaGKlV6RDTUz9llNoe582gzoNZ7J9yir0i9jDUdRdkAkwRnA3JZyF4BJ5IMi2mvPprD4jGms4DDvdIY15c1wDerqTlHaB7RgkGLRzglV6cbT6gVGPY2oB2nEHIbACoZkXcBN7lXcGSFPZR1eyDFYgtcxobOckTItALr+AKrdH9IGqakMLerqGmZIMuaATEbQ4ILb2jdLc2VXodINqValITmpgEzoc0iW8QCCDzEK83RQK6tKNLhPgrJIXimlCwWXqDjJRCY0Qsab3QNfTaRlcJBBBHEGxWE9HKT/q6gMYXNSaT9ufYcO6kWj+srOsTAFrSNb6GrCgatGsQwiq97HOMNeyo4vBaTYkSQRqIVLpmiXMxleIa9tKmy135HS5wGsS6Bxyk6QtwcxQQpo2wfT1RuIovo0iHuqDJLbhgJEucdAAJPM6Kli6AqYjE0mugvwraYP4pqSO8AgkLaXIFLBhuiul2CmxlUilUY0Ncx/ZMtEdmfabwIlY7pqka2LYGPyn6OSJEtLusY4U6jTqCBJbrbktpeULiU0MTR6aApvNRhZVpjtUzudurP22nY87wqWPoOoChXLmOyOh+Rpl7Kx/iEdo5ocQ+APsrZA5MaU0Fta0wRBG0LCV8G2v17Q7K9lUOpvGrHimwBw4iQWkaG4WfJ5KAVdDUqwrYmjiW9XlrtbSBZ9lz6bnP7JOrXCI71nW9MUnUy5vacW/VR/EzR7BYbgza9ucK/TO6bKSDUcL0XRpspU6lV1GvTpMa5zKhZmF3QNqgDiRoVawFPP1VPEw9z6NUODhBc0vZkzDZxYJjiDwWxG68SU0ba7g+sp1qWHqS8NLnUqpvmp5HDK8/wAxpIHMQeKHo/EikzGPO2KflHF2SnA8/wBVsbxLSJIkRI1E7jmgwuGDG5WzqSSbkuNySdySmjbW8ZRdh3YesXsflPVvytIL2VSC5/tHND4fYbuWxgggEefFPyqMlk0bJyhQ+EwgI4CaFdjuz5/JSxUAN7TPuXmSAkVWOm2aD90C19b+KirbcSwfab5hNGKYDBcLWN9Dz4KhTD/x+LW+eqcxjhPtn+lu+/zxVlRcdiWA3c3WDfQ8+Cq18SRMPpxNpPCJB8/eha10a1OEFrZ4z+iF2bXt7bMSkujaFcudEsIgnsmTr8IjxViUnDg5jIdpEkADXaN0xypbt5xQkrxQuCgmUTSgypiCA1V+kMayjTdUqGGtibSZJAAA3JJA8VYlYD08/wDo1RMEmmGn8XWMi2/GOSLjrc2p0fT+i4nJTqEZG1J7I7LpixOttCtk6J6Vp4hpdSdIBhwNi08CFxlnRmG6oziX2ApwCYjZh2jUrd/VdZuI7Qe7rBwBNMtzNdAtq540vCunbqY49u5G51azgTDCYMC4vafjZMp1JFxB4Tw3Vavhi5xMM7yHT8UurhSMsMYeNne66tv6eeL4RtNlQGH0kNnU2Osg24WlE3DdkjKzycfO6nIvhSFWwtLLNgCeExHOd9U4GyoiqhlS5eUCSLcb/qmU2oGiwjioNaDET/UB36lRViEFag1xuJjRKGJMTk/8m+G/zCluJcR7G/3m6eaqJOBbw1/efiodg23trr8UmpLiTDhbZ7dpBEbWvKLCm8wQY3c06328vBRrjXkyjhw32RBiFJngCjhSqm2nYv02ms6hh8LUr1WSKkuyU2RNi5rXkutpA11Vz0Y9KhiXuo1aL8NiGjN1bzIeyYLmOytmCRII3Gt407ot1TD18TL2tBxFRzs0yGuefZEXkGf3V3omm6pjsLV6wPe1z5yjKOrcx4Mje8HwW+Jw6Xp8d0dHAXnKQpWHJACxvpB0b9IoOpizjBaYntNMj4R4o+memaGFYH16gptJgWJkxMANBJMArWcD6esxFYMoMIp5shrVLXcx7mZWCTBcwCXRE6LUxtXeq1I4mCGhjY1Iy7tBH6mVu/q/wOWm+tvVNuTWS0e/Muf4oVA5zXSCXGRzJk6LYugsTVw+GJaS0vq0qdOQHe0+H2Oggk9/jEk29PV32ulbKXLlvQ/rZJIbXw8kkAOoumSbWY//APXgunYeqHsa9s5XNDhIgw4SJBuDfRW42eXl/YypabKpic2azy0QLZCe++828kvMb9s6aZD3TccZTU+02yMoISzi2i3a4ey7u4IHYxvO4mQ13I8Oayp25RghVqdYOJibRqCNe8JkhNheGHZ8f1SK9IAxDbwR/DJvOpI+Cdh5gfO6ttCkisaKTc0GO7qiNj4Tc+ajIBIt/wBk6DTvvPmsg/DSZk+Z/Qofou2Y6R7TuM8deauhQcBewm9+qPcnYNnaMZfyFp8yrBw3M+Z38V6lh8tw4nvJ/dNAyF4hHTGYwNd+SbULWgAamRPE8p8VbLMbl9E86c99PKFNr2vBHWEgObf2I14agfmSfQfL9JJgj+GcoF+BM+AN1t2NwjcRRe14aCMr2u3D4iDyOiqejOD+jh7g3tuimJHsg3JPut+ErOPOMzvjy9G/bcfyzcEaypCfga4MtkGGG25Jg7jS6WaMQRoVenLnhMnny1jdNG9cmAz9HioNaNZrj/heDT+Lmrl/oVjOqrh14aW1S37wpm48A4u7muXX/Wc0Ho7E3IIa0hvGHtcfcPcuDU6paAQMpzS14kGwggHSL+9eu46mo57d/wClOiaOMa3EYdwfLgxxbcahoOxBEjb4LX/WL0jRFM4Wicv0UF9SRbM1oyXJElz3tbPE2mFR9DvSCvg8MyKWZjiajmxFsjnDqy03acsnXLlIsbLTfTCtUqvZVe4H6R2y6wEglkEAkhrb6galY3L4/l2ytk/0R6GdGOq4/C0yCB1jahkR2Gdub7HLHivo3FHtGB/rErhnqqxDv9ogk5y2k9rSb2lrQL/Zvb9F3A1g/M4CBMeVj710zx3jw4S8qOKdc3iwP1mX3QvMdqZ2t/F5EafN16uDmNjtowOUwR94wY+rHzC8ToSRA1mLfW+PD5hQ2HZROszFTxHedbclLp4uH/THn88VBJ1bm8KY4291lFXKVPKIknvMnzKa1VMG52YglxHNsDbf53V0NVgTSEAfO6stKTT0TmKxByoJQ1i77Ibzkn9FWZi5vNPQk9o6fZ+z5qiw943IC8IWOLmySeq4k5na68O5XKPsWjQgZbjgAJhJzVutcDxRaaZa2pkMglwIa8QZIE3HDTda76QdJMzyajm05GWJ1A1a3cyfKVlOkf4jQ5rRn37m3dJm3978tR9OKgZSokakucLaZQNecuXX1Gp07J+eHT0uHf1McaX0p064sApZ9e3fLLTpp835KOielXta1z8wGpZmmCRbxA/VaozpPKO04AEQXSBBkHfTQrHYX0ja4Ft2uzCCTOaZzE24fELn6fD+hlL9ZT/v8unq8Jj6rHGfG3G3+7qfRXS7X1wxlQtdUBGUiDmaJaGme+44LdGiCGktk2LQZOm64r6MUzXxTW5i1wY59M/jbFjyLSV0tlem4hpBpjQkXk72205rfo+On2p67p449T2qvrKewYOvTBc95pOHVsaXOEjVxkBoEgneNivnvLOQB2Yn7OkEmIk2vYz56L6FrejD6jnEVszSZlwPZGwv/bvXH+m+gX4HH0qb3UyC5rw4ZshaXn2usaNBYwIiIuu1uW7uPNccdTVb56GdGNdiGtc21LDPaWkk5THVO0AbD8xPZndaz6d4EURVovc8mmR1ZyCCywpjPNtTNgOwd1vfq/fm+lVnNDT9WBkyZWtk5Y1gBzbm8Ba766A1zsKG/WveWjiW2jafacPMrOOG8ZS3V01r1XVmjGu2cWnqwbxBk3jhabaruTXgUySzJbjIPDnPO6wnoL0HT6OwrfpAb9IrOBqOI7QqVD2WAxMAQDtIJ3WQxlUuqdXB7Lr2gAC/EzNiu3iOfmm1aZLpDRoNc23cIQDC29kc/b10CusKMLw6jqxD8Kd2tI/rXqVAXzNHhm/XRZR6pveB4lZsimYUNAho+P6qw0qvTN/NGCqiGOsE1uirU05qRT8o5+Z/deyD5JUtKGq4AEk2AVTl40x8koHtHCff8UH01n3hvsdtUTMQ0mARPDfb9x5qbjXbknBMa0F57Q04ZTvr82WsenJpFjWuDQXkmNSABrp7RJA8Cr1bECn2nbkwNyeA5c1qWOqvqVn1Ce0Dk/w6NA8C6fGV75h3+1xmfZe5reJ9DTXuxxDRxNidDraZn3osP6tQReq+TcaCBG9tzAHceS3U1cjLeyIEC9i5o+fFQ+o5tR5Ob7Ag7EAnyvK649HHGac8+tlnl3VR9DKNPCVzSe0F7nFgqn2gYEUzwDonvjWy3DGdHmXPpm5ElvPi3gVo2KJymo4+y+ST7UtcXE23Ee9dJoVA4Bw0cAR3ESvN18Z08pcW8M8s57ml9PempwrGmqHPaXBoDQJmCZNxOmqwnT/p3TxxpsADqTGh0FgzCoZBsbiABpxS/XPgXMp0HATT6x0mwyuI7DYmTIz+S510Dgn1azWUzE2PjtfxPgVMr3Y8OmF7ct11T0d9JadGlWY68gkEEm5t2i8y0m3Lmsb0p6Tdv6W3KKrRFNzQXZANRJHmL+9bJgPRxtLC1Q5vacWtve0iBdc8x1J1PG4qg1lZwbkDerzZmktDpzAgt1cLmDPJZyxyk8uuOeNy4nn78N06O9P2Y7FMoND81QkNJaMkNaXE3dIEA7St5wtDLYmTx4jh3hcq9WPojiKWMZWrNaxrWv7OYF0luUGGyBrxXXnM204clOplfDjIB+Ia0gExOnhA/UIGY1h393zwQV33aJIO8QR79kkVNLv2Ew3XWT5wuXH0rIG4kaJPVBQ1to63x7Pl88VIw5/mO74b+ylivAXKMBFTYQLmeZ/sihQUmuTjMWMdwlVqZVoPDRJMBSLQMc78f5QpqF0xL/yiLqu9zcx9nnd3G07cU1xBucuusu7v/X3IJc4i8O0M9kefzwXqAIdvB4tAhLdTbEdgjTV2g1+I80WHcM32bWEEzGu/efNB4YFge6oRLtbmQI4cFzM4pxcSJk1CbzzmfEt/KumdM1cmHqu3yEDvNh7yuU4RpM2EZj/mi3hde70t1vKuPUltkjOYowxlzJexsTaAQfG+Yr2NxJYW5by8tIPdupxNZuamwAkNcCTO8R59pUsY72RcnrHGdJiZvHML2OBHS1cmkI1gh558e6wB/uujejdfPhKDh/LaPFoyn3hcwx9b2AI7MyeM8Rw/uuhegtScI2DIDnD3zHhMLyeq+Mdel5a966akYOkI1rj3MeuMvqEjLtwj4runrbw2bo57v5dSm4eLgw+55XDiJ1XHp/F1tsVn31vAgTew0AnQck9mLeLh7wfvBxBtpJBmyVU1XgujLsfqVe+pTxNSo99Qh7WNL3ufAy5nRmJiZHkF0eFpPqawuXo7N/Mqvd4NimP8hW8ELzZ+W4lRuoBUhZVKkqQEJCAANVGUolLSFBjqZVoKvTb3JzCsxTBTP33fN50RdT+N++438F5rkXfC0irVDhPtnuLeBXqQIcZzRe5II5fFWSwcPcvNYOCaVhfSusG4YzMFzR782ngtE6KIiDALnSQTAiQfK532W8+mhigzQfxRqJHsuWiuw5FZosJzDWRYX+ea+h6aex5+pfcu0qMXgkEu0ubQdd9NUnDsORm4DCeBM8ZRYtkM7MmWuGtgSQbfO6TiHuY4gHNNIAjgLyF6HNiK7Yi9okeP+i6F6tyPozv+Yf8AK1c9xcZmxpA+fet99W7Zw7zxqnf8LV5Ov8XXDys+slw/2ZiZGrWjxNRgB87rgQ0uu4+tp0dGvE+1UptHOHB/wafJcKc7538Fy6XhvLyVV1TqzWANLC49kZ5Gj9wI+zwQ16BDWOtD80f0mDPirHQ2E66vRpbVKjKZ7nODT7iV02j6K9DcD1GBw1MiHCk0uH4nDM7/AMnFZLEuhpIMeE7o2nbT4eCXiSctp20OXfivLa2rCve7xxjKdJMg2N4geHNWHYlg3Pkf2SKQMG7pm38Qc4/TzUGZJOYf9Qc7d0rNq6WDjGW7XuPMcORXnYxnE+R/bkqoBjV07jrRbQyFZwgO5dJGhcHcLiEDCOCOkF4IwqMXRcbJ4PHQJTGcPJNiRqRz4LEVH0tlu0L6a8/2KI4xlu0LiQqjs50FT8zUVRj5EZ4AOhbczbXl+iuwVTFmey9t4iQeWtr7+aZTrnNGdpvBF57tNUpgMXz6DVzUdEuke3rftNjyi4Re5U9LaOagAdM4+BXPs0PY51zndPCIjb+y6Z03hqlSllpkZpBvaw4c5hc16QxmV5puZlc2qWuOUmHadkxEE3Xv6PUxmGrXDLp5ZZe2Wn9I1B7LScpIbY2Oh8dPGEjpEDrHADMBTPuEnyTH4YlrWwTLjbS+mp0/ujr0slNzjwLTtqNPBehxYHGFw1+6NoidjzsfJdG9W4jCuj+af8rVzbG1xYtBfmIaABJkgwLbm8Dkuk+rYO+iuzBzT1ps4EHRvFeTrZzWvy9GPTynus4a768MfFHD0d3PdUPcwZR73+5cia1dH9dwnFUP+T/7n9lzzS6mHxL5V6pvHBbT6r8J1nSdDgzNUP8AS0x/5Fq1rG0srgJmWsd+djXx4Zo8F0j1HdHZq1eufsMFMd7zmd7mDzTK8JHYHslLr+yeNp7ObxjcJ4Xi3iJXndGOZGwIFoHUxB2Kk07RrEj6nu08SSrxYOA8lPVjgPJTQxwomQLXi5o98ydlap0iCDbSDDQJ4d3crGQcB5Jbk0JapDkvMUN02FUQjaLpdMo2k3WVMyqXN8FAEoaoke0WxuIn3hVEuwzTciTzA/bmfNVndW10Ze1b7LfC8IyCCQC9wO+Zoi+miVLoj+J35mTtraOKlan7XKTw6151M+WngVVd0Dhy5z3UWOc4yS4Zr8QDYeCbhnkEg5uWYtPDTL4q1mJ5fHyV4p3WeOGj9MejbsPRa5leoSHdqQ3LlIMQCCQRDRM8VR6ZbTodFOfVANQuNJr3ag1HRmG0hkkf4VtPpXTLmU2DEfR8z+07sZi1rSYbnBA7WU2Wkt6Cq4+lj6TMSalNtWkKVSpBb1lMF1SMg0h4bIF4C7Y3Lt5vCZWX8c/wZ6oAHVcQ41DULWUxsAMxedANeyL966fK1v0G9GG4CgaYd1j3uzPfESYgADgB+pWxLGV3eEci9dTf/lUDt1JjweZ+I81zh17+S7P64eji/CU6oaSaVS8Ak5Hgg6fiDFxoVBEhd+nfaxfJOJqlzpIiGtZ+RoYPGGrt/qXpgdHl0XdWeSeMBrR8FyHpvowU6lPIczatGlWHEdYwEg88wPuXafVLUB6OYwWdTc9rxuCXlwnvBCz1PiTy3EFSvQvQuDaAplSAoJVAGolO4prlDlAtoRtaoJRtKgqUxzTmKux/IJjKgESQJUinHRQ0oXVm/eHn88R5qG1GnQg+I3VNUNTFAEgh1uDbaA246hQcW37p324IjUbNyPNCXt4jz/v3Kctbx+jqdUQDp3o+s4D9FWDgCLjkZ+eI805jwftDj/dWVnTB+kfo1TxjmOqFwcxrmtygRD4mzgb9kQVe6D6FZhqLaNKQxsm5lziTLnOO5JWRbUbsR5hG1wItfuVLQNapKmF6AiNa9POma+Gw4dh6Ze57shIaXZGkHtQ3fYHRcWp9E1nQKeHrHg3q3k355br6NCB2IaNXjz8FvHKzwlc3pegD8VhsJUc44XEUmdW4OZnlrHHqyQHDK4D430Wz+hnoq7B9a59frn1SJIZkADZ2LjPtFbCKzfvDhrv8keaYHDiPNLllrRqJE8j7kms15PZMDgQNbzv3e9NNRvEea8+q0RJAnS+qkpVY9bxB0tA4Cd+Mo6TzHa1U9c0mxHn5KHPbuRrxUtJBBQ5ynOOI80Bqi1xyuFlUgrzipKhyCszmEwUQTJChqio/KNWg2jMYB0lRofUtj2RPcg6h0WyTqex5b9yUKx1L6ccjuNY+eCb9IsCHU9iTmttpb5snC3f2TVADiHZP+2TrpdKLQYMs0ierM6Dy2Txije9I3j2z4DTVQ3EuJsaZn8XuEC9kZGLBkNDragRGmgOn9kc6/wAM8NrgT8+KB7mkMzNJJBjLcXgG47/ioNOnux1pG/EHjxM+HJRub14NLWgT1W8QAOOvdupZWy2FNwHID90TqwGzvylCMY08fFp2BPDgCtOa010gG4nYryVTxLSY7QOl2ke+ITiFQKp13skxAM3lhNz4KzWFrT4GD71XDHE/7wb+03YaeKbAMIvduk/Vmb2nnopa8ay2YuerOux2+eCItde1W9vab5/PFeYHaxVtFszbqBBLeLIA/lE7D9ZtG6tvpE5YyabieEZeASX5uFX87f3T30ycvZBgXzE5hpw1NvckCeqIOrLbZdvNedhTBJySTPsb+aj6K4ey1gH+J2nDTgAvHBH7jOXbdAHklIL6KZtk0E9i1h8+SF+DJ/l7/Z7rjnr5qThTA7LJkk9p0SY0tvHuRtwbSO00AgRYmOP6poGxpi+qMIBTDRayIhBUY5NaRvHjCrsN0ymJ10tYrMaNzM4t47eaXUpEfbA/pavVcP8AdDBaDI91tkqphXF0nqz/AE7bql1+DW0TrnG09lu2vnfzXurv7Y/K352+KqObl9rq5j7p7yZROyESOryxA7BNtQPf702i28N7Ic8ix0MTx0QtLHRFR3mdpF5HI+S8XghvbyyLREHTTNw/VFtPWGIibcjPkfei6mg1HU7zUN7WcdgbDwn3JmGrMEnrJ3u6eXxI9yFot9Z49nl8+KZhyBMvDjsTGmkeY9ysZPo4hrvZcDv4IyoY4HQg9ylyogBV24qR9W8ci3kT+keIVgFVsXtYnb28uvxV3EFiQ0+0wuMRZpPgktyR9U622Q91uKHLfThfrTPH914N1trIvV4/qsqPLTj6t1yfsGeZVumRAgQIEA2jlGyx0Tsb6g1iI4K4x1m8wN59+/egY8wplCROyMBUeCFylLKDzgjLeaE6IXPUGOpvhwTn1mtIkgExaQkUzpulV5mSe7sZv9VjbSw7FmNWamO1NgeXj5KW4m0lzPzWn5hUi+SIn8mk+Hf5leLzIGgi/wDCtMi/KU2prqzjB7A/rsbSYtzCaMd/g/Pw12+ZCrh8a3uf934eeiAOJGpIn+Vw1sm0ZKpLssFsxoRm4GxtZC2mSIJZ3Ze7ncWHkqr6ghvs6H2padtBt/opw9UafwweAceIkHyb7k2vGlxtAxEsm/2OMbTwBH+iJmGNvY0H+73vcX5qpTLLZcmaZHaPOfHRBTNOLinNvtHb+8LW2WVoUnNIu2NwGxeOSa4rGsxOWQDTESSMx2/srNOtPDwuFdosyq76hMDqye+OfH5upqPgbnu18ElmL/C/y5x5rUSmOaAJ6oE6CzZjbusgc4THVE8LN47fFC3I4k5TOtwbz4oA6mR7DrajK60rNWDe4GD1WuvZbtpPuVluggZbC0aclSqGnaWOvyd8NtQrdMiBExFvk6IGudCMFKe8KSQqPOdwQSoc5Q1QMDkt7kTXqHEIqhSao6xg1O2+iHL896smgC0CS2OEXtzWI0pCs2TfTXuvf3KKmLZHt2tcWPJFWowbGo7fQcOPelODrGHnllCnJwIvpuJ7Z/MbfspD2T7bhN/bI+dUpjXf8TTgEQc7/iTHAefzxQPrP7LcubSxAzecoQ93F8/4OY0Q1SSGy1xjWXFp21hAaJP2N/vnT90Q0VXcanD6sfPJOkxIz3/ADsDH6eBU1cOLSDufaO/iiZQbH2tZ9o6+aoNodpLhtOUbXk8iE1jY1ObwA+CUzDtBtmEfiP73U1aoBjdaQTmumZAb3XSZcBq2Z5x86rzq1klr72UuRIbSfUP3feml7xclgHEykVXcFZbUMXSKR9K17TALwb6/2VilUmDY21Gn+iAu5aomgA668UQ2oOaEEhMhC8c1QDtfFGEjNzTWlAQKksBSajr8VYpuEBBiSDZXWO0BgfrzWPfspab+SxK0yT3AaG2inMN1VUu3WtoeHILSlNSXn4KbNLjgIukFwmxWPpuNrn5KJhv881Nml2pV5oqNZVxuvU9Sm1Xc10mvc7KWC6h2qqFsZ4p9Ki3gklWRskHurBsQIRfRmaACPkKtUcZCKi43urseqU2fdTqFBt7C6pSnNceKkotNwzPu8vD5KF+Gb90X+f2UUSgruPFVEjDg6jki+iN4JTXniU2ubeKCKbALAQmvHzZVpumUz8+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4" descr="data:image/jpeg;base64,/9j/4AAQSkZJRgABAQAAAQABAAD/2wCEAAkGBxQTEhUUExQWFBUXGB0XGBcYFx0YGhoXGBwdGBgYFxwYHCggGBolHBgYITEhJSkrLi4uFx8zODMsNygtLisBCgoKDg0OGhAQGywkHCQvLCwsLCwsLCwsLCwsLCwsLCwsLCwsLCwsLCwsLCwsLCwsLCwsLCwsLCwsLCwsLCwsLP/AABEIAQoAvQMBIgACEQEDEQH/xAAcAAACAgMBAQAAAAAAAAAAAAACAwEEBQYHAAj/xABFEAABAwIEAgYGCAQDCAMAAAABAAIRAyEEEjFBUWEFEyJxgZEGBzKhsfAUM0JSYpLB0SNTguFysvEVQ2Nzg5OiwiQ00v/EABkBAQEBAQEBAAAAAAAAAAAAAAABAgMEBf/EACcRAQEAAgEDBAIBBQAAAAAAAAABAhEhAxIxBCIyUUFhgSORobHw/9oADAMBAAIRAxEAPwDfQzXvUvoAzsopPsoZUddeJ2SzDgJ4gKj0p0h1NJ1Usc9rBLg2Jy7m+saosTjS1rCG5i8hoAI1dvfUASe4FUWHdykslUB0iXF4pMz5Dlc4uytzbtBgkkSJtG0zKrP6ea2nVfkdmpOAqUyRmbm9ki8FpkEGeKbgy3VKaKx+M6UNKDUpua0kAvkOa0mwzQZAmBMQiodJ/wAZ9ItIyMFQvJEZSXAc/slBkiyyr5XFw4fqsa6u+rFWkH9UdRmDesaLtLAbsnjLZB7in/7Ymqyn1bml1LrsziAAwFoIcNnAuFk4F59NHkVLDYzrASGkNnsuJjMPvAa5e/VBhulGuqvo3zMa13I5pmOMWn/EE3BeLb6pTmI2EysdS6WDq7qBBa9twTGV4gE5TxAcJHNSi7kKaGKlV6RDTUz9llNoe582gzoNZ7J9yir0i9jDUdRdkAkwRnA3JZyF4BJ5IMi2mvPprD4jGms4DDvdIY15c1wDerqTlHaB7RgkGLRzglV6cbT6gVGPY2oB2nEHIbACoZkXcBN7lXcGSFPZR1eyDFYgtcxobOckTItALr+AKrdH9IGqakMLerqGmZIMuaATEbQ4ILb2jdLc2VXodINqValITmpgEzoc0iW8QCCDzEK83RQK6tKNLhPgrJIXimlCwWXqDjJRCY0Qsab3QNfTaRlcJBBBHEGxWE9HKT/q6gMYXNSaT9ufYcO6kWj+srOsTAFrSNb6GrCgatGsQwiq97HOMNeyo4vBaTYkSQRqIVLpmiXMxleIa9tKmy135HS5wGsS6Bxyk6QtwcxQQpo2wfT1RuIovo0iHuqDJLbhgJEucdAAJPM6Kli6AqYjE0mugvwraYP4pqSO8AgkLaXIFLBhuiul2CmxlUilUY0Ncx/ZMtEdmfabwIlY7pqka2LYGPyn6OSJEtLusY4U6jTqCBJbrbktpeULiU0MTR6aApvNRhZVpjtUzudurP22nY87wqWPoOoChXLmOyOh+Rpl7Kx/iEdo5ocQ+APsrZA5MaU0Fta0wRBG0LCV8G2v17Q7K9lUOpvGrHimwBw4iQWkaG4WfJ5KAVdDUqwrYmjiW9XlrtbSBZ9lz6bnP7JOrXCI71nW9MUnUy5vacW/VR/EzR7BYbgza9ucK/TO6bKSDUcL0XRpspU6lV1GvTpMa5zKhZmF3QNqgDiRoVawFPP1VPEw9z6NUODhBc0vZkzDZxYJjiDwWxG68SU0ba7g+sp1qWHqS8NLnUqpvmp5HDK8/wAxpIHMQeKHo/EikzGPO2KflHF2SnA8/wBVsbxLSJIkRI1E7jmgwuGDG5WzqSSbkuNySdySmjbW8ZRdh3YesXsflPVvytIL2VSC5/tHND4fYbuWxgggEefFPyqMlk0bJyhQ+EwgI4CaFdjuz5/JSxUAN7TPuXmSAkVWOm2aD90C19b+KirbcSwfab5hNGKYDBcLWN9Dz4KhTD/x+LW+eqcxjhPtn+lu+/zxVlRcdiWA3c3WDfQ8+Cq18SRMPpxNpPCJB8/eha10a1OEFrZ4z+iF2bXt7bMSkujaFcudEsIgnsmTr8IjxViUnDg5jIdpEkADXaN0xypbt5xQkrxQuCgmUTSgypiCA1V+kMayjTdUqGGtibSZJAAA3JJA8VYlYD08/wDo1RMEmmGn8XWMi2/GOSLjrc2p0fT+i4nJTqEZG1J7I7LpixOttCtk6J6Vp4hpdSdIBhwNi08CFxlnRmG6oziX2ApwCYjZh2jUrd/VdZuI7Qe7rBwBNMtzNdAtq540vCunbqY49u5G51azgTDCYMC4vafjZMp1JFxB4Tw3Vavhi5xMM7yHT8UurhSMsMYeNne66tv6eeL4RtNlQGH0kNnU2Osg24WlE3DdkjKzycfO6nIvhSFWwtLLNgCeExHOd9U4GyoiqhlS5eUCSLcb/qmU2oGiwjioNaDET/UB36lRViEFag1xuJjRKGJMTk/8m+G/zCluJcR7G/3m6eaqJOBbw1/efiodg23trr8UmpLiTDhbZ7dpBEbWvKLCm8wQY3c06328vBRrjXkyjhw32RBiFJngCjhSqm2nYv02ms6hh8LUr1WSKkuyU2RNi5rXkutpA11Vz0Y9KhiXuo1aL8NiGjN1bzIeyYLmOytmCRII3Gt407ot1TD18TL2tBxFRzs0yGuefZEXkGf3V3omm6pjsLV6wPe1z5yjKOrcx4Mje8HwW+Jw6Xp8d0dHAXnKQpWHJACxvpB0b9IoOpizjBaYntNMj4R4o+memaGFYH16gptJgWJkxMANBJMArWcD6esxFYMoMIp5shrVLXcx7mZWCTBcwCXRE6LUxtXeq1I4mCGhjY1Iy7tBH6mVu/q/wOWm+tvVNuTWS0e/Muf4oVA5zXSCXGRzJk6LYugsTVw+GJaS0vq0qdOQHe0+H2Oggk9/jEk29PV32ulbKXLlvQ/rZJIbXw8kkAOoumSbWY//APXgunYeqHsa9s5XNDhIgw4SJBuDfRW42eXl/YypabKpic2azy0QLZCe++828kvMb9s6aZD3TccZTU+02yMoISzi2i3a4ey7u4IHYxvO4mQ13I8Oayp25RghVqdYOJibRqCNe8JkhNheGHZ8f1SK9IAxDbwR/DJvOpI+Cdh5gfO6ttCkisaKTc0GO7qiNj4Tc+ajIBIt/wBk6DTvvPmsg/DSZk+Z/Qofou2Y6R7TuM8deauhQcBewm9+qPcnYNnaMZfyFp8yrBw3M+Z38V6lh8tw4nvJ/dNAyF4hHTGYwNd+SbULWgAamRPE8p8VbLMbl9E86c99PKFNr2vBHWEgObf2I14agfmSfQfL9JJgj+GcoF+BM+AN1t2NwjcRRe14aCMr2u3D4iDyOiqejOD+jh7g3tuimJHsg3JPut+ErOPOMzvjy9G/bcfyzcEaypCfga4MtkGGG25Jg7jS6WaMQRoVenLnhMnny1jdNG9cmAz9HioNaNZrj/heDT+Lmrl/oVjOqrh14aW1S37wpm48A4u7muXX/Wc0Ho7E3IIa0hvGHtcfcPcuDU6paAQMpzS14kGwggHSL+9eu46mo57d/wClOiaOMa3EYdwfLgxxbcahoOxBEjb4LX/WL0jRFM4Wicv0UF9SRbM1oyXJElz3tbPE2mFR9DvSCvg8MyKWZjiajmxFsjnDqy03acsnXLlIsbLTfTCtUqvZVe4H6R2y6wEglkEAkhrb6galY3L4/l2ytk/0R6GdGOq4/C0yCB1jahkR2Gdub7HLHivo3FHtGB/rErhnqqxDv9ogk5y2k9rSb2lrQL/Zvb9F3A1g/M4CBMeVj710zx3jw4S8qOKdc3iwP1mX3QvMdqZ2t/F5EafN16uDmNjtowOUwR94wY+rHzC8ToSRA1mLfW+PD5hQ2HZROszFTxHedbclLp4uH/THn88VBJ1bm8KY4291lFXKVPKIknvMnzKa1VMG52YglxHNsDbf53V0NVgTSEAfO6stKTT0TmKxByoJQ1i77Ibzkn9FWZi5vNPQk9o6fZ+z5qiw943IC8IWOLmySeq4k5na68O5XKPsWjQgZbjgAJhJzVutcDxRaaZa2pkMglwIa8QZIE3HDTda76QdJMzyajm05GWJ1A1a3cyfKVlOkf4jQ5rRn37m3dJm3978tR9OKgZSokakucLaZQNecuXX1Gp07J+eHT0uHf1McaX0p064sApZ9e3fLLTpp835KOielXta1z8wGpZmmCRbxA/VaozpPKO04AEQXSBBkHfTQrHYX0ja4Ft2uzCCTOaZzE24fELn6fD+hlL9ZT/v8unq8Jj6rHGfG3G3+7qfRXS7X1wxlQtdUBGUiDmaJaGme+44LdGiCGktk2LQZOm64r6MUzXxTW5i1wY59M/jbFjyLSV0tlem4hpBpjQkXk72205rfo+On2p67p449T2qvrKewYOvTBc95pOHVsaXOEjVxkBoEgneNivnvLOQB2Yn7OkEmIk2vYz56L6FrejD6jnEVszSZlwPZGwv/bvXH+m+gX4HH0qb3UyC5rw4ZshaXn2usaNBYwIiIuu1uW7uPNccdTVb56GdGNdiGtc21LDPaWkk5THVO0AbD8xPZndaz6d4EURVovc8mmR1ZyCCywpjPNtTNgOwd1vfq/fm+lVnNDT9WBkyZWtk5Y1gBzbm8Ba766A1zsKG/WveWjiW2jafacPMrOOG8ZS3V01r1XVmjGu2cWnqwbxBk3jhabaruTXgUySzJbjIPDnPO6wnoL0HT6OwrfpAb9IrOBqOI7QqVD2WAxMAQDtIJ3WQxlUuqdXB7Lr2gAC/EzNiu3iOfmm1aZLpDRoNc23cIQDC29kc/b10CusKMLw6jqxD8Kd2tI/rXqVAXzNHhm/XRZR6pveB4lZsimYUNAho+P6qw0qvTN/NGCqiGOsE1uirU05qRT8o5+Z/deyD5JUtKGq4AEk2AVTl40x8koHtHCff8UH01n3hvsdtUTMQ0mARPDfb9x5qbjXbknBMa0F57Q04ZTvr82WsenJpFjWuDQXkmNSABrp7RJA8Cr1bECn2nbkwNyeA5c1qWOqvqVn1Ce0Dk/w6NA8C6fGV75h3+1xmfZe5reJ9DTXuxxDRxNidDraZn3osP6tQReq+TcaCBG9tzAHceS3U1cjLeyIEC9i5o+fFQ+o5tR5Ob7Ag7EAnyvK649HHGac8+tlnl3VR9DKNPCVzSe0F7nFgqn2gYEUzwDonvjWy3DGdHmXPpm5ElvPi3gVo2KJymo4+y+ST7UtcXE23Ee9dJoVA4Bw0cAR3ESvN18Z08pcW8M8s57ml9PempwrGmqHPaXBoDQJmCZNxOmqwnT/p3TxxpsADqTGh0FgzCoZBsbiABpxS/XPgXMp0HATT6x0mwyuI7DYmTIz+S510Dgn1azWUzE2PjtfxPgVMr3Y8OmF7ct11T0d9JadGlWY68gkEEm5t2i8y0m3Lmsb0p6Tdv6W3KKrRFNzQXZANRJHmL+9bJgPRxtLC1Q5vacWtve0iBdc8x1J1PG4qg1lZwbkDerzZmktDpzAgt1cLmDPJZyxyk8uuOeNy4nn78N06O9P2Y7FMoND81QkNJaMkNaXE3dIEA7St5wtDLYmTx4jh3hcq9WPojiKWMZWrNaxrWv7OYF0luUGGyBrxXXnM204clOplfDjIB+Ia0gExOnhA/UIGY1h393zwQV33aJIO8QR79kkVNLv2Ew3XWT5wuXH0rIG4kaJPVBQ1to63x7Pl88VIw5/mO74b+ylivAXKMBFTYQLmeZ/sihQUmuTjMWMdwlVqZVoPDRJMBSLQMc78f5QpqF0xL/yiLqu9zcx9nnd3G07cU1xBucuusu7v/X3IJc4i8O0M9kefzwXqAIdvB4tAhLdTbEdgjTV2g1+I80WHcM32bWEEzGu/efNB4YFge6oRLtbmQI4cFzM4pxcSJk1CbzzmfEt/KumdM1cmHqu3yEDvNh7yuU4RpM2EZj/mi3hde70t1vKuPUltkjOYowxlzJexsTaAQfG+Yr2NxJYW5by8tIPdupxNZuamwAkNcCTO8R59pUsY72RcnrHGdJiZvHML2OBHS1cmkI1gh558e6wB/uujejdfPhKDh/LaPFoyn3hcwx9b2AI7MyeM8Rw/uuhegtScI2DIDnD3zHhMLyeq+Mdel5a966akYOkI1rj3MeuMvqEjLtwj4runrbw2bo57v5dSm4eLgw+55XDiJ1XHp/F1tsVn31vAgTew0AnQck9mLeLh7wfvBxBtpJBmyVU1XgujLsfqVe+pTxNSo99Qh7WNL3ufAy5nRmJiZHkF0eFpPqawuXo7N/Mqvd4NimP8hW8ELzZ+W4lRuoBUhZVKkqQEJCAANVGUolLSFBjqZVoKvTb3JzCsxTBTP33fN50RdT+N++438F5rkXfC0irVDhPtnuLeBXqQIcZzRe5II5fFWSwcPcvNYOCaVhfSusG4YzMFzR782ngtE6KIiDALnSQTAiQfK532W8+mhigzQfxRqJHsuWiuw5FZosJzDWRYX+ea+h6aex5+pfcu0qMXgkEu0ubQdd9NUnDsORm4DCeBM8ZRYtkM7MmWuGtgSQbfO6TiHuY4gHNNIAjgLyF6HNiK7Yi9okeP+i6F6tyPozv+Yf8AK1c9xcZmxpA+fet99W7Zw7zxqnf8LV5Ov8XXDys+slw/2ZiZGrWjxNRgB87rgQ0uu4+tp0dGvE+1UptHOHB/wafJcKc7538Fy6XhvLyVV1TqzWANLC49kZ5Gj9wI+zwQ16BDWOtD80f0mDPirHQ2E66vRpbVKjKZ7nODT7iV02j6K9DcD1GBw1MiHCk0uH4nDM7/AMnFZLEuhpIMeE7o2nbT4eCXiSctp20OXfivLa2rCve7xxjKdJMg2N4geHNWHYlg3Pkf2SKQMG7pm38Qc4/TzUGZJOYf9Qc7d0rNq6WDjGW7XuPMcORXnYxnE+R/bkqoBjV07jrRbQyFZwgO5dJGhcHcLiEDCOCOkF4IwqMXRcbJ4PHQJTGcPJNiRqRz4LEVH0tlu0L6a8/2KI4xlu0LiQqjs50FT8zUVRj5EZ4AOhbczbXl+iuwVTFmey9t4iQeWtr7+aZTrnNGdpvBF57tNUpgMXz6DVzUdEuke3rftNjyi4Re5U9LaOagAdM4+BXPs0PY51zndPCIjb+y6Z03hqlSllpkZpBvaw4c5hc16QxmV5puZlc2qWuOUmHadkxEE3Xv6PUxmGrXDLp5ZZe2Wn9I1B7LScpIbY2Oh8dPGEjpEDrHADMBTPuEnyTH4YlrWwTLjbS+mp0/ujr0slNzjwLTtqNPBehxYHGFw1+6NoidjzsfJdG9W4jCuj+af8rVzbG1xYtBfmIaABJkgwLbm8Dkuk+rYO+iuzBzT1ps4EHRvFeTrZzWvy9GPTynus4a768MfFHD0d3PdUPcwZR73+5cia1dH9dwnFUP+T/7n9lzzS6mHxL5V6pvHBbT6r8J1nSdDgzNUP8AS0x/5Fq1rG0srgJmWsd+djXx4Zo8F0j1HdHZq1eufsMFMd7zmd7mDzTK8JHYHslLr+yeNp7ObxjcJ4Xi3iJXndGOZGwIFoHUxB2Kk07RrEj6nu08SSrxYOA8lPVjgPJTQxwomQLXi5o98ydlap0iCDbSDDQJ4d3crGQcB5Jbk0JapDkvMUN02FUQjaLpdMo2k3WVMyqXN8FAEoaoke0WxuIn3hVEuwzTciTzA/bmfNVndW10Ze1b7LfC8IyCCQC9wO+Zoi+miVLoj+J35mTtraOKlan7XKTw6151M+WngVVd0Dhy5z3UWOc4yS4Zr8QDYeCbhnkEg5uWYtPDTL4q1mJ5fHyV4p3WeOGj9MejbsPRa5leoSHdqQ3LlIMQCCQRDRM8VR6ZbTodFOfVANQuNJr3ag1HRmG0hkkf4VtPpXTLmU2DEfR8z+07sZi1rSYbnBA7WU2Wkt6Cq4+lj6TMSalNtWkKVSpBb1lMF1SMg0h4bIF4C7Y3Lt5vCZWX8c/wZ6oAHVcQ41DULWUxsAMxedANeyL966fK1v0G9GG4CgaYd1j3uzPfESYgADgB+pWxLGV3eEci9dTf/lUDt1JjweZ+I81zh17+S7P64eji/CU6oaSaVS8Ak5Hgg6fiDFxoVBEhd+nfaxfJOJqlzpIiGtZ+RoYPGGrt/qXpgdHl0XdWeSeMBrR8FyHpvowU6lPIczatGlWHEdYwEg88wPuXafVLUB6OYwWdTc9rxuCXlwnvBCz1PiTy3EFSvQvQuDaAplSAoJVAGolO4prlDlAtoRtaoJRtKgqUxzTmKux/IJjKgESQJUinHRQ0oXVm/eHn88R5qG1GnQg+I3VNUNTFAEgh1uDbaA246hQcW37p324IjUbNyPNCXt4jz/v3Kctbx+jqdUQDp3o+s4D9FWDgCLjkZ+eI805jwftDj/dWVnTB+kfo1TxjmOqFwcxrmtygRD4mzgb9kQVe6D6FZhqLaNKQxsm5lziTLnOO5JWRbUbsR5hG1wItfuVLQNapKmF6AiNa9POma+Gw4dh6Ze57shIaXZGkHtQ3fYHRcWp9E1nQKeHrHg3q3k355br6NCB2IaNXjz8FvHKzwlc3pegD8VhsJUc44XEUmdW4OZnlrHHqyQHDK4D430Wz+hnoq7B9a59frn1SJIZkADZ2LjPtFbCKzfvDhrv8keaYHDiPNLllrRqJE8j7kms15PZMDgQNbzv3e9NNRvEea8+q0RJAnS+qkpVY9bxB0tA4Cd+Mo6TzHa1U9c0mxHn5KHPbuRrxUtJBBQ5ynOOI80Bqi1xyuFlUgrzipKhyCszmEwUQTJChqio/KNWg2jMYB0lRofUtj2RPcg6h0WyTqex5b9yUKx1L6ccjuNY+eCb9IsCHU9iTmttpb5snC3f2TVADiHZP+2TrpdKLQYMs0ierM6Dy2Txije9I3j2z4DTVQ3EuJsaZn8XuEC9kZGLBkNDragRGmgOn9kc6/wAM8NrgT8+KB7mkMzNJJBjLcXgG47/ioNOnux1pG/EHjxM+HJRub14NLWgT1W8QAOOvdupZWy2FNwHID90TqwGzvylCMY08fFp2BPDgCtOa010gG4nYryVTxLSY7QOl2ke+ITiFQKp13skxAM3lhNz4KzWFrT4GD71XDHE/7wb+03YaeKbAMIvduk/Vmb2nnopa8ay2YuerOux2+eCItde1W9vab5/PFeYHaxVtFszbqBBLeLIA/lE7D9ZtG6tvpE5YyabieEZeASX5uFX87f3T30ycvZBgXzE5hpw1NvckCeqIOrLbZdvNedhTBJySTPsb+aj6K4ey1gH+J2nDTgAvHBH7jOXbdAHklIL6KZtk0E9i1h8+SF+DJ/l7/Z7rjnr5qThTA7LJkk9p0SY0tvHuRtwbSO00AgRYmOP6poGxpi+qMIBTDRayIhBUY5NaRvHjCrsN0ymJ10tYrMaNzM4t47eaXUpEfbA/pavVcP8AdDBaDI91tkqphXF0nqz/AE7bql1+DW0TrnG09lu2vnfzXurv7Y/K352+KqObl9rq5j7p7yZROyESOryxA7BNtQPf702i28N7Ic8ix0MTx0QtLHRFR3mdpF5HI+S8XghvbyyLREHTTNw/VFtPWGIibcjPkfei6mg1HU7zUN7WcdgbDwn3JmGrMEnrJ3u6eXxI9yFot9Z49nl8+KZhyBMvDjsTGmkeY9ysZPo4hrvZcDv4IyoY4HQg9ylyogBV24qR9W8ci3kT+keIVgFVsXtYnb28uvxV3EFiQ0+0wuMRZpPgktyR9U622Q91uKHLfThfrTPH914N1trIvV4/qsqPLTj6t1yfsGeZVumRAgQIEA2jlGyx0Tsb6g1iI4K4x1m8wN59+/egY8wplCROyMBUeCFylLKDzgjLeaE6IXPUGOpvhwTn1mtIkgExaQkUzpulV5mSe7sZv9VjbSw7FmNWamO1NgeXj5KW4m0lzPzWn5hUi+SIn8mk+Hf5leLzIGgi/wDCtMi/KU2prqzjB7A/rsbSYtzCaMd/g/Pw12+ZCrh8a3uf934eeiAOJGpIn+Vw1sm0ZKpLssFsxoRm4GxtZC2mSIJZ3Ze7ncWHkqr6ghvs6H2padtBt/opw9UafwweAceIkHyb7k2vGlxtAxEsm/2OMbTwBH+iJmGNvY0H+73vcX5qpTLLZcmaZHaPOfHRBTNOLinNvtHb+8LW2WVoUnNIu2NwGxeOSa4rGsxOWQDTESSMx2/srNOtPDwuFdosyq76hMDqye+OfH5upqPgbnu18ElmL/C/y5x5rUSmOaAJ6oE6CzZjbusgc4THVE8LN47fFC3I4k5TOtwbz4oA6mR7DrajK60rNWDe4GD1WuvZbtpPuVluggZbC0aclSqGnaWOvyd8NtQrdMiBExFvk6IGudCMFKe8KSQqPOdwQSoc5Q1QMDkt7kTXqHEIqhSao6xg1O2+iHL896smgC0CS2OEXtzWI0pCs2TfTXuvf3KKmLZHt2tcWPJFWowbGo7fQcOPelODrGHnllCnJwIvpuJ7Z/MbfspD2T7bhN/bI+dUpjXf8TTgEQc7/iTHAefzxQPrP7LcubSxAzecoQ93F8/4OY0Q1SSGy1xjWXFp21hAaJP2N/vnT90Q0VXcanD6sfPJOkxIz3/ADsDH6eBU1cOLSDufaO/iiZQbH2tZ9o6+aoNodpLhtOUbXk8iE1jY1ObwA+CUzDtBtmEfiP73U1aoBjdaQTmumZAb3XSZcBq2Z5x86rzq1klr72UuRIbSfUP3feml7xclgHEykVXcFZbUMXSKR9K17TALwb6/2VilUmDY21Gn+iAu5aomgA668UQ2oOaEEhMhC8c1QDtfFGEjNzTWlAQKksBSajr8VYpuEBBiSDZXWO0BgfrzWPfspab+SxK0yT3AaG2inMN1VUu3WtoeHILSlNSXn4KbNLjgIukFwmxWPpuNrn5KJhv881Nml2pV5oqNZVxuvU9Sm1Xc10mvc7KWC6h2qqFsZ4p9Ki3gklWRskHurBsQIRfRmaACPkKtUcZCKi43urseqU2fdTqFBt7C6pSnNceKkotNwzPu8vD5KF+Gb90X+f2UUSgruPFVEjDg6jki+iN4JTXniU2ubeKCKbALAQmvHzZVpumUz8+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4" name="Picture 6" descr="http://s2.pticica.com/foto/0000382306_l_0_ql02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4768081" cy="37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o-eu.com/galerija-fotografija/albums/userpics/10001/1_Dalmacija_(Knin-Vrlika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60338"/>
            <a:ext cx="24237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almatina.info/ADMIN/klijenti/335slike/P115003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5142" r="5502" b="11866"/>
          <a:stretch/>
        </p:blipFill>
        <p:spPr bwMode="auto">
          <a:xfrm>
            <a:off x="281659" y="4293096"/>
            <a:ext cx="3315768" cy="23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72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7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332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" y="116632"/>
            <a:ext cx="8229600" cy="1143000"/>
          </a:xfrm>
        </p:spPr>
        <p:txBody>
          <a:bodyPr/>
          <a:lstStyle/>
          <a:p>
            <a:r>
              <a:rPr lang="hr-HR" dirty="0" smtClean="0"/>
              <a:t>16. Vukovar – Syrmia county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30" y="1052736"/>
            <a:ext cx="2386560" cy="318618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33056"/>
            <a:ext cx="2010519" cy="2305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09594"/>
            <a:ext cx="3744416" cy="2491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364704" cy="25202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67990" y="1844824"/>
            <a:ext cx="936104" cy="9044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71600" y="1537226"/>
            <a:ext cx="1512168" cy="146103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755576" y="1424202"/>
            <a:ext cx="1916106" cy="18513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108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229600" cy="1143000"/>
          </a:xfrm>
        </p:spPr>
        <p:txBody>
          <a:bodyPr/>
          <a:lstStyle/>
          <a:p>
            <a:r>
              <a:rPr lang="hr-HR" dirty="0" smtClean="0"/>
              <a:t>17. Split – Dalmatia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2231876" cy="2822667"/>
          </a:xfrm>
        </p:spPr>
      </p:pic>
      <p:pic>
        <p:nvPicPr>
          <p:cNvPr id="3074" name="Picture 2" descr="http://ecx.images-amazon.com/images/I/51lu-zBHqFL._SY344_BO1,204,203,2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2812" r="7899" b="19137"/>
          <a:stretch/>
        </p:blipFill>
        <p:spPr bwMode="auto">
          <a:xfrm>
            <a:off x="4860032" y="1123531"/>
            <a:ext cx="3541988" cy="453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8147"/>
            <a:ext cx="2880320" cy="21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6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31170" cy="567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471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Mila Gojsalić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8"/>
            <a:ext cx="7344816" cy="488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811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hr-HR" dirty="0" smtClean="0"/>
              <a:t>18. Istria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130722" cy="2527477"/>
          </a:xfrm>
        </p:spPr>
      </p:pic>
      <p:pic>
        <p:nvPicPr>
          <p:cNvPr id="11266" name="Picture 2" descr="http://media-cache-ec0.pinimg.com/736x/95/c7/44/95c744c72f59d17a258dfb2fe32249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1313"/>
            <a:ext cx="4215534" cy="5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46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hr-HR" dirty="0" smtClean="0"/>
              <a:t>19. Dubrovnik – Neretva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298498" cy="2844676"/>
          </a:xfrm>
        </p:spPr>
      </p:pic>
      <p:pic>
        <p:nvPicPr>
          <p:cNvPr id="5" name="Picture 2" descr="http://4.bp.blogspot.com/-mQiSoHe-2Ow/TqXjRGsoLNI/AAAAAAAABsY/FrNOQ-AUXkA/s1600/Vladimir%2BKirin%2BDubrovn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364"/>
            <a:ext cx="393028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34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sosceles Triangle 1"/>
          <p:cNvSpPr/>
          <p:nvPr/>
        </p:nvSpPr>
        <p:spPr>
          <a:xfrm rot="11022196">
            <a:off x="3092178" y="2306027"/>
            <a:ext cx="3240360" cy="3336063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Isosceles Triangle 4"/>
          <p:cNvSpPr/>
          <p:nvPr/>
        </p:nvSpPr>
        <p:spPr>
          <a:xfrm rot="11022196">
            <a:off x="3178348" y="2241850"/>
            <a:ext cx="1069051" cy="1100625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Isosceles Triangle 5"/>
          <p:cNvSpPr/>
          <p:nvPr/>
        </p:nvSpPr>
        <p:spPr>
          <a:xfrm rot="11022196">
            <a:off x="4255880" y="2334565"/>
            <a:ext cx="1069051" cy="1100625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Isosceles Triangle 6"/>
          <p:cNvSpPr/>
          <p:nvPr/>
        </p:nvSpPr>
        <p:spPr>
          <a:xfrm rot="11022196">
            <a:off x="5326298" y="2380205"/>
            <a:ext cx="1069051" cy="1100625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Isosceles Triangle 7"/>
          <p:cNvSpPr/>
          <p:nvPr/>
        </p:nvSpPr>
        <p:spPr>
          <a:xfrm rot="11022196">
            <a:off x="3654746" y="3379194"/>
            <a:ext cx="1069051" cy="1100625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Isosceles Triangle 8"/>
          <p:cNvSpPr/>
          <p:nvPr/>
        </p:nvSpPr>
        <p:spPr>
          <a:xfrm rot="11022196">
            <a:off x="4746786" y="3423745"/>
            <a:ext cx="1069051" cy="1100625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Isosceles Triangle 9"/>
          <p:cNvSpPr/>
          <p:nvPr/>
        </p:nvSpPr>
        <p:spPr>
          <a:xfrm rot="11022196">
            <a:off x="4115506" y="4512926"/>
            <a:ext cx="1069051" cy="1100625"/>
          </a:xfrm>
          <a:prstGeom prst="triangle">
            <a:avLst/>
          </a:prstGeom>
          <a:noFill/>
          <a:ln>
            <a:solidFill>
              <a:srgbClr val="00C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1111957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How </a:t>
            </a:r>
            <a:r>
              <a:rPr lang="hr-HR" sz="3200" dirty="0" err="1" smtClean="0"/>
              <a:t>many</a:t>
            </a:r>
            <a:r>
              <a:rPr lang="hr-HR" sz="3200" dirty="0" smtClean="0"/>
              <a:t> </a:t>
            </a:r>
            <a:r>
              <a:rPr lang="hr-HR" sz="3200" dirty="0" err="1" smtClean="0"/>
              <a:t>triangles</a:t>
            </a:r>
            <a:r>
              <a:rPr lang="hr-HR" sz="3200" dirty="0" smtClean="0"/>
              <a:t> are on </a:t>
            </a:r>
            <a:r>
              <a:rPr lang="hr-HR" sz="3200" dirty="0" err="1" smtClean="0"/>
              <a:t>this</a:t>
            </a:r>
            <a:r>
              <a:rPr lang="hr-HR" sz="3200" dirty="0" smtClean="0"/>
              <a:t> </a:t>
            </a:r>
            <a:r>
              <a:rPr lang="hr-HR" sz="3200" dirty="0" err="1" smtClean="0"/>
              <a:t>picture</a:t>
            </a:r>
            <a:r>
              <a:rPr lang="hr-HR" sz="3200" dirty="0" smtClean="0"/>
              <a:t>? </a:t>
            </a:r>
            <a:endParaRPr lang="hr-HR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1300776"/>
            <a:ext cx="482453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700" dirty="0" smtClean="0">
                <a:solidFill>
                  <a:srgbClr val="002060"/>
                </a:solidFill>
              </a:rPr>
              <a:t>13</a:t>
            </a:r>
            <a:endParaRPr lang="hr-HR" sz="28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57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8229600" cy="1143000"/>
          </a:xfrm>
        </p:spPr>
        <p:txBody>
          <a:bodyPr/>
          <a:lstStyle/>
          <a:p>
            <a:r>
              <a:rPr lang="hr-HR" dirty="0" smtClean="0"/>
              <a:t>20. Međimurje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178347" cy="24172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1961753" cy="2954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13" y="3212976"/>
            <a:ext cx="2947647" cy="2207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2567930" cy="34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mdc.hr/moslavina/media/aktivnosti/moslavacko-ru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3"/>
          <a:stretch/>
        </p:blipFill>
        <p:spPr bwMode="auto">
          <a:xfrm>
            <a:off x="1187624" y="476672"/>
            <a:ext cx="6840760" cy="5693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99592" y="3322281"/>
            <a:ext cx="7560840" cy="0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71800" y="154929"/>
            <a:ext cx="72008" cy="6336704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35996" y="153929"/>
            <a:ext cx="72008" cy="6336704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64188" y="207520"/>
            <a:ext cx="72008" cy="6336704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1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664" y="188640"/>
            <a:ext cx="8229600" cy="1143000"/>
          </a:xfrm>
        </p:spPr>
        <p:txBody>
          <a:bodyPr/>
          <a:lstStyle/>
          <a:p>
            <a:r>
              <a:rPr lang="hr-HR" dirty="0" smtClean="0"/>
              <a:t>1. Zagreb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7021"/>
            <a:ext cx="1990725" cy="2295525"/>
          </a:xfrm>
        </p:spPr>
      </p:pic>
      <p:pic>
        <p:nvPicPr>
          <p:cNvPr id="11266" name="Picture 2" descr="https://kolekcionar.eu/photos/folklor_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5" r="10442" b="15328"/>
          <a:stretch/>
        </p:blipFill>
        <p:spPr bwMode="auto">
          <a:xfrm>
            <a:off x="3779912" y="2708920"/>
            <a:ext cx="3093527" cy="40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ro-eu.com/galerija-fotografija/albums/userpics/10001/34_Hrvatska_(Zagreb-Sestine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3"/>
          <a:stretch/>
        </p:blipFill>
        <p:spPr bwMode="auto">
          <a:xfrm>
            <a:off x="251520" y="1484784"/>
            <a:ext cx="33489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28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44624"/>
            <a:ext cx="8229600" cy="1143000"/>
          </a:xfrm>
        </p:spPr>
        <p:txBody>
          <a:bodyPr/>
          <a:lstStyle/>
          <a:p>
            <a:r>
              <a:rPr lang="hr-HR" dirty="0" smtClean="0"/>
              <a:t>21. City of Zagreb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0728"/>
            <a:ext cx="1868765" cy="2329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b="4480"/>
          <a:stretch/>
        </p:blipFill>
        <p:spPr>
          <a:xfrm>
            <a:off x="3707904" y="1628800"/>
            <a:ext cx="2743745" cy="3828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4218"/>
            <a:ext cx="3147215" cy="2520280"/>
          </a:xfrm>
          <a:prstGeom prst="rect">
            <a:avLst/>
          </a:prstGeom>
        </p:spPr>
      </p:pic>
      <p:pic>
        <p:nvPicPr>
          <p:cNvPr id="12290" name="Picture 2" descr="http://t1.gstatic.com/images?q=tbn:ANd9GcRB4ptiuZt5eJqzJFiaFMsoVbPmgEjvakG9aLByk7QCh0aYl6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4" y="4185530"/>
            <a:ext cx="2879007" cy="21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SE6zv9SyfZzNTle80_oz9Ip7mZ0FrEH8Lp0NrFdPyQXa3AcZp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6991" b="17984"/>
          <a:stretch/>
        </p:blipFill>
        <p:spPr bwMode="auto">
          <a:xfrm>
            <a:off x="6156176" y="5013176"/>
            <a:ext cx="2799521" cy="16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42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mg2.cdm.me/sites/cdm.bild-studio.me/files/multimedia/foto/2013/11/hrvatsk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44" y="188640"/>
            <a:ext cx="4821143" cy="63856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16016" y="-99392"/>
            <a:ext cx="0" cy="71287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92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Pleter</a:t>
            </a:r>
            <a:endParaRPr lang="hr-HR" dirty="0"/>
          </a:p>
        </p:txBody>
      </p:sp>
      <p:pic>
        <p:nvPicPr>
          <p:cNvPr id="4098" name="Picture 2" descr="http://en.academic.ru/pictures/enwiki/49/10cent_pleter_Drzisla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92093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mond 3"/>
          <p:cNvSpPr/>
          <p:nvPr/>
        </p:nvSpPr>
        <p:spPr>
          <a:xfrm>
            <a:off x="5292080" y="2564904"/>
            <a:ext cx="1656184" cy="1980220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iamond 5"/>
          <p:cNvSpPr/>
          <p:nvPr/>
        </p:nvSpPr>
        <p:spPr>
          <a:xfrm>
            <a:off x="6053750" y="2564904"/>
            <a:ext cx="1836204" cy="1980220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Isosceles Triangle 4"/>
          <p:cNvSpPr/>
          <p:nvPr/>
        </p:nvSpPr>
        <p:spPr>
          <a:xfrm rot="5400000">
            <a:off x="4429991" y="3102956"/>
            <a:ext cx="2304257" cy="1012128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Isosceles Triangle 7"/>
          <p:cNvSpPr/>
          <p:nvPr/>
        </p:nvSpPr>
        <p:spPr>
          <a:xfrm rot="16200000">
            <a:off x="6446216" y="3069515"/>
            <a:ext cx="2304257" cy="1012128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261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5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0" y="2004417"/>
            <a:ext cx="7323108" cy="1784623"/>
          </a:xfrm>
        </p:spPr>
      </p:pic>
      <p:sp>
        <p:nvSpPr>
          <p:cNvPr id="7" name="Oval 6"/>
          <p:cNvSpPr/>
          <p:nvPr/>
        </p:nvSpPr>
        <p:spPr>
          <a:xfrm>
            <a:off x="4860032" y="2564904"/>
            <a:ext cx="576064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4270238" y="2708920"/>
            <a:ext cx="576064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3680444" y="2564904"/>
            <a:ext cx="576064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 rot="2729079">
            <a:off x="6082880" y="2644994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 rot="2729079">
            <a:off x="5490415" y="2644994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 rot="2729079">
            <a:off x="4873257" y="2644995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 rot="2729079">
            <a:off x="4280793" y="2655397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 rot="2729079">
            <a:off x="3688328" y="2655397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 rot="2729079">
            <a:off x="3071170" y="2655398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 rot="2729079">
            <a:off x="2507302" y="2644996"/>
            <a:ext cx="544197" cy="544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87624" y="2924944"/>
            <a:ext cx="6840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3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611345" cy="50907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4" y="1488772"/>
            <a:ext cx="2965894" cy="3597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47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318051" cy="5318051"/>
          </a:xfrm>
        </p:spPr>
      </p:pic>
      <p:cxnSp>
        <p:nvCxnSpPr>
          <p:cNvPr id="8" name="Straight Connector 7"/>
          <p:cNvCxnSpPr/>
          <p:nvPr/>
        </p:nvCxnSpPr>
        <p:spPr>
          <a:xfrm>
            <a:off x="4566729" y="332656"/>
            <a:ext cx="0" cy="59766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63688" y="3279713"/>
            <a:ext cx="56886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39752" y="1052736"/>
            <a:ext cx="4608512" cy="4608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95736" y="908720"/>
            <a:ext cx="4752528" cy="47525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71548" y="3711510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2771547" y="-681229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4998522" y="1484532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528253" y="1484531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2817104" y="1546409"/>
            <a:ext cx="3466603" cy="346660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4118614" y="2831602"/>
            <a:ext cx="879908" cy="8799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ctagon 29"/>
          <p:cNvSpPr/>
          <p:nvPr/>
        </p:nvSpPr>
        <p:spPr>
          <a:xfrm rot="1335191">
            <a:off x="2159105" y="872092"/>
            <a:ext cx="4798926" cy="4798926"/>
          </a:xfrm>
          <a:prstGeom prst="oct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2442493" y="1155477"/>
            <a:ext cx="4248472" cy="424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Rectangle 33"/>
          <p:cNvSpPr/>
          <p:nvPr/>
        </p:nvSpPr>
        <p:spPr>
          <a:xfrm rot="2707277">
            <a:off x="2702734" y="1415717"/>
            <a:ext cx="3727986" cy="3727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804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318051" cy="5318051"/>
          </a:xfrm>
        </p:spPr>
      </p:pic>
      <p:cxnSp>
        <p:nvCxnSpPr>
          <p:cNvPr id="8" name="Straight Connector 7"/>
          <p:cNvCxnSpPr/>
          <p:nvPr/>
        </p:nvCxnSpPr>
        <p:spPr>
          <a:xfrm>
            <a:off x="4566729" y="332656"/>
            <a:ext cx="0" cy="59766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63688" y="3279713"/>
            <a:ext cx="56886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39752" y="1052736"/>
            <a:ext cx="4608512" cy="4608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95736" y="908720"/>
            <a:ext cx="4752528" cy="47525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71548" y="3711510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2771547" y="-681229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4998522" y="1484532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528253" y="1484531"/>
            <a:ext cx="3590361" cy="35903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2817104" y="1546409"/>
            <a:ext cx="3466603" cy="346660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4118614" y="2831602"/>
            <a:ext cx="879908" cy="8799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ctagon 29"/>
          <p:cNvSpPr/>
          <p:nvPr/>
        </p:nvSpPr>
        <p:spPr>
          <a:xfrm rot="1335191">
            <a:off x="2159105" y="872092"/>
            <a:ext cx="4798926" cy="4798926"/>
          </a:xfrm>
          <a:prstGeom prst="oct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2442493" y="1155477"/>
            <a:ext cx="4248472" cy="424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Rectangle 33"/>
          <p:cNvSpPr/>
          <p:nvPr/>
        </p:nvSpPr>
        <p:spPr>
          <a:xfrm rot="2707277">
            <a:off x="2702734" y="1415717"/>
            <a:ext cx="3727986" cy="3727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981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4028"/>
            <a:ext cx="2245344" cy="3201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3197203" cy="3197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49899"/>
            <a:ext cx="2903435" cy="2903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89" y="4219719"/>
            <a:ext cx="4945437" cy="9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hr-HR" dirty="0" smtClean="0"/>
              <a:t>Thank you for your atention!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9557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4274"/>
            <a:ext cx="8229600" cy="1143000"/>
          </a:xfrm>
        </p:spPr>
        <p:txBody>
          <a:bodyPr/>
          <a:lstStyle/>
          <a:p>
            <a:r>
              <a:rPr lang="hr-HR" dirty="0" smtClean="0"/>
              <a:t>3. Sisak - Moslavina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1944216" cy="3012659"/>
          </a:xfrm>
        </p:spPr>
      </p:pic>
      <p:pic>
        <p:nvPicPr>
          <p:cNvPr id="12290" name="Picture 2" descr="http://narodni.net/wp-content/uploads/2012/01/38_Hrvatska_Petrinj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"/>
          <a:stretch/>
        </p:blipFill>
        <p:spPr bwMode="auto">
          <a:xfrm>
            <a:off x="539552" y="980728"/>
            <a:ext cx="4062601" cy="57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55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5281" y="293240"/>
            <a:ext cx="8229600" cy="1143000"/>
          </a:xfrm>
        </p:spPr>
        <p:txBody>
          <a:bodyPr/>
          <a:lstStyle/>
          <a:p>
            <a:r>
              <a:rPr lang="hr-HR" dirty="0" smtClean="0"/>
              <a:t>4. Karlovac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168598" cy="2222748"/>
          </a:xfrm>
        </p:spPr>
      </p:pic>
      <p:pic>
        <p:nvPicPr>
          <p:cNvPr id="1026" name="Picture 2" descr="http://media-cache-ec0.pinimg.com/736x/d3/c7/6e/d3c76e6b190a2760983b5a38b5e77f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209790" cy="55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12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32" y="188640"/>
            <a:ext cx="8229600" cy="1143000"/>
          </a:xfrm>
        </p:spPr>
        <p:txBody>
          <a:bodyPr/>
          <a:lstStyle/>
          <a:p>
            <a:r>
              <a:rPr lang="hr-HR" dirty="0" smtClean="0"/>
              <a:t>5. Varaždin county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23"/>
          <a:stretch/>
        </p:blipFill>
        <p:spPr>
          <a:xfrm>
            <a:off x="6948264" y="3140968"/>
            <a:ext cx="1918890" cy="3479697"/>
          </a:xfrm>
          <a:prstGeom prst="rect">
            <a:avLst/>
          </a:prstGeom>
        </p:spPr>
      </p:pic>
      <p:pic>
        <p:nvPicPr>
          <p:cNvPr id="4100" name="Picture 4" descr="http://t1.gstatic.com/images?q=tbn:ANd9GcRKyZRBMVe65_xgtgDipd4GYeN_uXuTnqQxIZ14Nyih2DTiQqP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68217"/>
            <a:ext cx="41337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41" y="332656"/>
            <a:ext cx="2292846" cy="26291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4923"/>
            <a:ext cx="2664296" cy="30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hr-HR" dirty="0" smtClean="0"/>
              <a:t>6. Koprivnica - Križevci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2016224" cy="25129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13" y="1412776"/>
            <a:ext cx="3428207" cy="360040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hQSEBUUExQWFRUUFhQYGBcYFBUVFhYXGBUVFxQUFxQXHCYfFxojGhQVHy8gIycpLCwsFh4xNTAqNSYrLCkBCQoKDgwOGg8PGiwkHyUqLCwpLC0vLCwsLCwtLCwpLSwtLCksLCwsLCwsLCwsLCwsLCwsKSwsLCwsLCosLCksLP/AABEIARMAtwMBIgACEQEDEQH/xAAcAAAABwEBAAAAAAAAAAAAAAAAAQIDBAUGBwj/xAA9EAACAQIEAwUFBwQBAwUAAAABAhEAAwQSITEFBkETIlFhcQcygZHwFEJSobHB0SNi4fFyM0OCFSRzksL/xAAbAQACAwEBAQAAAAAAAAAAAAAAAgEDBQQGB//EADERAAIBAwMCBAUDBAMAAAAAAAABAgMRIQQSMQVBEyJRcWGhscHwMoGRI2LR4QYUFf/aAAwDAQACEQMRAD8A3tu1Tot04qU4EqRSE1qLn/JfzGn7ipYT8x+n+6RiVgofAx8x/gVJRdvWo7kjASlZKcC0cU4gjJR5KXFHFADeShlpyKOKAGstDLTsUIoJGstFlp2KGWgBkrSSlP5aLLQBHKUkpUgrSctQBGNumnSplwGNKbI0qAILWqjXsPNWRSmnt1JBRYnC0VWWIt0KkC/VKWFpQWlBaUcYxadw+UH5EE/lS7Q0+vrpTxSRHjTOE2Hy+X+qUBTLrQC0sihFOhROWhloyvnSqkBAo8tYjjPM1q2xv2MTabdSmZiXK9FABMwYDQB51S3/AGl32slUhLhYHPo0L1ABEDp4/CqHWSdmdlLRVqklG1ru2cf798HUIoRXOMD7WO7aS4ksP+rcA0JzbKg2kdfHYVquGc52L98WULSwlJRgW0kjqBAHj18ZFOqkWLX0lWhLbNevyL2KEUEcMJBBB1BBkHzBG9HTnMJiiilUKCBBFJK05FFFADRFIKU8RSGoAZZaZcVIYUhloAg3rdFUi6lCpILcClgUAKVFIOEKjWd2nTWfnr+5qXUe4O/6r+n+6hgOkUmlfxSFaRI60yIYdZ3mfnO1g0Iu27jyCAoHdYRrLnQDfz8qtuKcVTDpmc6ExWL565oV8HdRWQrcySoEuFBJOY/daQBHgTvJquc0sXyPTcVK8ldfwZMYvDLavK9lr1y7by2hCqbBUESzgiQNBmjXKSQZ0qsNwW5iDltW5HQwQnrMyR5neiwGDN51V3gvGYzJFtAAEHwAUD0rqvCryWwqooAgbfrNc7aR2ylOtPfNtv6exhF9nN0wXKabhQR8taXi+TsTal7F3WCN2VoI1AZfEaHxro99zuYFQMQZXQj50kpsdU1yM8hcdH2G2l1lW5bZrRGcSApOSR93u6AeCitgDpXNuF8LL8RWV7rI5uEGICxkaeveIWOoPlXRLS6R4V2U5No4ayam2++R2hQoVYUhGiJozSTQARoiKOhQAgikFadIpJFAEa4tHS7i0KALQCjihQpRgqYxX3T4H9R/MU/TWJHcPlr8tf2oAMHT4/X60RpNppHwpRNSiGROK2LbWmN5SyKrMQAWMAGYUakxXCOM44uLvZNlsNdVhabVwxXRi4HTLHvdRp1HoIGuZ4zks4EZwzXjdxIlgki1bIIS48gjMrGSdpjaKSpG6wi+jJK+ebK37/Y53wdWa+NdzGnr9fKurW3+zpmIJgbAEn5Cov8A6Rb7V3KZSpGVu6Dc/ExCgDfrvtVinENY2rjk+DthB5MhxHmTFXryqEdVOu5kR0YDRTpsan8fs3ezshGIDg5m10YdDGuoq/vdmDnbvHp6nwqsx/M9gIbZDMQdO4VE+AnWam93wPsduRXswxF1jc7ZMrZQF8wG13/8a39usXyvjQ+JXLoBbefTu/vFbO22tdVJ3iZ9eNpjlCimjq05wjSTSqSaACoUKFABUDQoUANuKFKehQBYUKFFSjAoiKOioAi4XYeUj5f6p40yNHb1B+e/7081CBhUAaFFTCmZ5qstbWUQMrZoMmEcaqCB4jNB2kAdRVHduBkB2MfLyroU+O3X061zHE21vp2uHaVlhp1ysVmPh+lctWCWUaGnqSfPYXa7RyAhGYEnvTA8DA3PlVRxbA4suM7fEW1y/OJpYxd22ZOnwpnF8Zu3CFzSxMADqTVKujr3I1Ps+w3fvN4KiT5kljHyFba0tc35R5tXC4m5gsRlVc8pd27zKpy3D4HYN0iDpqI/tK5yxFu+2Gtl7KgL3gcrXJ1zZgJC7AAEbGZmB2QxE41p516tl73+B0riHFLNhGe7cVAsTJ1E+73RqZgxA1g1XjnjAzH2m3tP3o+cQD5b1wK7inuMS5LMYksxJIAgamSdP0os0bGo3s1YdHp280n9PqekMJxOzdjs7tt8wkZXUkgbmAZ0/Kn2FebsDxN7FxbttirKZBBg+YMbg7EV2/k/nFcfaLBcjplzrMjvTDKfAwfMR8Sylcz9Z096fzRd13+BoKKjoqcywUKFFQATUKDUKALCioUKUYFFR0VAEa8IceYI+X+zTo6elIxQ0B8CPz0/esLz77QBYS5hraHtGDKXLRkB0LADWSCSNRoQeopW7HRQoTrz2QNZa5hwzXDbW/aLg5cvaLOaYyjXUyYgVMvYhEXM7qq/iZgo+ZMV5qAMyDB6dD/ipCcRuZcpdiq54UklQXEOQDoCR1AqPENqXRMq0sfE7RzdzTYGAxBS6rMydmMpnvXAygT4gK5I3EeYnPcjOt3Arl0bDlkuL/azs9u76d5lJ/trlpvE+JUSfnvv6D5Vdcn83Ng8UrgShGV0/Gh3+I31/ell5uRa2kWnpWhnN/sdMxthsp7q6+NDk3lJGdsQ8dwlVWNAYBLH4GB8aicce6Et4jCXVfBuQDmXO1lp91s0sqzoRIygR4E67lFU+yFkBBZmzyWP9QQGMsBOw1iKWFOzM+rfw9y/Pc4hz0UbH4jX3Xyx4kaET0iqi/iHcguxYgASzFiABoJPh0pfMLh8ZdOpzX7zT0y53/cim8w0H5087K1je6dD+m0+2EEoJ0IiPLT/ADTV3eAI03maduXI+vypt7IMGaVHfUV1tXIlLRjffpV1y3xO/g7q30V+zzAOQpyMsjMhaMsx8RIqlzeBnXr9a137kXiNh8EiWlyhVAdfdOaIYlZgg5TqN4PWaZGZrKypU/03XDJ3COLJiLS3bc5HmJEHQkH8wanVScLxSi49gQCozhVQKArOwBOUBJbeFmIMwdKuEarUzy9RJSduBVChQqSsJqFE1HQBPoUKKlGBRUdFQSUnOnFzhsFcuqQGGULK5gSWAiJHnr089q4LxTij37rXbrFnbc7a7AADYQAI8q657Xse6YFUCyt24qsY90L3wPIkqP8A6muM9mzCQpIBiYJG201XLk9N0qMYUXPu3yAMZ8P5owD49foUk6gfPWgJ2A06mkNlMBBJnYD5fLwptyJ1g+ET+VPNtsaQmmpMDzihMWcL4+vBoOWObL2Ec5ou2bihbtl9VuptpIIDAHQ/A6V2zlRrQw5ewQ1hyXtnqBkUFWHRlKkEHyrzizqfveHjMDaPStzy9xt8Lh3XD3VysM7S1syxtgaq8hdTBgLoogsYp44MPqFFbbx+WV+5h31cuR+fVtTNKY6Qdfh+1PXmgkIIWTGhk6/3axppPTfWaaS43hHwpWbGnUFBbb2ef5GSwn9vXx/OlXdNIPT6FBSAdT3j5T8J+AoLPUT9b1IJXX5gueS+X0xOKVLnuQzHUg6RpPQa7+XWIrrS8It4aybWGc5nADXGm5kIAFuFmMs9oSAGAJ2GgOR5GwtxbIaRB1Uad2d5Pr0860/FcSbNhrmWXAOi5gW00BKkFVGYk9So112Y8zqqjlVcU8fIzvDOb3wo7K6ys9sskXJ7RsrEZM6tCmRozDaJ89vwHmSzillCQ2mZG0ZTE5fPrt4Vy7BcQfE4ntGIuwCpLpbWczAlVIOVzLPEkEqANdBRdouHAaFW60KEPaopttqtxGHdZYg5lP3hC7mlUmi+WjhUj/c/T/B2mirnPCub8TYuMl1TdTQrqHJECVS4o1Mye90/DFbjCcbtXMneCs85VYqGJG4ABIJHkTVqkmZdbTTpc5XqiY1Cg1HTHMTqFFNFNKMGaKimhNBJTc4cIXFYRrTEiSpUiCQVMzB30DaVTrwiw+HXC2raLaU5oiWJKwXZgTLyCpYRtpGgGuvAZTIB0J120HWuYcN51s2buI7VbpzXvctqP6SqoDu2oiTPdGvcO2lKzrpeJOG2F8ZImJ5ACXLztbbLbt4jIJLC5cYP2ECZCquVtYMiINc9DHWdPI6flXo29/UC7G2QCdIlSBEeEgjw61xDnrgn2fFtElLhLqSI3JlSQAJBnbpFQ0a3T9XKUnGT9iizZj9fU0oNp1+R1pq3dO/z+ulOpenr9eNVtG9CaffP58RBTqR5fX51KwgtmWct3VYxPvNHdX0mPlUIKSd4A666/Cl2QpJU6ZvdOw06T41Nr4Kn5k164yKS/mgmTInoB6UYuk7Lp8v90FP4YptsSY939Kiw8NtKCinZJdkK02I+e8fxTLJppr5Glo5+8J/P/VNm31B+H5/vTIqm1JcfZnZuT+EtZsICc6nKynLlgEBo3gwSevlWixdlUGczlMnX7rAiInrJ0A8J22reUtLFoTr2awSBPujx9DTfGuKiVDHNEEkRp7wUDQfibTypkePqtubbImD5Gs3hc7O69rOztkhGCk/hEAgbafmKzXMPJ1/DuqvcLYeDDwYBlSEYEQjEqDvrBE6RWitMwZbtsMQGGuU/EEjyOx8a0r8VF8i1bcqsA3GGjAE+6AdjodekdaNqLIamcJX5OR47jwthksqXY2yjEr3rWhJe1eBDqqkDuPmAE6003B7pdwWe3dUWw2bS2MrJAzqYRVm3BGmnSa0/M3KBtYwtbLD7QoFsLnLkmLbq5kyGmSYA7x00rI38QERLiktdXs2Jme4dApMzEALl/D5UjNalJTW9POMHXeXeM9vaInv2iEfWdYBBnqDrrv3TOtCsZ7PC9vHXLTMDmssWAEBXt3FUqIEaaiiq6PBhaimoVGkdcmiJopoVJSChRTULi/Fkw1lrjnQaASAWY+6onT/ANA0U27IznPPNaWSMPnKSue66kgosjJb7uoLk7jWPWsHhx3WygC1BDKqgNdZ3Y2wj7MHKxOyrbc9DRcTwxbFteuzeb+n3UXNupzHoWMhdvx9NKiXe3VCiqDbTtjlzGASwS61tvdOqNakToH/FNVN3NqnSjCKSfpf0/Pz32Hs3xrG/iBcuF883HMnIGFw95QfdBB02kKPCrfjvA14hhozBYNxl00JIKKZ091ug8R4ipPK3ClsYEGG7W6oa5mXKwYr7hXWMo0+Z61K5euBUdY9wmPNWYuPkSfqZe3Yzp1WqjnE4bxjhj4W4bVxSrDbQwV2DDxXQ1BNwnXQgV1n2wcOttYW+FUXEZQWA1ZDKhT6HUfHyrkOsabx5xSWPS6bVuvT3P5ElmkDw+FJuKI6R6b+lN2jO805n67/DpS2sd+5TV2N5YEyT8NNp/ije5I2/M/pFK7PrJnyP5U1dBPUHx1qeSqV4rAm5c+H141ecn8HS9eAdgNRlBk5oMsBBGsCNfE6aaUHZ9Y26fWldy5Y4Cn2awMglURpIkkMCxO/UjTyFSZOsrOEc8vgslbsg3QAabDr0+j6HasTfsG7jXljo9xTBgBVZlAWDpCgaKDGnlVlzhxh7VxPdtqyZsxgQ4ENrc0TXIwEZozEdakcmcMAzXzbYMQQjNuUYl2KzrqSJPWNJGplGHwtxpOG2cttEAgxt6mY/OrV8Jbsg3HuC2BGc90A9BmJEneB60XCrQ1c9Dp5edY7nzil65iRhlHZ27YW7ce4AEK9bsn7iZmGmpbQagSzdkJShvlYyfGOeWuYm7ehrRKstsHvZZQWlOZSNQHd9V1iBuZg8LuWO0Y3NbYBKhrJByouVJAYhgFjr0+NFiro7UXSna22g5SAjuFn+oA2bsUOfQtLHToZpQT7YbQA/7ltY0BILZXBAnvd0nyAnbapm7GNJL0Vv4NN7OMFna9ijMMSiElpMtmuvr1MW1nqVajrX4LBrZtJbT3UAHr1J+JJPxo6uSsjAq1PEm5F3STR0VSICue+0/E9p/SClhbUzB0RmUNnPUwuWAB99q32IxC20Z3MKiszHwVQSx+QNcH4xxrEXsRcuG2QGvOchML+HRwQfdAWVOoApZHbo4ebf6fUbt49bLIEcuTPaAMypupCJIzIdIzLrvBB0Gx5M4QpvJfxNsqEAKK2qs2UKuYZQqhQAQN5jwrL8E4liLGKtaJby9wnszcNtQTbY5SCA0q2vQs1dVx3Bblwl2a7n1ysCuQa7ZRuses0qR1aqvOPl4uWOP4gioWESSAFG7E7CP3pC4c5WiA5nUDQGBGnUbesVXWeH5bihjJC5gYjXUHQVdrp8RPy/3TXyZTwZy7iBirJt3LcMCuhEqRBMz4T9bVy3m3lBsI4A71thmBA90SQFbw23MTXbbdgJOUakjwHp02E1Gv8ADbJvRd/qEhRlgCAZAzSQMum09RUNHZpdTKi8cd0eerzzv4Uk7Sd/0+hXbW9nuBuq93sDbhgFTOYOiiSApIknz3HoOdcf5FuWQzoCbY7xESVXLm1Pp/v3S8WNiGvhVlZ4My1zUD9qBiQJ1mf5pOaCT8P9UAuoO58fr0qDQ3NjmhMev1NdG4d7QcyBMigKsHr65VLZRMCdOg2iuapc70EfHy604TBOUbf4NQUV6ENRHPZ/mDpuJDcQ93IDaYXLec9oA2sFlJ7yyW20J3zRrAxvFOL2e6w7QHTMiAySfFAGU9J0+etU/LfOpw7zdVroylVOYllEg5VkwAYE6dBW84Zzjh8QxCkqQAYYRM7x4+FJukjPqafwX+m6RouX8Y1uylm9mF6N31z6kyh1zCB1PhqTufHODLjcObRBDAlkkt74DZC4G6zBI20HgKqeJcasIkXWGQ+eqTH9RTBII8NmGhBqNhOc2LPaGV7lolM6gkf29ZOnU/LQ1bGV0Zk47XvjhmJx2GurK5HW7dK2cvaZgrSyvAAJecsCDG51rd8pcoJg0k9+8RDPAhR+BPAeJ3PppSeEcCK4h8TdOa43uCNLYI75A2DMZmOnqa0FvWpjGxFfUynHauO4rLNClsaFWHEWFETQopqBiPxPC9rYu2xu9t1HqVIH5muHXrmIKWVecrlAcploJMqdAVLZT1+6a74lsnYVzrnrlp7C3r1lSVud5gvvWm1l41lO8x0Egnw1CSR3aOooy2vuZHhWP+y4khLS3gZ/pvoMpSQzESQNQwEQQTXaeAY77RhkuwFzAjKIATKxUgHqO7p5RoK4hwPBh2UqHNy6GAYgtlf3e8Se8nfAJ94HKYOzavg3MN/hy3LVzDObc9pMDNmZQWlgCjCAPDXygCIux0auG/jn8R0C+A10loICBbZXMWBk5iehG1NpdIIU7jT6/KpmHxShAzgISoYqcuZdJIMGNNvWs9i8dcd1cAjNBW2ANEkd642+Y/dAGxG2ktLBnRg5E7F8XTDWrl66CVtKCSBALMYRR5zHpI8a5Bc9oGI+1XL6kf1CvcaSoCzkClSGUjM2qkHU1svaqHTBKi7Ndz3iD1C5UWOo8/7RXIcxjQ7mleTa6fRp+G5NXvj6fc7DyLzs+JZ1e3bAU2SQMxWJK5grscrKeziJ0RRAy5hqLl7trd37Qq5ViBGgUh8+pIOoBU7bEEA5gPP2A4hdw1wPaeDEGVVgRoSGVgQwkA6jcDqAa2vJvP198VkcWwWR8jKmXvLlfKwE5gVt5ds34SGZiRMo1WlcZOUVZFNzXyLewk3BraJOp3Hr6bafnIJzC3SPj9CTXe+L4UYu3ctu4K3UOQApP/bYHRmJMMI7xG5GhAXkHHeTMRh7kZSyxIIiY8Co661JbptXdWm8lJnJYfH9qO5cOYx40dzBOkFlZfUH4UzdeTptp1qDQVS8W79x3Oevy12p5L0eOaowNKBYtoJPz+VFixVLckm/jc41Yn1M1r/ZPdP2m9vBtgkwTrm0lvi3yrJWOBYhz3bTGY6R+tdQ5G4Z9nw5VlAuMSXI6ie4CT4Dp60IzdbXi6bStfjBrrbSakKah4c9afD0558eLUKbLUVMQW1OrlAmMx8BUe3cDDSmLuEdmi3cKTvAn9aVuw49juIZBmuOEUawP3NZfh3OiYi9eVBoNA0zIjaKmcR9nrXkYPiLjMdpgD4gVWj2eHCYZrlpib6gmBsT4RXBq41K0NsMd7l9GcYyyaDlXgqWcz5UDOc0ARHhpWlKq0ggGfKvPnBOccTZxwe6XcAkMusZZ6Dyrrx5usMiMjiXiBT0L06ajN3LNXFxnuvyXGN4RaNl0ygBgZgCapcHgi14nVURlYeYGqoPBRlUemnWq3jntHS3Nq0DcubGPdB9amYTj9oYbPdcW2UKXGsydYA3PhpQk3VTi/KllfHsUxqYcVyc+9pvNeHvK9ibnbK8QNEGVmntARObyHxrmu2o+pqy50xy3eIYh7ZzIbhhs2YMF7oZWj3SBI8B1NU4fTrXUbWmtThb9xxrk+P8Vt+Dez13s2L4LA3AHEMFKgOAreIkQZ86ruWeQ72MBPuAECT6Bv0YfOumYNLn2tLdvL2KRaXuJJ7Ozqc8ZoBUDcRAHrBVqK7eIv3IGLt4q2MOq3SJcL7lskkhmGY5JMZQd9YnwNXmGxNpz2dzS6BJVg50baDHeXoNZGgOtXGP4QT2bCC1q4r6jRhldGHlo8j/AIiptzhFq5lZkBZNVMaiYmD+3kKmxluaaRTtwWzcXLkWd50n/XodI2rO4r2XYVmJhhM7ECSd4kjTWt9cwa5xp0H5TTtvCAE9aLCxqSjwznGF9kmHEg5mPqZH8Gf0q64ZyXYAELoogA6aec1rbOFjXXQ7dBS1XQ/P50WJlVnLllWOBIIhRt6GoeN4UFg9Np8D0nxBNaBzoD6U1fQMI8aLFdzKo5RiraEVJVqf4jw7MJX316fiH1NV2FvdDUpismlqFNk0KYgyPEubrlq46i+hkkysEDXYVuuRboaznN43mbUzHd8gANK5nzH7OblpM9tu0AHQaj+aouWebr/D7pygsrbqZ6fpXJCbTe/DO6lGNWnLNpX4+B6PF0U1fuiCJ3rCYDm/7baYWWyXcsgdQaewvGHKKrSW2J/uHSrPEvwceCn4twJLfErTIsrdDBvDzNZ+5wY2+Idks5QSyydIPh862C35uJOpDGPjE0zxSx/7u03kRNVyppq/xKrXKnlrh+V7xZR75iak8eSbdz/42I9UGZfzAqXhtM/mxpGKO31vVkY2jYvp+Wxz27yWGcqrROcrHezZbuRlI6QCrT4MPHTYcpezO0LbG6A7MpUnb4DwOu9SuW+XA2IuXspCoi2kk5pO7ETqFAyqJ8D0AroGCw4VI+vGrEjqr6iTwmQuDcGS1ZyImRZMAfmd9z67VIw/CVRiygAySfU+984+NTkFEd6axxuTFuutGlBdT6UDUkCb26n6+tKdA1+FR8W+gHmP1p+20kHypQDt9fWmT7xHj9fzTs940w7HMIEmgkWw09KTd0+FOXdv1puJWaAIt8fen19P91S8Uwcf1F/8h/8AofvV3YMgqaba0YIOsbVAGft4iR50Kev8FMkptOnX4UdTcLFoj1U43lmybnai2paIIjQj+atUt5HKmDHhTOMxcXVA2OlZdfqVKnqFp2rt2+ZfHTucNxlLPJos3vtOGb3dTbP5irxbS3ZZNO0E+jirG9YIOdN+o6GqDiLGw4v2wezLDtE/AerR9bVo7VBYOO1iNxAlXttt3wD66/5qbxdgLlk+LR8xVdzTx7DAMueWdQ4yiYYbGarLnNjYkW0tYd2e3lJOgXw36D1qtzim1cF6IvbFruuf7jTeIt9wnwE/LWpvDOG3uyz3Lli0GJMDNcI9WBAqLiMHcLsouK9uInsypPjAnaq6uppUYp1JWOylQnU/Siy5bxilVVdcxJPloBr8q0tlq5/w/glyySbV0pPkD8pq37a4UCi62Yfe0k+sVxLrOmirOVzoehqN4RrutLuJXPF49icK0ue1Tz0j41seC8ft4pM1s7bjqDWnR1EK0d0GcdSlKm7SLBNzRmmwCDsah8RxxByr8aTVamnpqbqT4JpUpVZbUSMWsincNdB/mqFr7DqYqywWMUruAegrh0PVqOsdo4foy+tpJU1flE8b0wbomVb3dxUbimJ7NQSwWdiTpWPwfN/Z3WTEWzcU/ftgmR0kdfhWo36lcKTaubG9xQlojWguJbMPdIMiJgVSjjmCeAVujwTs7gn4Aa1PxGMtJa0TKDscpBHw3pJMfYuyHmxSKM7OqmcpUnWToP2rO3edkW4bbh1OaNpBgxSsHyeuIuG9dDtr3QSQIGxitXY4NbWD2YLDqYNIp4sTaEH6lDiuPs4izZuXDAggFAPGSd6Kr/EqoHfuKg8AQKFVuO7Lj9P8gprsvqQbNzMcxj9NtKoOO8SWy6u0wD0q9GgisVz0jZBl/EBXhKOqeq6gqvHmx9jShTUYNP0NHwXme3iLjIsyokkjTzE+Irn/ADTxrEjFXkW6uRxEJqI8yfvRuRVjg+EdhiUliW2uKJCmdFOh1nX5VacyctC89sJby+LCAAPQV7PV6vwoWk7fEyq2md7U+/BmuWOUDfBuMYA28/5qxx/D7+GtlVM25kgCBJ8R1+Na/hnDxZQIuwqTdwwIIOteOn1ifiY/T82df/nw8PbfPqZrl+yezBcnqQDsJ8qv8HYLzlE1Cxdk21JUSB0rTcvsDZVwIzCTXVoNP/3qspSePsdlRx0tJKCI9/hBRAevWs9i7sNppXQHAYQetc45qtGzc/t3/wAV2dT6XGk1UorHDE0WpdRuM+QsUwuIRWf4JxBsLjUgwrsFYdIJjb40djjKkmDtTfBsbYuYoG80BGBHnG1R0zxNPJ3vt5Z2arSyqwvFZR2a5chZqjugSepNS8JlvrKOSD5yPhTjcHI6zVXV6eq1zUqMW6aWPf2Mmi40bqTsytbBErNUHEjupMeYMEfEVq8YvZqS5geNYfF4jOSwO5NYWmo1o1LOLTX8mnQnuTvwXfDuRbRCtcuXLmxALMwHpM1p14aogKo23IArOYfm+8LIFvDMcoAJOg+A3NGeJYzEgKgNraTliPQ19Lim4ptmJJPc7/U1VvDhdSVB9BUbGcUsLo7qT4bn5VTvyazQWxFxm3JnSfIdKRhvZ6gJL3HYnziP5pti7i+TncSeMc3pZtzbGY6QNhVBf5kxN/8A6eYT91FkfFjWmw/KthNyW/5EmrNHRBCgAelWWF3wjwil4XyshQPiUFy6dTOoHlFCnOM8xC2N4oVNkR5pZIdy9VVj7YuQI2YH5Gl3cVA1qqsceUOQdq+X6Oi/EUli3c3K0lCJeXVWQxQZhpMaxSv/AFAEwN6ruI8bUCF6iqTB8Qi8JO812ayFTUVHKTbtwJp2kkjX3MYqCWIAFJscXt3FzIwI8jXI+aON3mvOhY5QYgeFV3D+J3LfusR5dK66f/H3Oip7svK9jWWkUuHk7RiMSCpNW/LFlmw5k7k5fTpWM9nNtsXPasCqxp4n+K6kloKAFEAVpdK6VOi5uo8O6wYeurqP9Ncp5G8Ph4XU1xf2m8yl8S1i2ZC6SPHqK7LxB4tsZjQ15o4o7HE3GUEkOxkCeteg8OMYKC4XqL01KVWU3ylj3Ia3XQlTIp64rLGbSetKt4C/iX7iMzbaDStZw32WYy9HaEIB46n5Co2vHHxNp6tUcSkl6m/9luPRsKFX7uhrcq/U1kuTeSfsKkF8xPwHyrUNdEU1OGxWR5jUzjOpKS7lFzfwy5ibYt2iAZEk7AVE4LyCLZDXbhcjoNBWjOKA2pi7j6SWmpznvkrsWOonGGyLwTBbRBGlH9oA2qps3S512p6/erpKLku5joqLd4hUG5dJNMM9BBMbGzTOKxcKT4VDVqquM8VyqfAb0DJXZScbxTXnyDpqaFSeFYcP3ura/ChUF7ltwLxmI7tZh/eJ8601vlbGXd8qDzMn5VMwvsyMd+8ZO8CvLaPplWKe9Hbqa9OSsmZe5ipAqoxeJPaDLJaeldTsezXDD3s7erfxVzgeWsNZ9y2o84k/M1oUOmOD8zOVai3B5+4ujlyzKQTuOtRMNwu85i3adp8FJr0dieDYVnzvbQsOsCpFt7aDuIo9ABWrTp7I7UaL6u9iSWfU5hyPyVjLbLclrURIPUeBFdaQNGpE1CfifhTX24nrTxgo8GLUqOcnJ8smYnBq4hzI8KjWuE4dBC2kHoopBxFIN6msLdodw+DtWySiKJ8ABTzYmoRvUgv50EXuSnxJplsQaazUgtQAtsRUW7enSlXbgApGAtFmk7VAFnh7cAU1dEnelXrlQLt2BUgLutr5U27zUYXjQL0ADF3ciE1jMW5uXMo90asatOOcUgGDt+tROD4XMJP3tT6UF8VZXLPhvdWdp29KFFinA2oUFLdzdodKD3DQoVJBFuYhvGmXunxoUKkgZa4fGk9ofGhQqACZjSlNChUgO0c0KFQAknSm7m1ChUEiQ1LB0oUKAIOKOtW2CWLelChQAzijUEmTQoUAR3bWm8Qxyn0oUKCTG8SYm4gO1XGBbQ0KFBdPgPFNQoUKC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data:image/jpeg;base64,/9j/4AAQSkZJRgABAQAAAQABAAD/2wCEAAkGBhQSEBUUExQWFRUUFhQYGBcYFBUVFhYXGBUVFxQUFxQXHCYfFxojGhQVHy8gIycpLCwsFh4xNTAqNSYrLCkBCQoKDgwOGg8PGiwkHyUqLCwpLC0vLCwsLCwtLCwpLSwtLCksLCwsLCwsLCwsLCwsLCwsKSwsLCwsLCosLCksLP/AABEIARMAtwMBIgACEQEDEQH/xAAcAAAABwEBAAAAAAAAAAAAAAAAAQIDBAUGBwj/xAA9EAACAQIEAwUFBwQBAwUAAAABAhEAAwQSITEFBkETIlFhcQcygZHwFEJSobHB0SNi4fFyM0OCFSRzksL/xAAbAQACAwEBAQAAAAAAAAAAAAAAAgEDBQQGB//EADERAAIBAwMCBAUDBAMAAAAAAAABAgMRIQQSMQVBEyJRcWGhscHwMoGRI2LR4QYUFf/aAAwDAQACEQMRAD8A3tu1Tot04qU4EqRSE1qLn/JfzGn7ipYT8x+n+6RiVgofAx8x/gVJRdvWo7kjASlZKcC0cU4gjJR5KXFHFADeShlpyKOKAGstDLTsUIoJGstFlp2KGWgBkrSSlP5aLLQBHKUkpUgrSctQBGNumnSplwGNKbI0qAILWqjXsPNWRSmnt1JBRYnC0VWWIt0KkC/VKWFpQWlBaUcYxadw+UH5EE/lS7Q0+vrpTxSRHjTOE2Hy+X+qUBTLrQC0sihFOhROWhloyvnSqkBAo8tYjjPM1q2xv2MTabdSmZiXK9FABMwYDQB51S3/AGl32slUhLhYHPo0L1ABEDp4/CqHWSdmdlLRVqklG1ru2cf798HUIoRXOMD7WO7aS4ksP+rcA0JzbKg2kdfHYVquGc52L98WULSwlJRgW0kjqBAHj18ZFOqkWLX0lWhLbNevyL2KEUEcMJBBB1BBkHzBG9HTnMJiiilUKCBBFJK05FFFADRFIKU8RSGoAZZaZcVIYUhloAg3rdFUi6lCpILcClgUAKVFIOEKjWd2nTWfnr+5qXUe4O/6r+n+6hgOkUmlfxSFaRI60yIYdZ3mfnO1g0Iu27jyCAoHdYRrLnQDfz8qtuKcVTDpmc6ExWL565oV8HdRWQrcySoEuFBJOY/daQBHgTvJquc0sXyPTcVK8ldfwZMYvDLavK9lr1y7by2hCqbBUESzgiQNBmjXKSQZ0qsNwW5iDltW5HQwQnrMyR5neiwGDN51V3gvGYzJFtAAEHwAUD0rqvCryWwqooAgbfrNc7aR2ylOtPfNtv6exhF9nN0wXKabhQR8taXi+TsTal7F3WCN2VoI1AZfEaHxro99zuYFQMQZXQj50kpsdU1yM8hcdH2G2l1lW5bZrRGcSApOSR93u6AeCitgDpXNuF8LL8RWV7rI5uEGICxkaeveIWOoPlXRLS6R4V2U5No4ayam2++R2hQoVYUhGiJozSTQARoiKOhQAgikFadIpJFAEa4tHS7i0KALQCjihQpRgqYxX3T4H9R/MU/TWJHcPlr8tf2oAMHT4/X60RpNppHwpRNSiGROK2LbWmN5SyKrMQAWMAGYUakxXCOM44uLvZNlsNdVhabVwxXRi4HTLHvdRp1HoIGuZ4zks4EZwzXjdxIlgki1bIIS48gjMrGSdpjaKSpG6wi+jJK+ebK37/Y53wdWa+NdzGnr9fKurW3+zpmIJgbAEn5Cov8A6Rb7V3KZSpGVu6Dc/ExCgDfrvtVinENY2rjk+DthB5MhxHmTFXryqEdVOu5kR0YDRTpsan8fs3ezshGIDg5m10YdDGuoq/vdmDnbvHp6nwqsx/M9gIbZDMQdO4VE+AnWam93wPsduRXswxF1jc7ZMrZQF8wG13/8a39usXyvjQ+JXLoBbefTu/vFbO22tdVJ3iZ9eNpjlCimjq05wjSTSqSaACoUKFABUDQoUANuKFKehQBYUKFFSjAoiKOioAi4XYeUj5f6p40yNHb1B+e/7081CBhUAaFFTCmZ5qstbWUQMrZoMmEcaqCB4jNB2kAdRVHduBkB2MfLyroU+O3X061zHE21vp2uHaVlhp1ysVmPh+lctWCWUaGnqSfPYXa7RyAhGYEnvTA8DA3PlVRxbA4suM7fEW1y/OJpYxd22ZOnwpnF8Zu3CFzSxMADqTVKujr3I1Ps+w3fvN4KiT5kljHyFba0tc35R5tXC4m5gsRlVc8pd27zKpy3D4HYN0iDpqI/tK5yxFu+2Gtl7KgL3gcrXJ1zZgJC7AAEbGZmB2QxE41p516tl73+B0riHFLNhGe7cVAsTJ1E+73RqZgxA1g1XjnjAzH2m3tP3o+cQD5b1wK7inuMS5LMYksxJIAgamSdP0os0bGo3s1YdHp280n9PqekMJxOzdjs7tt8wkZXUkgbmAZ0/Kn2FebsDxN7FxbttirKZBBg+YMbg7EV2/k/nFcfaLBcjplzrMjvTDKfAwfMR8Sylcz9Z096fzRd13+BoKKjoqcywUKFFQATUKDUKALCioUKUYFFR0VAEa8IceYI+X+zTo6elIxQ0B8CPz0/esLz77QBYS5hraHtGDKXLRkB0LADWSCSNRoQeopW7HRQoTrz2QNZa5hwzXDbW/aLg5cvaLOaYyjXUyYgVMvYhEXM7qq/iZgo+ZMV5qAMyDB6dD/ipCcRuZcpdiq54UklQXEOQDoCR1AqPENqXRMq0sfE7RzdzTYGAxBS6rMydmMpnvXAygT4gK5I3EeYnPcjOt3Arl0bDlkuL/azs9u76d5lJ/trlpvE+JUSfnvv6D5Vdcn83Ng8UrgShGV0/Gh3+I31/ell5uRa2kWnpWhnN/sdMxthsp7q6+NDk3lJGdsQ8dwlVWNAYBLH4GB8aicce6Et4jCXVfBuQDmXO1lp91s0sqzoRIygR4E67lFU+yFkBBZmzyWP9QQGMsBOw1iKWFOzM+rfw9y/Pc4hz0UbH4jX3Xyx4kaET0iqi/iHcguxYgASzFiABoJPh0pfMLh8ZdOpzX7zT0y53/cim8w0H5087K1je6dD+m0+2EEoJ0IiPLT/ADTV3eAI03maduXI+vypt7IMGaVHfUV1tXIlLRjffpV1y3xO/g7q30V+zzAOQpyMsjMhaMsx8RIqlzeBnXr9a137kXiNh8EiWlyhVAdfdOaIYlZgg5TqN4PWaZGZrKypU/03XDJ3COLJiLS3bc5HmJEHQkH8wanVScLxSi49gQCozhVQKArOwBOUBJbeFmIMwdKuEarUzy9RJSduBVChQqSsJqFE1HQBPoUKKlGBRUdFQSUnOnFzhsFcuqQGGULK5gSWAiJHnr089q4LxTij37rXbrFnbc7a7AADYQAI8q657Xse6YFUCyt24qsY90L3wPIkqP8A6muM9mzCQpIBiYJG201XLk9N0qMYUXPu3yAMZ8P5owD49foUk6gfPWgJ2A06mkNlMBBJnYD5fLwptyJ1g+ET+VPNtsaQmmpMDzihMWcL4+vBoOWObL2Ec5ou2bihbtl9VuptpIIDAHQ/A6V2zlRrQw5ewQ1hyXtnqBkUFWHRlKkEHyrzizqfveHjMDaPStzy9xt8Lh3XD3VysM7S1syxtgaq8hdTBgLoogsYp44MPqFFbbx+WV+5h31cuR+fVtTNKY6Qdfh+1PXmgkIIWTGhk6/3axppPTfWaaS43hHwpWbGnUFBbb2ef5GSwn9vXx/OlXdNIPT6FBSAdT3j5T8J+AoLPUT9b1IJXX5gueS+X0xOKVLnuQzHUg6RpPQa7+XWIrrS8It4aybWGc5nADXGm5kIAFuFmMs9oSAGAJ2GgOR5GwtxbIaRB1Uad2d5Pr0860/FcSbNhrmWXAOi5gW00BKkFVGYk9So112Y8zqqjlVcU8fIzvDOb3wo7K6ys9sskXJ7RsrEZM6tCmRozDaJ89vwHmSzillCQ2mZG0ZTE5fPrt4Vy7BcQfE4ntGIuwCpLpbWczAlVIOVzLPEkEqANdBRdouHAaFW60KEPaopttqtxGHdZYg5lP3hC7mlUmi+WjhUj/c/T/B2mirnPCub8TYuMl1TdTQrqHJECVS4o1Mye90/DFbjCcbtXMneCs85VYqGJG4ABIJHkTVqkmZdbTTpc5XqiY1Cg1HTHMTqFFNFNKMGaKimhNBJTc4cIXFYRrTEiSpUiCQVMzB30DaVTrwiw+HXC2raLaU5oiWJKwXZgTLyCpYRtpGgGuvAZTIB0J120HWuYcN51s2buI7VbpzXvctqP6SqoDu2oiTPdGvcO2lKzrpeJOG2F8ZImJ5ACXLztbbLbt4jIJLC5cYP2ECZCquVtYMiINc9DHWdPI6flXo29/UC7G2QCdIlSBEeEgjw61xDnrgn2fFtElLhLqSI3JlSQAJBnbpFQ0a3T9XKUnGT9iizZj9fU0oNp1+R1pq3dO/z+ulOpenr9eNVtG9CaffP58RBTqR5fX51KwgtmWct3VYxPvNHdX0mPlUIKSd4A666/Cl2QpJU6ZvdOw06T41Nr4Kn5k164yKS/mgmTInoB6UYuk7Lp8v90FP4YptsSY939Kiw8NtKCinZJdkK02I+e8fxTLJppr5Glo5+8J/P/VNm31B+H5/vTIqm1JcfZnZuT+EtZsICc6nKynLlgEBo3gwSevlWixdlUGczlMnX7rAiInrJ0A8J22reUtLFoTr2awSBPujx9DTfGuKiVDHNEEkRp7wUDQfibTypkePqtubbImD5Gs3hc7O69rOztkhGCk/hEAgbafmKzXMPJ1/DuqvcLYeDDwYBlSEYEQjEqDvrBE6RWitMwZbtsMQGGuU/EEjyOx8a0r8VF8i1bcqsA3GGjAE+6AdjodekdaNqLIamcJX5OR47jwthksqXY2yjEr3rWhJe1eBDqqkDuPmAE6003B7pdwWe3dUWw2bS2MrJAzqYRVm3BGmnSa0/M3KBtYwtbLD7QoFsLnLkmLbq5kyGmSYA7x00rI38QERLiktdXs2Jme4dApMzEALl/D5UjNalJTW9POMHXeXeM9vaInv2iEfWdYBBnqDrrv3TOtCsZ7PC9vHXLTMDmssWAEBXt3FUqIEaaiiq6PBhaimoVGkdcmiJopoVJSChRTULi/Fkw1lrjnQaASAWY+6onT/ANA0U27IznPPNaWSMPnKSue66kgosjJb7uoLk7jWPWsHhx3WygC1BDKqgNdZ3Y2wj7MHKxOyrbc9DRcTwxbFteuzeb+n3UXNupzHoWMhdvx9NKiXe3VCiqDbTtjlzGASwS61tvdOqNakToH/FNVN3NqnSjCKSfpf0/Pz32Hs3xrG/iBcuF883HMnIGFw95QfdBB02kKPCrfjvA14hhozBYNxl00JIKKZ091ug8R4ipPK3ClsYEGG7W6oa5mXKwYr7hXWMo0+Z61K5euBUdY9wmPNWYuPkSfqZe3Yzp1WqjnE4bxjhj4W4bVxSrDbQwV2DDxXQ1BNwnXQgV1n2wcOttYW+FUXEZQWA1ZDKhT6HUfHyrkOsabx5xSWPS6bVuvT3P5ElmkDw+FJuKI6R6b+lN2jO805n67/DpS2sd+5TV2N5YEyT8NNp/ije5I2/M/pFK7PrJnyP5U1dBPUHx1qeSqV4rAm5c+H141ecn8HS9eAdgNRlBk5oMsBBGsCNfE6aaUHZ9Y26fWldy5Y4Cn2awMglURpIkkMCxO/UjTyFSZOsrOEc8vgslbsg3QAabDr0+j6HasTfsG7jXljo9xTBgBVZlAWDpCgaKDGnlVlzhxh7VxPdtqyZsxgQ4ENrc0TXIwEZozEdakcmcMAzXzbYMQQjNuUYl2KzrqSJPWNJGplGHwtxpOG2cttEAgxt6mY/OrV8Jbsg3HuC2BGc90A9BmJEneB60XCrQ1c9Dp5edY7nzil65iRhlHZ27YW7ce4AEK9bsn7iZmGmpbQagSzdkJShvlYyfGOeWuYm7ehrRKstsHvZZQWlOZSNQHd9V1iBuZg8LuWO0Y3NbYBKhrJByouVJAYhgFjr0+NFiro7UXSna22g5SAjuFn+oA2bsUOfQtLHToZpQT7YbQA/7ltY0BILZXBAnvd0nyAnbapm7GNJL0Vv4NN7OMFna9ijMMSiElpMtmuvr1MW1nqVajrX4LBrZtJbT3UAHr1J+JJPxo6uSsjAq1PEm5F3STR0VSICue+0/E9p/SClhbUzB0RmUNnPUwuWAB99q32IxC20Z3MKiszHwVQSx+QNcH4xxrEXsRcuG2QGvOchML+HRwQfdAWVOoApZHbo4ebf6fUbt49bLIEcuTPaAMypupCJIzIdIzLrvBB0Gx5M4QpvJfxNsqEAKK2qs2UKuYZQqhQAQN5jwrL8E4liLGKtaJby9wnszcNtQTbY5SCA0q2vQs1dVx3Bblwl2a7n1ysCuQa7ZRuses0qR1aqvOPl4uWOP4gioWESSAFG7E7CP3pC4c5WiA5nUDQGBGnUbesVXWeH5bihjJC5gYjXUHQVdrp8RPy/3TXyZTwZy7iBirJt3LcMCuhEqRBMz4T9bVy3m3lBsI4A71thmBA90SQFbw23MTXbbdgJOUakjwHp02E1Gv8ADbJvRd/qEhRlgCAZAzSQMum09RUNHZpdTKi8cd0eerzzv4Uk7Sd/0+hXbW9nuBuq93sDbhgFTOYOiiSApIknz3HoOdcf5FuWQzoCbY7xESVXLm1Pp/v3S8WNiGvhVlZ4My1zUD9qBiQJ1mf5pOaCT8P9UAuoO58fr0qDQ3NjmhMev1NdG4d7QcyBMigKsHr65VLZRMCdOg2iuapc70EfHy604TBOUbf4NQUV6ENRHPZ/mDpuJDcQ93IDaYXLec9oA2sFlJ7yyW20J3zRrAxvFOL2e6w7QHTMiAySfFAGU9J0+etU/LfOpw7zdVroylVOYllEg5VkwAYE6dBW84Zzjh8QxCkqQAYYRM7x4+FJukjPqafwX+m6RouX8Y1uylm9mF6N31z6kyh1zCB1PhqTufHODLjcObRBDAlkkt74DZC4G6zBI20HgKqeJcasIkXWGQ+eqTH9RTBII8NmGhBqNhOc2LPaGV7lolM6gkf29ZOnU/LQ1bGV0Zk47XvjhmJx2GurK5HW7dK2cvaZgrSyvAAJecsCDG51rd8pcoJg0k9+8RDPAhR+BPAeJ3PppSeEcCK4h8TdOa43uCNLYI75A2DMZmOnqa0FvWpjGxFfUynHauO4rLNClsaFWHEWFETQopqBiPxPC9rYu2xu9t1HqVIH5muHXrmIKWVecrlAcploJMqdAVLZT1+6a74lsnYVzrnrlp7C3r1lSVud5gvvWm1l41lO8x0Egnw1CSR3aOooy2vuZHhWP+y4khLS3gZ/pvoMpSQzESQNQwEQQTXaeAY77RhkuwFzAjKIATKxUgHqO7p5RoK4hwPBh2UqHNy6GAYgtlf3e8Se8nfAJ94HKYOzavg3MN/hy3LVzDObc9pMDNmZQWlgCjCAPDXygCIux0auG/jn8R0C+A10loICBbZXMWBk5iehG1NpdIIU7jT6/KpmHxShAzgISoYqcuZdJIMGNNvWs9i8dcd1cAjNBW2ANEkd642+Y/dAGxG2ktLBnRg5E7F8XTDWrl66CVtKCSBALMYRR5zHpI8a5Bc9oGI+1XL6kf1CvcaSoCzkClSGUjM2qkHU1svaqHTBKi7Ndz3iD1C5UWOo8/7RXIcxjQ7mleTa6fRp+G5NXvj6fc7DyLzs+JZ1e3bAU2SQMxWJK5grscrKeziJ0RRAy5hqLl7trd37Qq5ViBGgUh8+pIOoBU7bEEA5gPP2A4hdw1wPaeDEGVVgRoSGVgQwkA6jcDqAa2vJvP198VkcWwWR8jKmXvLlfKwE5gVt5ds34SGZiRMo1WlcZOUVZFNzXyLewk3BraJOp3Hr6bafnIJzC3SPj9CTXe+L4UYu3ctu4K3UOQApP/bYHRmJMMI7xG5GhAXkHHeTMRh7kZSyxIIiY8Co661JbptXdWm8lJnJYfH9qO5cOYx40dzBOkFlZfUH4UzdeTptp1qDQVS8W79x3Oevy12p5L0eOaowNKBYtoJPz+VFixVLckm/jc41Yn1M1r/ZPdP2m9vBtgkwTrm0lvi3yrJWOBYhz3bTGY6R+tdQ5G4Z9nw5VlAuMSXI6ie4CT4Dp60IzdbXi6bStfjBrrbSakKah4c9afD0558eLUKbLUVMQW1OrlAmMx8BUe3cDDSmLuEdmi3cKTvAn9aVuw49juIZBmuOEUawP3NZfh3OiYi9eVBoNA0zIjaKmcR9nrXkYPiLjMdpgD4gVWj2eHCYZrlpib6gmBsT4RXBq41K0NsMd7l9GcYyyaDlXgqWcz5UDOc0ARHhpWlKq0ggGfKvPnBOccTZxwe6XcAkMusZZ6Dyrrx5usMiMjiXiBT0L06ajN3LNXFxnuvyXGN4RaNl0ygBgZgCapcHgi14nVURlYeYGqoPBRlUemnWq3jntHS3Nq0DcubGPdB9amYTj9oYbPdcW2UKXGsydYA3PhpQk3VTi/KllfHsUxqYcVyc+9pvNeHvK9ibnbK8QNEGVmntARObyHxrmu2o+pqy50xy3eIYh7ZzIbhhs2YMF7oZWj3SBI8B1NU4fTrXUbWmtThb9xxrk+P8Vt+Dez13s2L4LA3AHEMFKgOAreIkQZ86ruWeQ72MBPuAECT6Bv0YfOumYNLn2tLdvL2KRaXuJJ7Ozqc8ZoBUDcRAHrBVqK7eIv3IGLt4q2MOq3SJcL7lskkhmGY5JMZQd9YnwNXmGxNpz2dzS6BJVg50baDHeXoNZGgOtXGP4QT2bCC1q4r6jRhldGHlo8j/AIiptzhFq5lZkBZNVMaiYmD+3kKmxluaaRTtwWzcXLkWd50n/XodI2rO4r2XYVmJhhM7ECSd4kjTWt9cwa5xp0H5TTtvCAE9aLCxqSjwznGF9kmHEg5mPqZH8Gf0q64ZyXYAELoogA6aec1rbOFjXXQ7dBS1XQ/P50WJlVnLllWOBIIhRt6GoeN4UFg9Np8D0nxBNaBzoD6U1fQMI8aLFdzKo5RiraEVJVqf4jw7MJX316fiH1NV2FvdDUpismlqFNk0KYgyPEubrlq46i+hkkysEDXYVuuRboaznN43mbUzHd8gANK5nzH7OblpM9tu0AHQaj+aouWebr/D7pygsrbqZ6fpXJCbTe/DO6lGNWnLNpX4+B6PF0U1fuiCJ3rCYDm/7baYWWyXcsgdQaewvGHKKrSW2J/uHSrPEvwceCn4twJLfErTIsrdDBvDzNZ+5wY2+Idks5QSyydIPh862C35uJOpDGPjE0zxSx/7u03kRNVyppq/xKrXKnlrh+V7xZR75iak8eSbdz/42I9UGZfzAqXhtM/mxpGKO31vVkY2jYvp+Wxz27yWGcqrROcrHezZbuRlI6QCrT4MPHTYcpezO0LbG6A7MpUnb4DwOu9SuW+XA2IuXspCoi2kk5pO7ETqFAyqJ8D0AroGCw4VI+vGrEjqr6iTwmQuDcGS1ZyImRZMAfmd9z67VIw/CVRiygAySfU+984+NTkFEd6axxuTFuutGlBdT6UDUkCb26n6+tKdA1+FR8W+gHmP1p+20kHypQDt9fWmT7xHj9fzTs940w7HMIEmgkWw09KTd0+FOXdv1puJWaAIt8fen19P91S8Uwcf1F/8h/8AofvV3YMgqaba0YIOsbVAGft4iR50Kev8FMkptOnX4UdTcLFoj1U43lmybnai2paIIjQj+atUt5HKmDHhTOMxcXVA2OlZdfqVKnqFp2rt2+ZfHTucNxlLPJos3vtOGb3dTbP5irxbS3ZZNO0E+jirG9YIOdN+o6GqDiLGw4v2wezLDtE/AerR9bVo7VBYOO1iNxAlXttt3wD66/5qbxdgLlk+LR8xVdzTx7DAMueWdQ4yiYYbGarLnNjYkW0tYd2e3lJOgXw36D1qtzim1cF6IvbFruuf7jTeIt9wnwE/LWpvDOG3uyz3Lli0GJMDNcI9WBAqLiMHcLsouK9uInsypPjAnaq6uppUYp1JWOylQnU/Siy5bxilVVdcxJPloBr8q0tlq5/w/glyySbV0pPkD8pq37a4UCi62Yfe0k+sVxLrOmirOVzoehqN4RrutLuJXPF49icK0ue1Tz0j41seC8ft4pM1s7bjqDWnR1EK0d0GcdSlKm7SLBNzRmmwCDsah8RxxByr8aTVamnpqbqT4JpUpVZbUSMWsincNdB/mqFr7DqYqywWMUruAegrh0PVqOsdo4foy+tpJU1flE8b0wbomVb3dxUbimJ7NQSwWdiTpWPwfN/Z3WTEWzcU/ftgmR0kdfhWo36lcKTaubG9xQlojWguJbMPdIMiJgVSjjmCeAVujwTs7gn4Aa1PxGMtJa0TKDscpBHw3pJMfYuyHmxSKM7OqmcpUnWToP2rO3edkW4bbh1OaNpBgxSsHyeuIuG9dDtr3QSQIGxitXY4NbWD2YLDqYNIp4sTaEH6lDiuPs4izZuXDAggFAPGSd6Kr/EqoHfuKg8AQKFVuO7Lj9P8gprsvqQbNzMcxj9NtKoOO8SWy6u0wD0q9GgisVz0jZBl/EBXhKOqeq6gqvHmx9jShTUYNP0NHwXme3iLjIsyokkjTzE+Irn/ADTxrEjFXkW6uRxEJqI8yfvRuRVjg+EdhiUliW2uKJCmdFOh1nX5VacyctC89sJby+LCAAPQV7PV6vwoWk7fEyq2md7U+/BmuWOUDfBuMYA28/5qxx/D7+GtlVM25kgCBJ8R1+Na/hnDxZQIuwqTdwwIIOteOn1ifiY/T82df/nw8PbfPqZrl+yezBcnqQDsJ8qv8HYLzlE1Cxdk21JUSB0rTcvsDZVwIzCTXVoNP/3qspSePsdlRx0tJKCI9/hBRAevWs9i7sNppXQHAYQetc45qtGzc/t3/wAV2dT6XGk1UorHDE0WpdRuM+QsUwuIRWf4JxBsLjUgwrsFYdIJjb40djjKkmDtTfBsbYuYoG80BGBHnG1R0zxNPJ3vt5Z2arSyqwvFZR2a5chZqjugSepNS8JlvrKOSD5yPhTjcHI6zVXV6eq1zUqMW6aWPf2Mmi40bqTsytbBErNUHEjupMeYMEfEVq8YvZqS5geNYfF4jOSwO5NYWmo1o1LOLTX8mnQnuTvwXfDuRbRCtcuXLmxALMwHpM1p14aogKo23IArOYfm+8LIFvDMcoAJOg+A3NGeJYzEgKgNraTliPQ19Lim4ptmJJPc7/U1VvDhdSVB9BUbGcUsLo7qT4bn5VTvyazQWxFxm3JnSfIdKRhvZ6gJL3HYnziP5pti7i+TncSeMc3pZtzbGY6QNhVBf5kxN/8A6eYT91FkfFjWmw/KthNyW/5EmrNHRBCgAelWWF3wjwil4XyshQPiUFy6dTOoHlFCnOM8xC2N4oVNkR5pZIdy9VVj7YuQI2YH5Gl3cVA1qqsceUOQdq+X6Oi/EUli3c3K0lCJeXVWQxQZhpMaxSv/AFAEwN6ruI8bUCF6iqTB8Qi8JO812ayFTUVHKTbtwJp2kkjX3MYqCWIAFJscXt3FzIwI8jXI+aON3mvOhY5QYgeFV3D+J3LfusR5dK66f/H3Oip7svK9jWWkUuHk7RiMSCpNW/LFlmw5k7k5fTpWM9nNtsXPasCqxp4n+K6kloKAFEAVpdK6VOi5uo8O6wYeurqP9Ncp5G8Ph4XU1xf2m8yl8S1i2ZC6SPHqK7LxB4tsZjQ15o4o7HE3GUEkOxkCeteg8OMYKC4XqL01KVWU3ylj3Ia3XQlTIp64rLGbSetKt4C/iX7iMzbaDStZw32WYy9HaEIB46n5Co2vHHxNp6tUcSkl6m/9luPRsKFX7uhrcq/U1kuTeSfsKkF8xPwHyrUNdEU1OGxWR5jUzjOpKS7lFzfwy5ibYt2iAZEk7AVE4LyCLZDXbhcjoNBWjOKA2pi7j6SWmpznvkrsWOonGGyLwTBbRBGlH9oA2qps3S512p6/erpKLku5joqLd4hUG5dJNMM9BBMbGzTOKxcKT4VDVqquM8VyqfAb0DJXZScbxTXnyDpqaFSeFYcP3ura/ChUF7ltwLxmI7tZh/eJ8601vlbGXd8qDzMn5VMwvsyMd+8ZO8CvLaPplWKe9Hbqa9OSsmZe5ipAqoxeJPaDLJaeldTsezXDD3s7erfxVzgeWsNZ9y2o84k/M1oUOmOD8zOVai3B5+4ujlyzKQTuOtRMNwu85i3adp8FJr0dieDYVnzvbQsOsCpFt7aDuIo9ABWrTp7I7UaL6u9iSWfU5hyPyVjLbLclrURIPUeBFdaQNGpE1CfifhTX24nrTxgo8GLUqOcnJ8smYnBq4hzI8KjWuE4dBC2kHoopBxFIN6msLdodw+DtWySiKJ8ABTzYmoRvUgv50EXuSnxJplsQaazUgtQAtsRUW7enSlXbgApGAtFmk7VAFnh7cAU1dEnelXrlQLt2BUgLutr5U27zUYXjQL0ADF3ciE1jMW5uXMo90asatOOcUgGDt+tROD4XMJP3tT6UF8VZXLPhvdWdp29KFFinA2oUFLdzdodKD3DQoVJBFuYhvGmXunxoUKkgZa4fGk9ofGhQqACZjSlNChUgO0c0KFQAknSm7m1ChUEiQ1LB0oUKAIOKOtW2CWLelChQAzijUEmTQoUAR3bWm8Qxyn0oUKCTG8SYm4gO1XGBbQ0KFBdPgPFNQoUKC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4" name="Picture 6" descr="http://www.folklor-kopivanec.com.hr/narodne-nosnje/4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17651"/>
          <a:stretch/>
        </p:blipFill>
        <p:spPr bwMode="auto">
          <a:xfrm>
            <a:off x="5724128" y="2996952"/>
            <a:ext cx="2935904" cy="34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97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188640"/>
            <a:ext cx="8229600" cy="1143000"/>
          </a:xfrm>
        </p:spPr>
        <p:txBody>
          <a:bodyPr/>
          <a:lstStyle/>
          <a:p>
            <a:r>
              <a:rPr lang="hr-HR" dirty="0" smtClean="0"/>
              <a:t>7. Bjelovar - Bilogora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81" y="1268760"/>
            <a:ext cx="2189043" cy="27363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834803" cy="4077872"/>
          </a:xfrm>
          <a:prstGeom prst="rect">
            <a:avLst/>
          </a:prstGeom>
        </p:spPr>
      </p:pic>
      <p:pic>
        <p:nvPicPr>
          <p:cNvPr id="10242" name="Picture 2" descr="http://selo.hr/razno2/HRSel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664296" cy="42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10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304"/>
            <a:ext cx="8229600" cy="1143000"/>
          </a:xfrm>
        </p:spPr>
        <p:txBody>
          <a:bodyPr/>
          <a:lstStyle/>
          <a:p>
            <a:r>
              <a:rPr lang="hr-HR" dirty="0" smtClean="0"/>
              <a:t>8. Primorje - Gorski kotar county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276450" cy="2640682"/>
          </a:xfrm>
        </p:spPr>
      </p:pic>
      <p:pic>
        <p:nvPicPr>
          <p:cNvPr id="10242" name="Picture 2" descr="http://3.bp.blogspot.com/-9McuJ5SYNRI/TqIzZOlDVXI/AAAAAAAABqI/Qraj0NIfrUE/s1600/Vladimir%2BKirin%2BKrk%252C%2BOmishal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02" y="-8092280"/>
            <a:ext cx="40864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3.bp.blogspot.com/-9McuJ5SYNRI/TqIzZOlDVXI/AAAAAAAABqI/Qraj0NIfrUE/s1600/Vladimir%2BKirin%2BKrk%252C%2BOmishal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3304"/>
            <a:ext cx="3888432" cy="55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7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231</Words>
  <Application>Microsoft Office PowerPoint</Application>
  <PresentationFormat>On-screen Show (4:3)</PresentationFormat>
  <Paragraphs>56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2. Krapina - Zagorje county</vt:lpstr>
      <vt:lpstr>PowerPoint Presentation</vt:lpstr>
      <vt:lpstr>3. Sisak - Moslavina county</vt:lpstr>
      <vt:lpstr>4. Karlovac county</vt:lpstr>
      <vt:lpstr>5. Varaždin county</vt:lpstr>
      <vt:lpstr>6. Koprivnica - Križevci county</vt:lpstr>
      <vt:lpstr>7. Bjelovar - Bilogora county</vt:lpstr>
      <vt:lpstr>8. Primorje - Gorski kotar county</vt:lpstr>
      <vt:lpstr>9. Lika - Senj county</vt:lpstr>
      <vt:lpstr>10. Virovitica - Podravina county</vt:lpstr>
      <vt:lpstr>11. Požega - Slavonia county</vt:lpstr>
      <vt:lpstr>12. Brod - Posavina county</vt:lpstr>
      <vt:lpstr>13. Zadar county</vt:lpstr>
      <vt:lpstr>Pag lace</vt:lpstr>
      <vt:lpstr>PowerPoint Presentation</vt:lpstr>
      <vt:lpstr>PowerPoint Presentation</vt:lpstr>
      <vt:lpstr>PowerPoint Presentation</vt:lpstr>
      <vt:lpstr>14. Osijek – Baranja county</vt:lpstr>
      <vt:lpstr>15. Šibenik – Knin  county</vt:lpstr>
      <vt:lpstr>PowerPoint Presentation</vt:lpstr>
      <vt:lpstr>16. Vukovar – Syrmia county</vt:lpstr>
      <vt:lpstr>17. Split – Dalmatia county</vt:lpstr>
      <vt:lpstr>PowerPoint Presentation</vt:lpstr>
      <vt:lpstr>Mila Gojsalić</vt:lpstr>
      <vt:lpstr>18. Istria county</vt:lpstr>
      <vt:lpstr>19. Dubrovnik – Neretva county</vt:lpstr>
      <vt:lpstr>PowerPoint Presentation</vt:lpstr>
      <vt:lpstr>20. Međimurje county</vt:lpstr>
      <vt:lpstr>1. Zagreb county</vt:lpstr>
      <vt:lpstr>21. City of Zagreb</vt:lpstr>
      <vt:lpstr>PowerPoint Presentation</vt:lpstr>
      <vt:lpstr>Pleter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in national ornaments Commenius</dc:title>
  <dc:creator>Barbara Tadić</dc:creator>
  <cp:lastModifiedBy>niksa ovcina</cp:lastModifiedBy>
  <cp:revision>58</cp:revision>
  <dcterms:created xsi:type="dcterms:W3CDTF">2014-01-25T11:51:45Z</dcterms:created>
  <dcterms:modified xsi:type="dcterms:W3CDTF">2014-02-02T19:33:54Z</dcterms:modified>
</cp:coreProperties>
</file>