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9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56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2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74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6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6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5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7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64CD76-4316-42DB-ACBC-09237F70543A}" type="datetimeFigureOut">
              <a:rPr lang="ru-RU" smtClean="0"/>
              <a:t>23.02.2020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723FC3-BCA2-4F36-9B56-35864A7446A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67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B47D9C-7DBA-4CAD-8E12-5EE825319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56947" y="4715633"/>
            <a:ext cx="9028590" cy="2187642"/>
          </a:xfrm>
        </p:spPr>
        <p:txBody>
          <a:bodyPr/>
          <a:lstStyle/>
          <a:p>
            <a:r>
              <a:rPr lang="en-US" dirty="0"/>
              <a:t>Ceramics group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2B3CA11-01E0-4A79-BAB9-F827998D7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4064" y="5394960"/>
            <a:ext cx="3200400" cy="1463040"/>
          </a:xfrm>
        </p:spPr>
        <p:txBody>
          <a:bodyPr/>
          <a:lstStyle/>
          <a:p>
            <a:r>
              <a:rPr lang="en-US" dirty="0"/>
              <a:t>Lead by Diana </a:t>
            </a:r>
            <a:r>
              <a:rPr lang="en-US" dirty="0" err="1"/>
              <a:t>Sokoli</a:t>
            </a:r>
            <a:r>
              <a:rPr lang="hr-BA" dirty="0"/>
              <a:t>ć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41040F1-4428-486B-92E5-B375B8A5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1887"/>
            <a:ext cx="4975934" cy="37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7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A16386-BA8D-43DB-8FF0-ABB6729D5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7936" y="5803256"/>
            <a:ext cx="5084064" cy="10547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Объект 14">
            <a:extLst>
              <a:ext uri="{FF2B5EF4-FFF2-40B4-BE49-F238E27FC236}">
                <a16:creationId xmlns:a16="http://schemas.microsoft.com/office/drawing/2014/main" xmlns="" id="{45EAFFF9-4FB2-48BE-BBF6-3B6B2700F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3050846"/>
            <a:ext cx="6776351" cy="4023360"/>
          </a:xfrm>
        </p:spPr>
        <p:txBody>
          <a:bodyPr/>
          <a:lstStyle/>
          <a:p>
            <a:r>
              <a:rPr lang="en-US" dirty="0"/>
              <a:t>1. Slap clay against the table in order for air to get out </a:t>
            </a:r>
          </a:p>
          <a:p>
            <a:r>
              <a:rPr lang="en-US" dirty="0"/>
              <a:t>2. Make it thinner with the help of rolling pin </a:t>
            </a:r>
          </a:p>
          <a:p>
            <a:r>
              <a:rPr lang="en-US" dirty="0"/>
              <a:t>3. Make any shapes you want! (Be careful: choose wisely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r>
              <a:rPr lang="en-US" dirty="0">
                <a:sym typeface="Wingdings" panose="05000000000000000000" pitchFamily="2" charset="2"/>
              </a:rPr>
              <a:t>4. The object has to be put into ceramics oven </a:t>
            </a:r>
          </a:p>
          <a:p>
            <a:r>
              <a:rPr lang="en-US" dirty="0">
                <a:sym typeface="Wingdings" panose="05000000000000000000" pitchFamily="2" charset="2"/>
              </a:rPr>
              <a:t>5. When it completely cools down you can start with glazing which is adding color to your handmade and unique ceramics</a:t>
            </a:r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6990FC3-D17E-4927-8B7B-BA90FAC82A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99" y="122695"/>
            <a:ext cx="3755136" cy="28163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CAB6CF2-9AD2-4841-BD5D-AB8076C12C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9" t="12821" r="4861" b="6828"/>
          <a:stretch/>
        </p:blipFill>
        <p:spPr>
          <a:xfrm>
            <a:off x="6459312" y="3652599"/>
            <a:ext cx="4022817" cy="320540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30CBEB7-535B-4BDE-94F3-DA33F79A7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1" b="21265"/>
          <a:stretch/>
        </p:blipFill>
        <p:spPr>
          <a:xfrm rot="5400000">
            <a:off x="8384625" y="451642"/>
            <a:ext cx="4195008" cy="341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34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7F786E-97FF-4650-97B8-4802A69D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973" y="1555235"/>
            <a:ext cx="3587316" cy="1009982"/>
          </a:xfrm>
        </p:spPr>
        <p:txBody>
          <a:bodyPr>
            <a:normAutofit/>
          </a:bodyPr>
          <a:lstStyle/>
          <a:p>
            <a:pPr algn="ctr"/>
            <a:r>
              <a:rPr lang="en-US" sz="1500" dirty="0"/>
              <a:t>It takes a lot of hard work to make objects, but it is definitely worth to try </a:t>
            </a:r>
            <a:endParaRPr lang="ru-RU" sz="15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186B60C-6594-4E09-8196-5552775CB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7" y="3017582"/>
            <a:ext cx="4761389" cy="340186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086D6BF-6E43-4FB4-99A2-2E5855E5F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4" y="178058"/>
            <a:ext cx="3480047" cy="2610035"/>
          </a:xfrm>
          <a:prstGeom prst="rect">
            <a:avLst/>
          </a:prstGeom>
        </p:spPr>
      </p:pic>
      <p:sp>
        <p:nvSpPr>
          <p:cNvPr id="22" name="Объект 21">
            <a:extLst>
              <a:ext uri="{FF2B5EF4-FFF2-40B4-BE49-F238E27FC236}">
                <a16:creationId xmlns:a16="http://schemas.microsoft.com/office/drawing/2014/main" xmlns="" id="{61197A87-FD28-4EF0-84CE-F03E2B46D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829" y="367951"/>
            <a:ext cx="3829604" cy="913572"/>
          </a:xfrm>
        </p:spPr>
        <p:txBody>
          <a:bodyPr>
            <a:noAutofit/>
          </a:bodyPr>
          <a:lstStyle/>
          <a:p>
            <a:pPr algn="ctr"/>
            <a:r>
              <a:rPr lang="en-US" sz="3000" u="sng" dirty="0">
                <a:solidFill>
                  <a:schemeClr val="tx2"/>
                </a:solidFill>
                <a:latin typeface="+mj-lt"/>
              </a:rPr>
              <a:t>PROCCESS OF WORKING WITH CLAY</a:t>
            </a:r>
            <a:endParaRPr lang="ru-RU" sz="3000" u="sng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EE6B1738-7A54-44B2-9C66-CCB43434C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311" y="178058"/>
            <a:ext cx="3617900" cy="271606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010AEDB3-AADE-4814-89F8-93DFAC68C5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342" y="3112642"/>
            <a:ext cx="3211607" cy="33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8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229</TotalTime>
  <Words>104</Words>
  <Application>Microsoft Office PowerPoint</Application>
  <PresentationFormat>Custom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Интеграл</vt:lpstr>
      <vt:lpstr>Ceramics group </vt:lpstr>
      <vt:lpstr>PowerPoint Presentation</vt:lpstr>
      <vt:lpstr>It takes a lot of hard work to make objects, but it is definitely worth to try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Ceramics group</dc:title>
  <dc:creator>Vladi P</dc:creator>
  <cp:lastModifiedBy>Loreana Selišek Butina</cp:lastModifiedBy>
  <cp:revision>6</cp:revision>
  <dcterms:created xsi:type="dcterms:W3CDTF">2020-02-06T14:48:49Z</dcterms:created>
  <dcterms:modified xsi:type="dcterms:W3CDTF">2020-02-23T12:44:03Z</dcterms:modified>
</cp:coreProperties>
</file>